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  <p:sldId id="263" r:id="rId5"/>
    <p:sldId id="264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22"/>
    <p:restoredTop sz="95903"/>
  </p:normalViewPr>
  <p:slideViewPr>
    <p:cSldViewPr snapToGrid="0" snapToObjects="1">
      <p:cViewPr varScale="1">
        <p:scale>
          <a:sx n="99" d="100"/>
          <a:sy n="99" d="100"/>
        </p:scale>
        <p:origin x="18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biblia.com/bible/nvi/juan/3/14-16?culture=es#footnote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AA177-337B-174C-B765-2AA59BBDB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91" y="618517"/>
            <a:ext cx="10479736" cy="1596177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shade val="64000"/>
                  <a:lumMod val="88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s-ES_tradnl" b="1" dirty="0">
                <a:solidFill>
                  <a:schemeClr val="accent5">
                    <a:lumMod val="50000"/>
                  </a:schemeClr>
                </a:solidFill>
              </a:rPr>
              <a:t>DEJAR REPOSAR AL ESPÍRITU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38E0795-2D11-924A-96BA-648A341AE9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521200" y="2504281"/>
            <a:ext cx="3149600" cy="314960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A3BB7C-DCAD-764B-883D-611ED09B7FE3}"/>
              </a:ext>
            </a:extLst>
          </p:cNvPr>
          <p:cNvSpPr txBox="1"/>
          <p:nvPr/>
        </p:nvSpPr>
        <p:spPr>
          <a:xfrm>
            <a:off x="858592" y="4258606"/>
            <a:ext cx="3348507" cy="2031325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Ascética</a:t>
            </a:r>
            <a:r>
              <a:rPr lang="es-ES" dirty="0"/>
              <a:t>: todo </a:t>
            </a:r>
            <a:r>
              <a:rPr lang="es-ES" dirty="0" err="1"/>
              <a:t>método</a:t>
            </a:r>
            <a:r>
              <a:rPr lang="es-ES" dirty="0"/>
              <a:t> para favorecer la </a:t>
            </a:r>
            <a:r>
              <a:rPr lang="es-ES" dirty="0" err="1"/>
              <a:t>introspección</a:t>
            </a:r>
            <a:r>
              <a:rPr lang="es-ES" dirty="0"/>
              <a:t> necesaria para </a:t>
            </a:r>
            <a:r>
              <a:rPr lang="es-ES" b="1" dirty="0"/>
              <a:t>poner el foco</a:t>
            </a:r>
            <a:r>
              <a:rPr lang="es-ES" dirty="0"/>
              <a:t> en las </a:t>
            </a:r>
            <a:r>
              <a:rPr lang="es-ES" b="1" dirty="0"/>
              <a:t>afecciones desordenadas que impiden la paz del corazón</a:t>
            </a:r>
            <a:r>
              <a:rPr lang="es-ES" dirty="0"/>
              <a:t>, la unión Dios.  </a:t>
            </a:r>
          </a:p>
          <a:p>
            <a:pPr algn="just"/>
            <a:r>
              <a:rPr lang="es-ES" b="1" dirty="0"/>
              <a:t>Ser señores de nosotros mismos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7BB5305-5F57-0744-873D-2A8A8FAD8DBC}"/>
              </a:ext>
            </a:extLst>
          </p:cNvPr>
          <p:cNvSpPr txBox="1"/>
          <p:nvPr/>
        </p:nvSpPr>
        <p:spPr>
          <a:xfrm>
            <a:off x="832835" y="2465948"/>
            <a:ext cx="3374264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La definición de </a:t>
            </a:r>
            <a:r>
              <a:rPr lang="es-ES" b="1" dirty="0"/>
              <a:t>ausencia de ira </a:t>
            </a:r>
            <a:r>
              <a:rPr lang="es-ES" dirty="0"/>
              <a:t>es la concupiscencia por no enojarse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6E05A4B-5B28-F741-B068-2767677D5BB2}"/>
              </a:ext>
            </a:extLst>
          </p:cNvPr>
          <p:cNvSpPr txBox="1"/>
          <p:nvPr/>
        </p:nvSpPr>
        <p:spPr>
          <a:xfrm>
            <a:off x="832835" y="3519943"/>
            <a:ext cx="3374264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1ª fase de la no-reacción: lucha contra el deseo de enojarse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BB4AA1-3F4E-C645-985A-550AA14B6078}"/>
              </a:ext>
            </a:extLst>
          </p:cNvPr>
          <p:cNvSpPr txBox="1"/>
          <p:nvPr/>
        </p:nvSpPr>
        <p:spPr>
          <a:xfrm>
            <a:off x="7894749" y="4563862"/>
            <a:ext cx="3293326" cy="20313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Mística</a:t>
            </a:r>
            <a:r>
              <a:rPr lang="es-ES" dirty="0"/>
              <a:t>: Es la experiencia del Espíritu, noticia de que en lo profundo somos una relación amorosa con Dios, como persona. Esa relación íntima de amor nos saca de nosotros mismos hacia los demás.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BEB106F-9CA8-E848-A385-6448409C8A1F}"/>
              </a:ext>
            </a:extLst>
          </p:cNvPr>
          <p:cNvSpPr txBox="1"/>
          <p:nvPr/>
        </p:nvSpPr>
        <p:spPr>
          <a:xfrm>
            <a:off x="7894749" y="2458848"/>
            <a:ext cx="3293326" cy="20313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2ª fase de la no-reacción: </a:t>
            </a:r>
            <a:r>
              <a:rPr lang="es-ES" dirty="0"/>
              <a:t>la comprensión racional de que el otro no sabe lo que hace, se encarna en el corazón. </a:t>
            </a:r>
          </a:p>
          <a:p>
            <a:r>
              <a:rPr lang="es-ES" dirty="0"/>
              <a:t>No enojarse se convierte en segunda naturaleza.</a:t>
            </a:r>
          </a:p>
          <a:p>
            <a:r>
              <a:rPr lang="es-ES" dirty="0"/>
              <a:t>Ya no hay necesidad de desear </a:t>
            </a:r>
          </a:p>
        </p:txBody>
      </p:sp>
    </p:spTree>
    <p:extLst>
      <p:ext uri="{BB962C8B-B14F-4D97-AF65-F5344CB8AC3E}">
        <p14:creationId xmlns:p14="http://schemas.microsoft.com/office/powerpoint/2010/main" val="48677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F78F05F-E1CB-0645-A676-DA3F8D32D6CD}"/>
              </a:ext>
            </a:extLst>
          </p:cNvPr>
          <p:cNvSpPr/>
          <p:nvPr/>
        </p:nvSpPr>
        <p:spPr>
          <a:xfrm>
            <a:off x="965915" y="2009104"/>
            <a:ext cx="10187189" cy="40318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es-ES" sz="3200" dirty="0"/>
              <a:t>Si aconteciera que el alma, </a:t>
            </a:r>
            <a:r>
              <a:rPr lang="es-ES" sz="3200" b="1" dirty="0"/>
              <a:t>en la que Dios actúa</a:t>
            </a:r>
            <a:r>
              <a:rPr lang="es-ES" sz="3200" dirty="0"/>
              <a:t>, se sintiera presa de la </a:t>
            </a:r>
            <a:r>
              <a:rPr lang="es-ES" sz="3200" b="1" dirty="0"/>
              <a:t>irritación</a:t>
            </a:r>
            <a:r>
              <a:rPr lang="es-ES" sz="3200" dirty="0"/>
              <a:t>, no por eso rompería el </a:t>
            </a:r>
            <a:r>
              <a:rPr lang="es-ES" sz="3200" b="1" dirty="0"/>
              <a:t>vínculo del amor</a:t>
            </a:r>
            <a:r>
              <a:rPr lang="es-ES" sz="3200" dirty="0"/>
              <a:t>. Pues, inflamándose de nuevo al calor del amor de Dios, sentirá al instante la </a:t>
            </a:r>
            <a:r>
              <a:rPr lang="es-ES" sz="3200" b="1" dirty="0"/>
              <a:t>apremiante llamada </a:t>
            </a:r>
            <a:r>
              <a:rPr lang="es-ES" sz="3200" dirty="0"/>
              <a:t>hacia el bien, y retomará sobre sí con gran alegría el amor al prójimo, pese a que lo hubiere gravemente ultrajado o maltratado. Pues</a:t>
            </a:r>
            <a:r>
              <a:rPr lang="es-ES" sz="3200" b="1" i="1" dirty="0"/>
              <a:t> la amargura de la discordia se consume completamente en la dulzura de Dios.</a:t>
            </a:r>
            <a:endParaRPr lang="es-ES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B3ADB4-09EB-6E4D-8AC0-528D0DCC1781}"/>
              </a:ext>
            </a:extLst>
          </p:cNvPr>
          <p:cNvSpPr txBox="1"/>
          <p:nvPr/>
        </p:nvSpPr>
        <p:spPr>
          <a:xfrm>
            <a:off x="965915" y="945919"/>
            <a:ext cx="10187189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Capítulos 15 y 28 de </a:t>
            </a:r>
            <a:r>
              <a:rPr lang="es-ES" sz="2400" dirty="0" err="1"/>
              <a:t>Diádoco</a:t>
            </a:r>
            <a:r>
              <a:rPr lang="es-ES" sz="2400" dirty="0"/>
              <a:t> de </a:t>
            </a:r>
            <a:r>
              <a:rPr lang="es-ES" sz="2400" dirty="0" err="1"/>
              <a:t>Fótice</a:t>
            </a:r>
            <a:r>
              <a:rPr lang="es-ES" sz="2400" dirty="0"/>
              <a:t> en «Cien capítulos sobre la perfección espiritual sobre el conocimiento y el discernimiento espiritual». </a:t>
            </a:r>
          </a:p>
        </p:txBody>
      </p:sp>
    </p:spTree>
    <p:extLst>
      <p:ext uri="{BB962C8B-B14F-4D97-AF65-F5344CB8AC3E}">
        <p14:creationId xmlns:p14="http://schemas.microsoft.com/office/powerpoint/2010/main" val="187622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36EDB4-C13B-0B43-8240-382F5BBDB08C}"/>
              </a:ext>
            </a:extLst>
          </p:cNvPr>
          <p:cNvSpPr/>
          <p:nvPr/>
        </p:nvSpPr>
        <p:spPr>
          <a:xfrm>
            <a:off x="1326524" y="1867438"/>
            <a:ext cx="9620519" cy="39703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s-ES" sz="3600" b="1" dirty="0"/>
              <a:t>La purificación de la mente es obra únicamente del Espíritu Santo</a:t>
            </a:r>
            <a:r>
              <a:rPr lang="es-ES" sz="3600" dirty="0"/>
              <a:t>. Pues si el fuerte no entra y no despoja y ata al ladrón, no se recuperará el botín. Se necesita por todos los medios y en la más alta instancia, </a:t>
            </a:r>
            <a:r>
              <a:rPr lang="es-ES" sz="3600" b="1" dirty="0"/>
              <a:t>mediante la paz del alma, dejar reposar al Espíritu Santo</a:t>
            </a:r>
            <a:r>
              <a:rPr lang="es-ES" sz="3600" dirty="0"/>
              <a:t>, para que tengamos en nosotros la </a:t>
            </a:r>
            <a:r>
              <a:rPr lang="es-ES" sz="3600" b="1" dirty="0"/>
              <a:t>lámpara</a:t>
            </a:r>
            <a:r>
              <a:rPr lang="es-ES" sz="3600" dirty="0"/>
              <a:t> del conocimiento </a:t>
            </a:r>
            <a:r>
              <a:rPr lang="es-ES" sz="3600" b="1" dirty="0"/>
              <a:t>siempre encendida</a:t>
            </a:r>
            <a:r>
              <a:rPr lang="es-ES" sz="3600" dirty="0"/>
              <a:t>».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1768685-C119-534C-8AB7-B8CB852CEBBF}"/>
              </a:ext>
            </a:extLst>
          </p:cNvPr>
          <p:cNvSpPr txBox="1"/>
          <p:nvPr/>
        </p:nvSpPr>
        <p:spPr>
          <a:xfrm>
            <a:off x="1326524" y="842888"/>
            <a:ext cx="9620519" cy="8309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Capítulos 15 y 28 de </a:t>
            </a:r>
            <a:r>
              <a:rPr lang="es-ES" sz="2400" dirty="0" err="1"/>
              <a:t>Diádoco</a:t>
            </a:r>
            <a:r>
              <a:rPr lang="es-ES" sz="2400" dirty="0"/>
              <a:t> de </a:t>
            </a:r>
            <a:r>
              <a:rPr lang="es-ES" sz="2400" dirty="0" err="1"/>
              <a:t>Fótice</a:t>
            </a:r>
            <a:r>
              <a:rPr lang="es-ES" sz="2400" dirty="0"/>
              <a:t> en «Cien capítulos sobre la perfección espiritual sobre el conocimiento y el discernimiento espiritual». </a:t>
            </a:r>
          </a:p>
        </p:txBody>
      </p:sp>
    </p:spTree>
    <p:extLst>
      <p:ext uri="{BB962C8B-B14F-4D97-AF65-F5344CB8AC3E}">
        <p14:creationId xmlns:p14="http://schemas.microsoft.com/office/powerpoint/2010/main" val="810837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90BA8-8709-6846-92D2-10D4ACF205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1295" y="1766828"/>
            <a:ext cx="5106026" cy="2707184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5"/>
            </a:solidFill>
          </a:ln>
        </p:spPr>
        <p:txBody>
          <a:bodyPr/>
          <a:lstStyle/>
          <a:p>
            <a:r>
              <a:rPr lang="es-ES" dirty="0"/>
              <a:t>Mt 5, 23-24: Por tanto, si traes tu ofrenda al altar, y allí te acuerdas de que tu hermano tiene algo contra ti, deja allí tu ofrenda delante del altar, y anda, reconcíliate primero con tu hermano, y entonces ven y presenta tu ofrenda.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86332F-F517-1A4A-8FC6-26565BC9C8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5579" y="1766828"/>
            <a:ext cx="5105400" cy="342410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/>
          <a:lstStyle/>
          <a:p>
            <a:r>
              <a:rPr lang="es-ES" dirty="0"/>
              <a:t>Mateo 5, 44 – 45: Pero yo os digo: Amad a vuestros enemigos, bendecid a los que os maldicen, haced bien a los que os aborrecen, y orad por los que os ultrajan y os persiguen; 45 para que seáis hijos de vuestro Padre que está en los cielos, que hace salir su sol sobre malos y buenos, y que hace llover sobre justos e injustos.</a:t>
            </a:r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6897BB-73DD-B641-8A14-A48A38571F3E}"/>
              </a:ext>
            </a:extLst>
          </p:cNvPr>
          <p:cNvSpPr txBox="1"/>
          <p:nvPr/>
        </p:nvSpPr>
        <p:spPr>
          <a:xfrm>
            <a:off x="6858313" y="5209778"/>
            <a:ext cx="3805396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AMOR AL ENEMIGO.</a:t>
            </a:r>
          </a:p>
          <a:p>
            <a:r>
              <a:rPr lang="es-ES" b="1" dirty="0"/>
              <a:t>YA NO HAY ENEMIGO.</a:t>
            </a:r>
          </a:p>
          <a:p>
            <a:r>
              <a:rPr lang="es-ES" b="1" dirty="0"/>
              <a:t>EL “ENEMIGO” Y YO, SOMOS UNO.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36AAB19-E2A6-254B-B6E3-FEAE333F3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95" y="151808"/>
            <a:ext cx="10479736" cy="1596177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shade val="64000"/>
                  <a:lumMod val="88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s-ES_tradnl" b="1" dirty="0">
                <a:solidFill>
                  <a:schemeClr val="accent5">
                    <a:lumMod val="50000"/>
                  </a:schemeClr>
                </a:solidFill>
              </a:rPr>
              <a:t>DEJAR REPOSAR AL ESPÍRITU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20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86332F-F517-1A4A-8FC6-26565BC9C8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07746" y="1194777"/>
            <a:ext cx="4343400" cy="108444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/>
          <a:lstStyle/>
          <a:p>
            <a:r>
              <a:rPr lang="es-ES" dirty="0" err="1"/>
              <a:t>Lc</a:t>
            </a:r>
            <a:r>
              <a:rPr lang="es-ES" dirty="0"/>
              <a:t> 23, 34: </a:t>
            </a:r>
            <a:r>
              <a:rPr lang="es-ES" b="1" dirty="0"/>
              <a:t>Padre, Perdónalos, porque no saben lo que hacen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D5E97690-6CFD-2B4B-8EC8-67FD9926E156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796903" y="1214625"/>
            <a:ext cx="5106987" cy="191244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dirty="0" err="1"/>
              <a:t>Jn</a:t>
            </a:r>
            <a:r>
              <a:rPr lang="es-ES" dirty="0"/>
              <a:t> 13, 14-16 </a:t>
            </a:r>
            <a:r>
              <a:rPr lang="es-ES_tradnl" baseline="30000" dirty="0"/>
              <a:t>14 </a:t>
            </a:r>
            <a:r>
              <a:rPr lang="es-ES_tradnl" dirty="0"/>
              <a:t>»Como levantó Moisés la serpiente en el desierto, así también tiene que ser levantado el Hijo del hombre, </a:t>
            </a:r>
            <a:r>
              <a:rPr lang="es-ES_tradnl" baseline="30000" dirty="0"/>
              <a:t>15 </a:t>
            </a:r>
            <a:r>
              <a:rPr lang="es-ES_tradnl" dirty="0"/>
              <a:t>para que todo el que crea en él tenga vida eterna.</a:t>
            </a:r>
            <a:r>
              <a:rPr lang="es-ES_tradnl" u="sng" baseline="30000" dirty="0">
                <a:hlinkClick r:id="rId2"/>
              </a:rPr>
              <a:t>* 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DADEEF-552D-FF48-A46E-0C642716734F}"/>
              </a:ext>
            </a:extLst>
          </p:cNvPr>
          <p:cNvSpPr txBox="1"/>
          <p:nvPr/>
        </p:nvSpPr>
        <p:spPr>
          <a:xfrm>
            <a:off x="3620852" y="635425"/>
            <a:ext cx="510698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CONTEMPLACIÓN-REDENCIÓN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0482DE3-B8B2-D34C-91DB-DB49663C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393" y="3464417"/>
            <a:ext cx="3580005" cy="282691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3D772FE-7F73-D74B-B858-5EEABA20F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746" y="2460726"/>
            <a:ext cx="35814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7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AA177-337B-174C-B765-2AA59BBDB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91" y="618517"/>
            <a:ext cx="10479736" cy="1596177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shade val="64000"/>
                  <a:lumMod val="88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s-ES_tradnl" b="1" dirty="0">
                <a:solidFill>
                  <a:schemeClr val="accent5">
                    <a:lumMod val="50000"/>
                  </a:schemeClr>
                </a:solidFill>
              </a:rPr>
              <a:t>DEJAR REPOSAR AL ESPÍRITU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38E0795-2D11-924A-96BA-648A341AE9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521200" y="2504281"/>
            <a:ext cx="3149600" cy="3149600"/>
          </a:xfrm>
        </p:spPr>
      </p:pic>
    </p:spTree>
    <p:extLst>
      <p:ext uri="{BB962C8B-B14F-4D97-AF65-F5344CB8AC3E}">
        <p14:creationId xmlns:p14="http://schemas.microsoft.com/office/powerpoint/2010/main" val="2198344578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2634</TotalTime>
  <Words>558</Words>
  <Application>Microsoft Macintosh PowerPoint</Application>
  <PresentationFormat>Panorámica</PresentationFormat>
  <Paragraphs>23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Tw Cen MT</vt:lpstr>
      <vt:lpstr>Gota</vt:lpstr>
      <vt:lpstr>DEJAR REPOSAR AL ESPÍRITU</vt:lpstr>
      <vt:lpstr>Presentación de PowerPoint</vt:lpstr>
      <vt:lpstr>Presentación de PowerPoint</vt:lpstr>
      <vt:lpstr>DEJAR REPOSAR AL ESPÍRITU</vt:lpstr>
      <vt:lpstr>Presentación de PowerPoint</vt:lpstr>
      <vt:lpstr>DEJAR REPOSAR AL ESPÍRITU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DEJAR REPOSAR AL ESPÍRITU</dc:title>
  <dc:creator>Sara Sieira Mucientes</dc:creator>
  <cp:lastModifiedBy>Sara Sieira Mucientes</cp:lastModifiedBy>
  <cp:revision>16</cp:revision>
  <dcterms:created xsi:type="dcterms:W3CDTF">2023-03-17T22:49:13Z</dcterms:created>
  <dcterms:modified xsi:type="dcterms:W3CDTF">2023-03-19T18:43:32Z</dcterms:modified>
</cp:coreProperties>
</file>