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4"/>
  </p:notesMasterIdLst>
  <p:handoutMasterIdLst>
    <p:handoutMasterId r:id="rId65"/>
  </p:handoutMasterIdLst>
  <p:sldIdLst>
    <p:sldId id="375" r:id="rId5"/>
    <p:sldId id="302" r:id="rId6"/>
    <p:sldId id="400" r:id="rId7"/>
    <p:sldId id="415" r:id="rId8"/>
    <p:sldId id="416" r:id="rId9"/>
    <p:sldId id="417" r:id="rId10"/>
    <p:sldId id="410" r:id="rId11"/>
    <p:sldId id="411" r:id="rId12"/>
    <p:sldId id="420" r:id="rId13"/>
    <p:sldId id="377" r:id="rId14"/>
    <p:sldId id="368" r:id="rId15"/>
    <p:sldId id="318" r:id="rId16"/>
    <p:sldId id="345" r:id="rId17"/>
    <p:sldId id="379" r:id="rId18"/>
    <p:sldId id="380" r:id="rId19"/>
    <p:sldId id="346" r:id="rId20"/>
    <p:sldId id="378" r:id="rId21"/>
    <p:sldId id="402" r:id="rId22"/>
    <p:sldId id="347" r:id="rId23"/>
    <p:sldId id="401" r:id="rId24"/>
    <p:sldId id="414" r:id="rId25"/>
    <p:sldId id="413" r:id="rId26"/>
    <p:sldId id="418" r:id="rId27"/>
    <p:sldId id="385" r:id="rId28"/>
    <p:sldId id="348" r:id="rId29"/>
    <p:sldId id="396" r:id="rId30"/>
    <p:sldId id="397" r:id="rId31"/>
    <p:sldId id="398" r:id="rId32"/>
    <p:sldId id="399" r:id="rId33"/>
    <p:sldId id="422" r:id="rId34"/>
    <p:sldId id="351" r:id="rId35"/>
    <p:sldId id="369" r:id="rId36"/>
    <p:sldId id="370" r:id="rId37"/>
    <p:sldId id="349" r:id="rId38"/>
    <p:sldId id="384" r:id="rId39"/>
    <p:sldId id="403" r:id="rId40"/>
    <p:sldId id="383" r:id="rId41"/>
    <p:sldId id="423" r:id="rId42"/>
    <p:sldId id="405" r:id="rId43"/>
    <p:sldId id="406" r:id="rId44"/>
    <p:sldId id="352" r:id="rId45"/>
    <p:sldId id="408" r:id="rId46"/>
    <p:sldId id="409" r:id="rId47"/>
    <p:sldId id="360" r:id="rId48"/>
    <p:sldId id="404" r:id="rId49"/>
    <p:sldId id="407" r:id="rId50"/>
    <p:sldId id="419" r:id="rId51"/>
    <p:sldId id="350" r:id="rId52"/>
    <p:sldId id="371" r:id="rId53"/>
    <p:sldId id="387" r:id="rId54"/>
    <p:sldId id="389" r:id="rId55"/>
    <p:sldId id="421" r:id="rId56"/>
    <p:sldId id="425" r:id="rId57"/>
    <p:sldId id="393" r:id="rId58"/>
    <p:sldId id="359" r:id="rId59"/>
    <p:sldId id="394" r:id="rId60"/>
    <p:sldId id="412" r:id="rId61"/>
    <p:sldId id="424" r:id="rId62"/>
    <p:sldId id="281" r:id="rId63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2908ECE-714C-493E-8D7F-F41CC67EBA57}">
          <p14:sldIdLst>
            <p14:sldId id="375"/>
            <p14:sldId id="302"/>
            <p14:sldId id="400"/>
            <p14:sldId id="415"/>
            <p14:sldId id="416"/>
            <p14:sldId id="417"/>
            <p14:sldId id="410"/>
            <p14:sldId id="411"/>
            <p14:sldId id="420"/>
            <p14:sldId id="377"/>
            <p14:sldId id="368"/>
            <p14:sldId id="318"/>
            <p14:sldId id="345"/>
            <p14:sldId id="379"/>
            <p14:sldId id="380"/>
            <p14:sldId id="346"/>
            <p14:sldId id="378"/>
            <p14:sldId id="402"/>
            <p14:sldId id="347"/>
            <p14:sldId id="401"/>
            <p14:sldId id="414"/>
            <p14:sldId id="413"/>
          </p14:sldIdLst>
        </p14:section>
        <p14:section name="referencia al yo" id="{D3E0831F-BAA1-450F-BADC-153A0DA121F4}">
          <p14:sldIdLst>
            <p14:sldId id="418"/>
            <p14:sldId id="385"/>
            <p14:sldId id="348"/>
            <p14:sldId id="396"/>
            <p14:sldId id="397"/>
            <p14:sldId id="398"/>
            <p14:sldId id="399"/>
            <p14:sldId id="422"/>
            <p14:sldId id="351"/>
            <p14:sldId id="369"/>
            <p14:sldId id="370"/>
            <p14:sldId id="349"/>
            <p14:sldId id="384"/>
            <p14:sldId id="403"/>
            <p14:sldId id="383"/>
            <p14:sldId id="423"/>
            <p14:sldId id="405"/>
            <p14:sldId id="406"/>
            <p14:sldId id="352"/>
            <p14:sldId id="408"/>
            <p14:sldId id="409"/>
            <p14:sldId id="360"/>
            <p14:sldId id="404"/>
            <p14:sldId id="407"/>
          </p14:sldIdLst>
        </p14:section>
        <p14:section name="relaciones paradógicas con Dios" id="{A66BD0EA-FFB3-42C2-B67C-E7F12425F214}">
          <p14:sldIdLst>
            <p14:sldId id="419"/>
            <p14:sldId id="350"/>
            <p14:sldId id="371"/>
            <p14:sldId id="387"/>
            <p14:sldId id="389"/>
            <p14:sldId id="421"/>
            <p14:sldId id="425"/>
            <p14:sldId id="393"/>
            <p14:sldId id="359"/>
            <p14:sldId id="394"/>
            <p14:sldId id="412"/>
            <p14:sldId id="424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6FCFF"/>
    <a:srgbClr val="E9EAE4"/>
    <a:srgbClr val="7E0000"/>
    <a:srgbClr val="003300"/>
    <a:srgbClr val="080808"/>
    <a:srgbClr val="E3F77D"/>
    <a:srgbClr val="FBA7EB"/>
    <a:srgbClr val="EEEE50"/>
    <a:srgbClr val="A5E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3" autoAdjust="0"/>
    <p:restoredTop sz="93103" autoAdjust="0"/>
  </p:normalViewPr>
  <p:slideViewPr>
    <p:cSldViewPr>
      <p:cViewPr varScale="1">
        <p:scale>
          <a:sx n="65" d="100"/>
          <a:sy n="65" d="100"/>
        </p:scale>
        <p:origin x="1020" y="66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20" d="100"/>
          <a:sy n="120" d="100"/>
        </p:scale>
        <p:origin x="5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A8AB6B-BAFA-4CF9-82D5-9EC70EC286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5D59D6-D59E-4ACF-99C7-5C9771E537CA}">
      <dgm:prSet phldrT="[Tex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orgullo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(ansia de renombre)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AD4E11BE-A6CB-4BE9-B64A-AD4E4B259A45}" type="parTrans" cxnId="{F5847B00-A27C-45C9-8FD7-1CE91B6C1047}">
      <dgm:prSet/>
      <dgm:spPr/>
      <dgm:t>
        <a:bodyPr/>
        <a:lstStyle/>
        <a:p>
          <a:endParaRPr lang="es-ES"/>
        </a:p>
      </dgm:t>
    </dgm:pt>
    <dgm:pt modelId="{6731B36E-0071-409B-8B74-D5F225A3C924}" type="sibTrans" cxnId="{F5847B00-A27C-45C9-8FD7-1CE91B6C1047}">
      <dgm:prSet/>
      <dgm:spPr/>
      <dgm:t>
        <a:bodyPr/>
        <a:lstStyle/>
        <a:p>
          <a:endParaRPr lang="es-ES"/>
        </a:p>
      </dgm:t>
    </dgm:pt>
    <dgm:pt modelId="{587CF624-9286-4DFF-96BE-30A0517E419D}">
      <dgm:prSet phldrT="[Texto]"/>
      <dgm:spPr/>
      <dgm:t>
        <a:bodyPr/>
        <a:lstStyle/>
        <a:p>
          <a:pPr algn="ctr"/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</a:t>
          </a:r>
          <a:r>
            <a:rPr lang="es-ES" b="1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ansia de poder</a:t>
          </a:r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DD8CC877-A30A-4CDC-B164-6E6175678263}" type="parTrans" cxnId="{A4D844D7-8359-40D2-8F8E-A802EB276C00}">
      <dgm:prSet/>
      <dgm:spPr/>
      <dgm:t>
        <a:bodyPr/>
        <a:lstStyle/>
        <a:p>
          <a:endParaRPr lang="es-ES"/>
        </a:p>
      </dgm:t>
    </dgm:pt>
    <dgm:pt modelId="{E84F1947-0015-46D2-9F09-362155EAD38F}" type="sibTrans" cxnId="{A4D844D7-8359-40D2-8F8E-A802EB276C00}">
      <dgm:prSet/>
      <dgm:spPr/>
      <dgm:t>
        <a:bodyPr/>
        <a:lstStyle/>
        <a:p>
          <a:endParaRPr lang="es-ES"/>
        </a:p>
      </dgm:t>
    </dgm:pt>
    <dgm:pt modelId="{888291CE-6905-4BA3-A584-8B6448033612}">
      <dgm:prSet phldrT="[Texto]"/>
      <dgm:spPr/>
      <dgm:t>
        <a:bodyPr/>
        <a:lstStyle/>
        <a:p>
          <a:pPr algn="ctr"/>
          <a:r>
            <a:rPr lang="es-ES" sz="18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La </a:t>
          </a:r>
          <a:r>
            <a:rPr lang="es-ES" sz="1800" b="1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codicia</a:t>
          </a:r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F23C1320-3191-44B1-BD43-8934385A3BAF}" type="parTrans" cxnId="{92CF34AA-8784-4DB1-B3F5-0FA1E7467B91}">
      <dgm:prSet/>
      <dgm:spPr/>
      <dgm:t>
        <a:bodyPr/>
        <a:lstStyle/>
        <a:p>
          <a:endParaRPr lang="es-ES"/>
        </a:p>
      </dgm:t>
    </dgm:pt>
    <dgm:pt modelId="{0996D747-FE14-4B80-BF79-2BB277F6D8C2}" type="sibTrans" cxnId="{92CF34AA-8784-4DB1-B3F5-0FA1E7467B91}">
      <dgm:prSet/>
      <dgm:spPr/>
      <dgm:t>
        <a:bodyPr/>
        <a:lstStyle/>
        <a:p>
          <a:endParaRPr lang="es-ES"/>
        </a:p>
      </dgm:t>
    </dgm:pt>
    <dgm:pt modelId="{87312143-9C44-486B-B46D-40F9CFCB657B}" type="pres">
      <dgm:prSet presAssocID="{47A8AB6B-BAFA-4CF9-82D5-9EC70EC2867D}" presName="linear" presStyleCnt="0">
        <dgm:presLayoutVars>
          <dgm:dir/>
          <dgm:animLvl val="lvl"/>
          <dgm:resizeHandles val="exact"/>
        </dgm:presLayoutVars>
      </dgm:prSet>
      <dgm:spPr/>
    </dgm:pt>
    <dgm:pt modelId="{7DD9405F-B229-476A-A41D-42148BE86A3D}" type="pres">
      <dgm:prSet presAssocID="{F75D59D6-D59E-4ACF-99C7-5C9771E537CA}" presName="parentLin" presStyleCnt="0"/>
      <dgm:spPr/>
    </dgm:pt>
    <dgm:pt modelId="{75776C31-CDA0-4FFD-9DE9-E957BE970FAE}" type="pres">
      <dgm:prSet presAssocID="{F75D59D6-D59E-4ACF-99C7-5C9771E537CA}" presName="parentLeftMargin" presStyleLbl="node1" presStyleIdx="0" presStyleCnt="3"/>
      <dgm:spPr/>
    </dgm:pt>
    <dgm:pt modelId="{8C46103A-1D4E-4329-BD54-245CBC9240E5}" type="pres">
      <dgm:prSet presAssocID="{F75D59D6-D59E-4ACF-99C7-5C9771E537CA}" presName="parentText" presStyleLbl="node1" presStyleIdx="0" presStyleCnt="3" custScaleX="116256" custScaleY="139907" custLinFactNeighborX="9135" custLinFactNeighborY="4702">
        <dgm:presLayoutVars>
          <dgm:chMax val="0"/>
          <dgm:bulletEnabled val="1"/>
        </dgm:presLayoutVars>
      </dgm:prSet>
      <dgm:spPr/>
    </dgm:pt>
    <dgm:pt modelId="{DDA16A01-E031-4F6A-9B4E-E736827FC5AC}" type="pres">
      <dgm:prSet presAssocID="{F75D59D6-D59E-4ACF-99C7-5C9771E537CA}" presName="negativeSpace" presStyleCnt="0"/>
      <dgm:spPr/>
    </dgm:pt>
    <dgm:pt modelId="{D7A023F1-75E8-4FF7-BC02-DD5D5521D350}" type="pres">
      <dgm:prSet presAssocID="{F75D59D6-D59E-4ACF-99C7-5C9771E537CA}" presName="childText" presStyleLbl="conFgAcc1" presStyleIdx="0" presStyleCnt="3">
        <dgm:presLayoutVars>
          <dgm:bulletEnabled val="1"/>
        </dgm:presLayoutVars>
      </dgm:prSet>
      <dgm:spPr/>
    </dgm:pt>
    <dgm:pt modelId="{37ABED41-8B37-43DF-A48C-516EF59EBA5C}" type="pres">
      <dgm:prSet presAssocID="{6731B36E-0071-409B-8B74-D5F225A3C924}" presName="spaceBetweenRectangles" presStyleCnt="0"/>
      <dgm:spPr/>
    </dgm:pt>
    <dgm:pt modelId="{5F3295F8-B9AF-46BD-98A5-CDF5EA508993}" type="pres">
      <dgm:prSet presAssocID="{587CF624-9286-4DFF-96BE-30A0517E419D}" presName="parentLin" presStyleCnt="0"/>
      <dgm:spPr/>
    </dgm:pt>
    <dgm:pt modelId="{A5F10E0C-349D-4CCE-8212-3270A134FA52}" type="pres">
      <dgm:prSet presAssocID="{587CF624-9286-4DFF-96BE-30A0517E419D}" presName="parentLeftMargin" presStyleLbl="node1" presStyleIdx="0" presStyleCnt="3"/>
      <dgm:spPr/>
    </dgm:pt>
    <dgm:pt modelId="{ACC357D0-7BEF-4561-9252-4EC35FC5D1CA}" type="pres">
      <dgm:prSet presAssocID="{587CF624-9286-4DFF-96BE-30A0517E419D}" presName="parentText" presStyleLbl="node1" presStyleIdx="1" presStyleCnt="3" custScaleX="129369" custScaleY="80234" custLinFactX="-3842" custLinFactNeighborX="-100000" custLinFactNeighborY="-2537">
        <dgm:presLayoutVars>
          <dgm:chMax val="0"/>
          <dgm:bulletEnabled val="1"/>
        </dgm:presLayoutVars>
      </dgm:prSet>
      <dgm:spPr/>
    </dgm:pt>
    <dgm:pt modelId="{B1E8B50B-2ECC-40E8-A567-33980BD74585}" type="pres">
      <dgm:prSet presAssocID="{587CF624-9286-4DFF-96BE-30A0517E419D}" presName="negativeSpace" presStyleCnt="0"/>
      <dgm:spPr/>
    </dgm:pt>
    <dgm:pt modelId="{21A8B61A-5271-475E-9FAD-23410EA8CBA9}" type="pres">
      <dgm:prSet presAssocID="{587CF624-9286-4DFF-96BE-30A0517E419D}" presName="childText" presStyleLbl="conFgAcc1" presStyleIdx="1" presStyleCnt="3">
        <dgm:presLayoutVars>
          <dgm:bulletEnabled val="1"/>
        </dgm:presLayoutVars>
      </dgm:prSet>
      <dgm:spPr/>
    </dgm:pt>
    <dgm:pt modelId="{319CB9D5-3C38-4D4E-973E-19E13D2877EA}" type="pres">
      <dgm:prSet presAssocID="{E84F1947-0015-46D2-9F09-362155EAD38F}" presName="spaceBetweenRectangles" presStyleCnt="0"/>
      <dgm:spPr/>
    </dgm:pt>
    <dgm:pt modelId="{4CC0D47C-E968-46F7-ADC2-769BBAFCBDCD}" type="pres">
      <dgm:prSet presAssocID="{888291CE-6905-4BA3-A584-8B6448033612}" presName="parentLin" presStyleCnt="0"/>
      <dgm:spPr/>
    </dgm:pt>
    <dgm:pt modelId="{09F6C8D6-924B-4426-B38D-D080DDAFAFFD}" type="pres">
      <dgm:prSet presAssocID="{888291CE-6905-4BA3-A584-8B6448033612}" presName="parentLeftMargin" presStyleLbl="node1" presStyleIdx="1" presStyleCnt="3"/>
      <dgm:spPr/>
    </dgm:pt>
    <dgm:pt modelId="{F4BC1432-6E5E-4368-ACFC-5FB4366EEE48}" type="pres">
      <dgm:prSet presAssocID="{888291CE-6905-4BA3-A584-8B6448033612}" presName="parentText" presStyleLbl="node1" presStyleIdx="2" presStyleCnt="3" custScaleX="118775" custScaleY="141809">
        <dgm:presLayoutVars>
          <dgm:chMax val="0"/>
          <dgm:bulletEnabled val="1"/>
        </dgm:presLayoutVars>
      </dgm:prSet>
      <dgm:spPr/>
    </dgm:pt>
    <dgm:pt modelId="{09CB9F85-6003-41F9-8238-9C3621550ECB}" type="pres">
      <dgm:prSet presAssocID="{888291CE-6905-4BA3-A584-8B6448033612}" presName="negativeSpace" presStyleCnt="0"/>
      <dgm:spPr/>
    </dgm:pt>
    <dgm:pt modelId="{934E5310-338D-450C-872E-82F03257F8E5}" type="pres">
      <dgm:prSet presAssocID="{888291CE-6905-4BA3-A584-8B644803361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5847B00-A27C-45C9-8FD7-1CE91B6C1047}" srcId="{47A8AB6B-BAFA-4CF9-82D5-9EC70EC2867D}" destId="{F75D59D6-D59E-4ACF-99C7-5C9771E537CA}" srcOrd="0" destOrd="0" parTransId="{AD4E11BE-A6CB-4BE9-B64A-AD4E4B259A45}" sibTransId="{6731B36E-0071-409B-8B74-D5F225A3C924}"/>
    <dgm:cxn modelId="{673BA62F-3A9D-4467-8394-76F8BD87B073}" type="presOf" srcId="{888291CE-6905-4BA3-A584-8B6448033612}" destId="{09F6C8D6-924B-4426-B38D-D080DDAFAFFD}" srcOrd="0" destOrd="0" presId="urn:microsoft.com/office/officeart/2005/8/layout/list1"/>
    <dgm:cxn modelId="{A1ECF75F-04E7-4659-979B-7A921802B077}" type="presOf" srcId="{47A8AB6B-BAFA-4CF9-82D5-9EC70EC2867D}" destId="{87312143-9C44-486B-B46D-40F9CFCB657B}" srcOrd="0" destOrd="0" presId="urn:microsoft.com/office/officeart/2005/8/layout/list1"/>
    <dgm:cxn modelId="{89EA3646-78F1-4067-8B57-6A7D0974165B}" type="presOf" srcId="{587CF624-9286-4DFF-96BE-30A0517E419D}" destId="{A5F10E0C-349D-4CCE-8212-3270A134FA52}" srcOrd="0" destOrd="0" presId="urn:microsoft.com/office/officeart/2005/8/layout/list1"/>
    <dgm:cxn modelId="{252AC85A-AE4A-4C9E-A5A2-5DEC67A54289}" type="presOf" srcId="{F75D59D6-D59E-4ACF-99C7-5C9771E537CA}" destId="{8C46103A-1D4E-4329-BD54-245CBC9240E5}" srcOrd="1" destOrd="0" presId="urn:microsoft.com/office/officeart/2005/8/layout/list1"/>
    <dgm:cxn modelId="{EAD6B7A2-F585-48AA-8DF1-9182056049C7}" type="presOf" srcId="{587CF624-9286-4DFF-96BE-30A0517E419D}" destId="{ACC357D0-7BEF-4561-9252-4EC35FC5D1CA}" srcOrd="1" destOrd="0" presId="urn:microsoft.com/office/officeart/2005/8/layout/list1"/>
    <dgm:cxn modelId="{92CF34AA-8784-4DB1-B3F5-0FA1E7467B91}" srcId="{47A8AB6B-BAFA-4CF9-82D5-9EC70EC2867D}" destId="{888291CE-6905-4BA3-A584-8B6448033612}" srcOrd="2" destOrd="0" parTransId="{F23C1320-3191-44B1-BD43-8934385A3BAF}" sibTransId="{0996D747-FE14-4B80-BF79-2BB277F6D8C2}"/>
    <dgm:cxn modelId="{3C96A1C9-63C0-4655-81F3-6C792F853920}" type="presOf" srcId="{F75D59D6-D59E-4ACF-99C7-5C9771E537CA}" destId="{75776C31-CDA0-4FFD-9DE9-E957BE970FAE}" srcOrd="0" destOrd="0" presId="urn:microsoft.com/office/officeart/2005/8/layout/list1"/>
    <dgm:cxn modelId="{A4D844D7-8359-40D2-8F8E-A802EB276C00}" srcId="{47A8AB6B-BAFA-4CF9-82D5-9EC70EC2867D}" destId="{587CF624-9286-4DFF-96BE-30A0517E419D}" srcOrd="1" destOrd="0" parTransId="{DD8CC877-A30A-4CDC-B164-6E6175678263}" sibTransId="{E84F1947-0015-46D2-9F09-362155EAD38F}"/>
    <dgm:cxn modelId="{4DAA86DD-1B27-4997-A836-9B565EFFF563}" type="presOf" srcId="{888291CE-6905-4BA3-A584-8B6448033612}" destId="{F4BC1432-6E5E-4368-ACFC-5FB4366EEE48}" srcOrd="1" destOrd="0" presId="urn:microsoft.com/office/officeart/2005/8/layout/list1"/>
    <dgm:cxn modelId="{FBC06A38-AC3C-49C6-A7CD-462549EA12A7}" type="presParOf" srcId="{87312143-9C44-486B-B46D-40F9CFCB657B}" destId="{7DD9405F-B229-476A-A41D-42148BE86A3D}" srcOrd="0" destOrd="0" presId="urn:microsoft.com/office/officeart/2005/8/layout/list1"/>
    <dgm:cxn modelId="{9FF2AA76-F97C-4910-B0EB-E2CDBB962100}" type="presParOf" srcId="{7DD9405F-B229-476A-A41D-42148BE86A3D}" destId="{75776C31-CDA0-4FFD-9DE9-E957BE970FAE}" srcOrd="0" destOrd="0" presId="urn:microsoft.com/office/officeart/2005/8/layout/list1"/>
    <dgm:cxn modelId="{C4F01D92-7AB6-4EB6-80F7-FF7CF71099B4}" type="presParOf" srcId="{7DD9405F-B229-476A-A41D-42148BE86A3D}" destId="{8C46103A-1D4E-4329-BD54-245CBC9240E5}" srcOrd="1" destOrd="0" presId="urn:microsoft.com/office/officeart/2005/8/layout/list1"/>
    <dgm:cxn modelId="{24C3330C-6327-4F31-BC80-2F33A99BD8B8}" type="presParOf" srcId="{87312143-9C44-486B-B46D-40F9CFCB657B}" destId="{DDA16A01-E031-4F6A-9B4E-E736827FC5AC}" srcOrd="1" destOrd="0" presId="urn:microsoft.com/office/officeart/2005/8/layout/list1"/>
    <dgm:cxn modelId="{0D56C54B-8141-4759-B932-93A081F1957C}" type="presParOf" srcId="{87312143-9C44-486B-B46D-40F9CFCB657B}" destId="{D7A023F1-75E8-4FF7-BC02-DD5D5521D350}" srcOrd="2" destOrd="0" presId="urn:microsoft.com/office/officeart/2005/8/layout/list1"/>
    <dgm:cxn modelId="{FD04500B-4EC9-4148-B63C-276B2F3B294A}" type="presParOf" srcId="{87312143-9C44-486B-B46D-40F9CFCB657B}" destId="{37ABED41-8B37-43DF-A48C-516EF59EBA5C}" srcOrd="3" destOrd="0" presId="urn:microsoft.com/office/officeart/2005/8/layout/list1"/>
    <dgm:cxn modelId="{C60E3656-3FBD-4532-8698-E0D9C806F13A}" type="presParOf" srcId="{87312143-9C44-486B-B46D-40F9CFCB657B}" destId="{5F3295F8-B9AF-46BD-98A5-CDF5EA508993}" srcOrd="4" destOrd="0" presId="urn:microsoft.com/office/officeart/2005/8/layout/list1"/>
    <dgm:cxn modelId="{2E29FAAC-2874-4DB7-BCD8-BE3E0F1AEFA8}" type="presParOf" srcId="{5F3295F8-B9AF-46BD-98A5-CDF5EA508993}" destId="{A5F10E0C-349D-4CCE-8212-3270A134FA52}" srcOrd="0" destOrd="0" presId="urn:microsoft.com/office/officeart/2005/8/layout/list1"/>
    <dgm:cxn modelId="{19C267DC-474E-4E23-98AF-63076E657452}" type="presParOf" srcId="{5F3295F8-B9AF-46BD-98A5-CDF5EA508993}" destId="{ACC357D0-7BEF-4561-9252-4EC35FC5D1CA}" srcOrd="1" destOrd="0" presId="urn:microsoft.com/office/officeart/2005/8/layout/list1"/>
    <dgm:cxn modelId="{8CF85C6C-C64D-4B9C-9CF0-CD5D71039ECB}" type="presParOf" srcId="{87312143-9C44-486B-B46D-40F9CFCB657B}" destId="{B1E8B50B-2ECC-40E8-A567-33980BD74585}" srcOrd="5" destOrd="0" presId="urn:microsoft.com/office/officeart/2005/8/layout/list1"/>
    <dgm:cxn modelId="{60056D14-2EB7-4812-8C12-9A9D85282F73}" type="presParOf" srcId="{87312143-9C44-486B-B46D-40F9CFCB657B}" destId="{21A8B61A-5271-475E-9FAD-23410EA8CBA9}" srcOrd="6" destOrd="0" presId="urn:microsoft.com/office/officeart/2005/8/layout/list1"/>
    <dgm:cxn modelId="{911775C8-1865-48EE-A3B9-EADB8CB28DC6}" type="presParOf" srcId="{87312143-9C44-486B-B46D-40F9CFCB657B}" destId="{319CB9D5-3C38-4D4E-973E-19E13D2877EA}" srcOrd="7" destOrd="0" presId="urn:microsoft.com/office/officeart/2005/8/layout/list1"/>
    <dgm:cxn modelId="{E5246235-5C21-4190-9275-61E4B2D80DF6}" type="presParOf" srcId="{87312143-9C44-486B-B46D-40F9CFCB657B}" destId="{4CC0D47C-E968-46F7-ADC2-769BBAFCBDCD}" srcOrd="8" destOrd="0" presId="urn:microsoft.com/office/officeart/2005/8/layout/list1"/>
    <dgm:cxn modelId="{76CC4B7F-055F-442B-9992-A8D41FD5D24D}" type="presParOf" srcId="{4CC0D47C-E968-46F7-ADC2-769BBAFCBDCD}" destId="{09F6C8D6-924B-4426-B38D-D080DDAFAFFD}" srcOrd="0" destOrd="0" presId="urn:microsoft.com/office/officeart/2005/8/layout/list1"/>
    <dgm:cxn modelId="{8B6B5350-2FE9-41C2-A53A-1887837F808F}" type="presParOf" srcId="{4CC0D47C-E968-46F7-ADC2-769BBAFCBDCD}" destId="{F4BC1432-6E5E-4368-ACFC-5FB4366EEE48}" srcOrd="1" destOrd="0" presId="urn:microsoft.com/office/officeart/2005/8/layout/list1"/>
    <dgm:cxn modelId="{97A343DE-18D2-44D8-9307-239AF999F4D0}" type="presParOf" srcId="{87312143-9C44-486B-B46D-40F9CFCB657B}" destId="{09CB9F85-6003-41F9-8238-9C3621550ECB}" srcOrd="9" destOrd="0" presId="urn:microsoft.com/office/officeart/2005/8/layout/list1"/>
    <dgm:cxn modelId="{83B771C4-1AE2-4C41-9DA9-7297E46FBBF2}" type="presParOf" srcId="{87312143-9C44-486B-B46D-40F9CFCB657B}" destId="{934E5310-338D-450C-872E-82F03257F8E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A8AB6B-BAFA-4CF9-82D5-9EC70EC286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5D59D6-D59E-4ACF-99C7-5C9771E537CA}">
      <dgm:prSet phldrT="[Tex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orgullo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(ansia de renombre)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AD4E11BE-A6CB-4BE9-B64A-AD4E4B259A45}" type="parTrans" cxnId="{F5847B00-A27C-45C9-8FD7-1CE91B6C1047}">
      <dgm:prSet/>
      <dgm:spPr/>
      <dgm:t>
        <a:bodyPr/>
        <a:lstStyle/>
        <a:p>
          <a:endParaRPr lang="es-ES"/>
        </a:p>
      </dgm:t>
    </dgm:pt>
    <dgm:pt modelId="{6731B36E-0071-409B-8B74-D5F225A3C924}" type="sibTrans" cxnId="{F5847B00-A27C-45C9-8FD7-1CE91B6C1047}">
      <dgm:prSet/>
      <dgm:spPr/>
      <dgm:t>
        <a:bodyPr/>
        <a:lstStyle/>
        <a:p>
          <a:endParaRPr lang="es-ES"/>
        </a:p>
      </dgm:t>
    </dgm:pt>
    <dgm:pt modelId="{587CF624-9286-4DFF-96BE-30A0517E419D}">
      <dgm:prSet phldrT="[Texto]"/>
      <dgm:spPr/>
      <dgm:t>
        <a:bodyPr/>
        <a:lstStyle/>
        <a:p>
          <a:pPr algn="ctr"/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</a:t>
          </a:r>
          <a:r>
            <a:rPr lang="es-ES" b="1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ansia de poder</a:t>
          </a:r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DD8CC877-A30A-4CDC-B164-6E6175678263}" type="parTrans" cxnId="{A4D844D7-8359-40D2-8F8E-A802EB276C00}">
      <dgm:prSet/>
      <dgm:spPr/>
      <dgm:t>
        <a:bodyPr/>
        <a:lstStyle/>
        <a:p>
          <a:endParaRPr lang="es-ES"/>
        </a:p>
      </dgm:t>
    </dgm:pt>
    <dgm:pt modelId="{E84F1947-0015-46D2-9F09-362155EAD38F}" type="sibTrans" cxnId="{A4D844D7-8359-40D2-8F8E-A802EB276C00}">
      <dgm:prSet/>
      <dgm:spPr/>
      <dgm:t>
        <a:bodyPr/>
        <a:lstStyle/>
        <a:p>
          <a:endParaRPr lang="es-ES"/>
        </a:p>
      </dgm:t>
    </dgm:pt>
    <dgm:pt modelId="{888291CE-6905-4BA3-A584-8B6448033612}">
      <dgm:prSet phldrT="[Texto]"/>
      <dgm:spPr/>
      <dgm:t>
        <a:bodyPr/>
        <a:lstStyle/>
        <a:p>
          <a:pPr algn="ctr"/>
          <a:r>
            <a:rPr lang="es-ES" sz="18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La </a:t>
          </a:r>
          <a:r>
            <a:rPr lang="es-ES" sz="1800" b="1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codicia</a:t>
          </a:r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F23C1320-3191-44B1-BD43-8934385A3BAF}" type="parTrans" cxnId="{92CF34AA-8784-4DB1-B3F5-0FA1E7467B91}">
      <dgm:prSet/>
      <dgm:spPr/>
      <dgm:t>
        <a:bodyPr/>
        <a:lstStyle/>
        <a:p>
          <a:endParaRPr lang="es-ES"/>
        </a:p>
      </dgm:t>
    </dgm:pt>
    <dgm:pt modelId="{0996D747-FE14-4B80-BF79-2BB277F6D8C2}" type="sibTrans" cxnId="{92CF34AA-8784-4DB1-B3F5-0FA1E7467B91}">
      <dgm:prSet/>
      <dgm:spPr/>
      <dgm:t>
        <a:bodyPr/>
        <a:lstStyle/>
        <a:p>
          <a:endParaRPr lang="es-ES"/>
        </a:p>
      </dgm:t>
    </dgm:pt>
    <dgm:pt modelId="{87312143-9C44-486B-B46D-40F9CFCB657B}" type="pres">
      <dgm:prSet presAssocID="{47A8AB6B-BAFA-4CF9-82D5-9EC70EC2867D}" presName="linear" presStyleCnt="0">
        <dgm:presLayoutVars>
          <dgm:dir/>
          <dgm:animLvl val="lvl"/>
          <dgm:resizeHandles val="exact"/>
        </dgm:presLayoutVars>
      </dgm:prSet>
      <dgm:spPr/>
    </dgm:pt>
    <dgm:pt modelId="{7DD9405F-B229-476A-A41D-42148BE86A3D}" type="pres">
      <dgm:prSet presAssocID="{F75D59D6-D59E-4ACF-99C7-5C9771E537CA}" presName="parentLin" presStyleCnt="0"/>
      <dgm:spPr/>
    </dgm:pt>
    <dgm:pt modelId="{75776C31-CDA0-4FFD-9DE9-E957BE970FAE}" type="pres">
      <dgm:prSet presAssocID="{F75D59D6-D59E-4ACF-99C7-5C9771E537CA}" presName="parentLeftMargin" presStyleLbl="node1" presStyleIdx="0" presStyleCnt="3"/>
      <dgm:spPr/>
    </dgm:pt>
    <dgm:pt modelId="{8C46103A-1D4E-4329-BD54-245CBC9240E5}" type="pres">
      <dgm:prSet presAssocID="{F75D59D6-D59E-4ACF-99C7-5C9771E537CA}" presName="parentText" presStyleLbl="node1" presStyleIdx="0" presStyleCnt="3" custScaleX="116256" custScaleY="139907" custLinFactNeighborX="9135" custLinFactNeighborY="4702">
        <dgm:presLayoutVars>
          <dgm:chMax val="0"/>
          <dgm:bulletEnabled val="1"/>
        </dgm:presLayoutVars>
      </dgm:prSet>
      <dgm:spPr/>
    </dgm:pt>
    <dgm:pt modelId="{DDA16A01-E031-4F6A-9B4E-E736827FC5AC}" type="pres">
      <dgm:prSet presAssocID="{F75D59D6-D59E-4ACF-99C7-5C9771E537CA}" presName="negativeSpace" presStyleCnt="0"/>
      <dgm:spPr/>
    </dgm:pt>
    <dgm:pt modelId="{D7A023F1-75E8-4FF7-BC02-DD5D5521D350}" type="pres">
      <dgm:prSet presAssocID="{F75D59D6-D59E-4ACF-99C7-5C9771E537CA}" presName="childText" presStyleLbl="conFgAcc1" presStyleIdx="0" presStyleCnt="3">
        <dgm:presLayoutVars>
          <dgm:bulletEnabled val="1"/>
        </dgm:presLayoutVars>
      </dgm:prSet>
      <dgm:spPr/>
    </dgm:pt>
    <dgm:pt modelId="{37ABED41-8B37-43DF-A48C-516EF59EBA5C}" type="pres">
      <dgm:prSet presAssocID="{6731B36E-0071-409B-8B74-D5F225A3C924}" presName="spaceBetweenRectangles" presStyleCnt="0"/>
      <dgm:spPr/>
    </dgm:pt>
    <dgm:pt modelId="{5F3295F8-B9AF-46BD-98A5-CDF5EA508993}" type="pres">
      <dgm:prSet presAssocID="{587CF624-9286-4DFF-96BE-30A0517E419D}" presName="parentLin" presStyleCnt="0"/>
      <dgm:spPr/>
    </dgm:pt>
    <dgm:pt modelId="{A5F10E0C-349D-4CCE-8212-3270A134FA52}" type="pres">
      <dgm:prSet presAssocID="{587CF624-9286-4DFF-96BE-30A0517E419D}" presName="parentLeftMargin" presStyleLbl="node1" presStyleIdx="0" presStyleCnt="3"/>
      <dgm:spPr/>
    </dgm:pt>
    <dgm:pt modelId="{ACC357D0-7BEF-4561-9252-4EC35FC5D1CA}" type="pres">
      <dgm:prSet presAssocID="{587CF624-9286-4DFF-96BE-30A0517E419D}" presName="parentText" presStyleLbl="node1" presStyleIdx="1" presStyleCnt="3" custScaleX="129369" custScaleY="80234" custLinFactX="-3842" custLinFactNeighborX="-100000" custLinFactNeighborY="-2537">
        <dgm:presLayoutVars>
          <dgm:chMax val="0"/>
          <dgm:bulletEnabled val="1"/>
        </dgm:presLayoutVars>
      </dgm:prSet>
      <dgm:spPr/>
    </dgm:pt>
    <dgm:pt modelId="{B1E8B50B-2ECC-40E8-A567-33980BD74585}" type="pres">
      <dgm:prSet presAssocID="{587CF624-9286-4DFF-96BE-30A0517E419D}" presName="negativeSpace" presStyleCnt="0"/>
      <dgm:spPr/>
    </dgm:pt>
    <dgm:pt modelId="{21A8B61A-5271-475E-9FAD-23410EA8CBA9}" type="pres">
      <dgm:prSet presAssocID="{587CF624-9286-4DFF-96BE-30A0517E419D}" presName="childText" presStyleLbl="conFgAcc1" presStyleIdx="1" presStyleCnt="3">
        <dgm:presLayoutVars>
          <dgm:bulletEnabled val="1"/>
        </dgm:presLayoutVars>
      </dgm:prSet>
      <dgm:spPr/>
    </dgm:pt>
    <dgm:pt modelId="{319CB9D5-3C38-4D4E-973E-19E13D2877EA}" type="pres">
      <dgm:prSet presAssocID="{E84F1947-0015-46D2-9F09-362155EAD38F}" presName="spaceBetweenRectangles" presStyleCnt="0"/>
      <dgm:spPr/>
    </dgm:pt>
    <dgm:pt modelId="{4CC0D47C-E968-46F7-ADC2-769BBAFCBDCD}" type="pres">
      <dgm:prSet presAssocID="{888291CE-6905-4BA3-A584-8B6448033612}" presName="parentLin" presStyleCnt="0"/>
      <dgm:spPr/>
    </dgm:pt>
    <dgm:pt modelId="{09F6C8D6-924B-4426-B38D-D080DDAFAFFD}" type="pres">
      <dgm:prSet presAssocID="{888291CE-6905-4BA3-A584-8B6448033612}" presName="parentLeftMargin" presStyleLbl="node1" presStyleIdx="1" presStyleCnt="3"/>
      <dgm:spPr/>
    </dgm:pt>
    <dgm:pt modelId="{F4BC1432-6E5E-4368-ACFC-5FB4366EEE48}" type="pres">
      <dgm:prSet presAssocID="{888291CE-6905-4BA3-A584-8B6448033612}" presName="parentText" presStyleLbl="node1" presStyleIdx="2" presStyleCnt="3" custScaleX="118775" custScaleY="141809">
        <dgm:presLayoutVars>
          <dgm:chMax val="0"/>
          <dgm:bulletEnabled val="1"/>
        </dgm:presLayoutVars>
      </dgm:prSet>
      <dgm:spPr/>
    </dgm:pt>
    <dgm:pt modelId="{09CB9F85-6003-41F9-8238-9C3621550ECB}" type="pres">
      <dgm:prSet presAssocID="{888291CE-6905-4BA3-A584-8B6448033612}" presName="negativeSpace" presStyleCnt="0"/>
      <dgm:spPr/>
    </dgm:pt>
    <dgm:pt modelId="{934E5310-338D-450C-872E-82F03257F8E5}" type="pres">
      <dgm:prSet presAssocID="{888291CE-6905-4BA3-A584-8B644803361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5847B00-A27C-45C9-8FD7-1CE91B6C1047}" srcId="{47A8AB6B-BAFA-4CF9-82D5-9EC70EC2867D}" destId="{F75D59D6-D59E-4ACF-99C7-5C9771E537CA}" srcOrd="0" destOrd="0" parTransId="{AD4E11BE-A6CB-4BE9-B64A-AD4E4B259A45}" sibTransId="{6731B36E-0071-409B-8B74-D5F225A3C924}"/>
    <dgm:cxn modelId="{673BA62F-3A9D-4467-8394-76F8BD87B073}" type="presOf" srcId="{888291CE-6905-4BA3-A584-8B6448033612}" destId="{09F6C8D6-924B-4426-B38D-D080DDAFAFFD}" srcOrd="0" destOrd="0" presId="urn:microsoft.com/office/officeart/2005/8/layout/list1"/>
    <dgm:cxn modelId="{A1ECF75F-04E7-4659-979B-7A921802B077}" type="presOf" srcId="{47A8AB6B-BAFA-4CF9-82D5-9EC70EC2867D}" destId="{87312143-9C44-486B-B46D-40F9CFCB657B}" srcOrd="0" destOrd="0" presId="urn:microsoft.com/office/officeart/2005/8/layout/list1"/>
    <dgm:cxn modelId="{89EA3646-78F1-4067-8B57-6A7D0974165B}" type="presOf" srcId="{587CF624-9286-4DFF-96BE-30A0517E419D}" destId="{A5F10E0C-349D-4CCE-8212-3270A134FA52}" srcOrd="0" destOrd="0" presId="urn:microsoft.com/office/officeart/2005/8/layout/list1"/>
    <dgm:cxn modelId="{252AC85A-AE4A-4C9E-A5A2-5DEC67A54289}" type="presOf" srcId="{F75D59D6-D59E-4ACF-99C7-5C9771E537CA}" destId="{8C46103A-1D4E-4329-BD54-245CBC9240E5}" srcOrd="1" destOrd="0" presId="urn:microsoft.com/office/officeart/2005/8/layout/list1"/>
    <dgm:cxn modelId="{EAD6B7A2-F585-48AA-8DF1-9182056049C7}" type="presOf" srcId="{587CF624-9286-4DFF-96BE-30A0517E419D}" destId="{ACC357D0-7BEF-4561-9252-4EC35FC5D1CA}" srcOrd="1" destOrd="0" presId="urn:microsoft.com/office/officeart/2005/8/layout/list1"/>
    <dgm:cxn modelId="{92CF34AA-8784-4DB1-B3F5-0FA1E7467B91}" srcId="{47A8AB6B-BAFA-4CF9-82D5-9EC70EC2867D}" destId="{888291CE-6905-4BA3-A584-8B6448033612}" srcOrd="2" destOrd="0" parTransId="{F23C1320-3191-44B1-BD43-8934385A3BAF}" sibTransId="{0996D747-FE14-4B80-BF79-2BB277F6D8C2}"/>
    <dgm:cxn modelId="{3C96A1C9-63C0-4655-81F3-6C792F853920}" type="presOf" srcId="{F75D59D6-D59E-4ACF-99C7-5C9771E537CA}" destId="{75776C31-CDA0-4FFD-9DE9-E957BE970FAE}" srcOrd="0" destOrd="0" presId="urn:microsoft.com/office/officeart/2005/8/layout/list1"/>
    <dgm:cxn modelId="{A4D844D7-8359-40D2-8F8E-A802EB276C00}" srcId="{47A8AB6B-BAFA-4CF9-82D5-9EC70EC2867D}" destId="{587CF624-9286-4DFF-96BE-30A0517E419D}" srcOrd="1" destOrd="0" parTransId="{DD8CC877-A30A-4CDC-B164-6E6175678263}" sibTransId="{E84F1947-0015-46D2-9F09-362155EAD38F}"/>
    <dgm:cxn modelId="{4DAA86DD-1B27-4997-A836-9B565EFFF563}" type="presOf" srcId="{888291CE-6905-4BA3-A584-8B6448033612}" destId="{F4BC1432-6E5E-4368-ACFC-5FB4366EEE48}" srcOrd="1" destOrd="0" presId="urn:microsoft.com/office/officeart/2005/8/layout/list1"/>
    <dgm:cxn modelId="{FBC06A38-AC3C-49C6-A7CD-462549EA12A7}" type="presParOf" srcId="{87312143-9C44-486B-B46D-40F9CFCB657B}" destId="{7DD9405F-B229-476A-A41D-42148BE86A3D}" srcOrd="0" destOrd="0" presId="urn:microsoft.com/office/officeart/2005/8/layout/list1"/>
    <dgm:cxn modelId="{9FF2AA76-F97C-4910-B0EB-E2CDBB962100}" type="presParOf" srcId="{7DD9405F-B229-476A-A41D-42148BE86A3D}" destId="{75776C31-CDA0-4FFD-9DE9-E957BE970FAE}" srcOrd="0" destOrd="0" presId="urn:microsoft.com/office/officeart/2005/8/layout/list1"/>
    <dgm:cxn modelId="{C4F01D92-7AB6-4EB6-80F7-FF7CF71099B4}" type="presParOf" srcId="{7DD9405F-B229-476A-A41D-42148BE86A3D}" destId="{8C46103A-1D4E-4329-BD54-245CBC9240E5}" srcOrd="1" destOrd="0" presId="urn:microsoft.com/office/officeart/2005/8/layout/list1"/>
    <dgm:cxn modelId="{24C3330C-6327-4F31-BC80-2F33A99BD8B8}" type="presParOf" srcId="{87312143-9C44-486B-B46D-40F9CFCB657B}" destId="{DDA16A01-E031-4F6A-9B4E-E736827FC5AC}" srcOrd="1" destOrd="0" presId="urn:microsoft.com/office/officeart/2005/8/layout/list1"/>
    <dgm:cxn modelId="{0D56C54B-8141-4759-B932-93A081F1957C}" type="presParOf" srcId="{87312143-9C44-486B-B46D-40F9CFCB657B}" destId="{D7A023F1-75E8-4FF7-BC02-DD5D5521D350}" srcOrd="2" destOrd="0" presId="urn:microsoft.com/office/officeart/2005/8/layout/list1"/>
    <dgm:cxn modelId="{FD04500B-4EC9-4148-B63C-276B2F3B294A}" type="presParOf" srcId="{87312143-9C44-486B-B46D-40F9CFCB657B}" destId="{37ABED41-8B37-43DF-A48C-516EF59EBA5C}" srcOrd="3" destOrd="0" presId="urn:microsoft.com/office/officeart/2005/8/layout/list1"/>
    <dgm:cxn modelId="{C60E3656-3FBD-4532-8698-E0D9C806F13A}" type="presParOf" srcId="{87312143-9C44-486B-B46D-40F9CFCB657B}" destId="{5F3295F8-B9AF-46BD-98A5-CDF5EA508993}" srcOrd="4" destOrd="0" presId="urn:microsoft.com/office/officeart/2005/8/layout/list1"/>
    <dgm:cxn modelId="{2E29FAAC-2874-4DB7-BCD8-BE3E0F1AEFA8}" type="presParOf" srcId="{5F3295F8-B9AF-46BD-98A5-CDF5EA508993}" destId="{A5F10E0C-349D-4CCE-8212-3270A134FA52}" srcOrd="0" destOrd="0" presId="urn:microsoft.com/office/officeart/2005/8/layout/list1"/>
    <dgm:cxn modelId="{19C267DC-474E-4E23-98AF-63076E657452}" type="presParOf" srcId="{5F3295F8-B9AF-46BD-98A5-CDF5EA508993}" destId="{ACC357D0-7BEF-4561-9252-4EC35FC5D1CA}" srcOrd="1" destOrd="0" presId="urn:microsoft.com/office/officeart/2005/8/layout/list1"/>
    <dgm:cxn modelId="{8CF85C6C-C64D-4B9C-9CF0-CD5D71039ECB}" type="presParOf" srcId="{87312143-9C44-486B-B46D-40F9CFCB657B}" destId="{B1E8B50B-2ECC-40E8-A567-33980BD74585}" srcOrd="5" destOrd="0" presId="urn:microsoft.com/office/officeart/2005/8/layout/list1"/>
    <dgm:cxn modelId="{60056D14-2EB7-4812-8C12-9A9D85282F73}" type="presParOf" srcId="{87312143-9C44-486B-B46D-40F9CFCB657B}" destId="{21A8B61A-5271-475E-9FAD-23410EA8CBA9}" srcOrd="6" destOrd="0" presId="urn:microsoft.com/office/officeart/2005/8/layout/list1"/>
    <dgm:cxn modelId="{911775C8-1865-48EE-A3B9-EADB8CB28DC6}" type="presParOf" srcId="{87312143-9C44-486B-B46D-40F9CFCB657B}" destId="{319CB9D5-3C38-4D4E-973E-19E13D2877EA}" srcOrd="7" destOrd="0" presId="urn:microsoft.com/office/officeart/2005/8/layout/list1"/>
    <dgm:cxn modelId="{E5246235-5C21-4190-9275-61E4B2D80DF6}" type="presParOf" srcId="{87312143-9C44-486B-B46D-40F9CFCB657B}" destId="{4CC0D47C-E968-46F7-ADC2-769BBAFCBDCD}" srcOrd="8" destOrd="0" presId="urn:microsoft.com/office/officeart/2005/8/layout/list1"/>
    <dgm:cxn modelId="{76CC4B7F-055F-442B-9992-A8D41FD5D24D}" type="presParOf" srcId="{4CC0D47C-E968-46F7-ADC2-769BBAFCBDCD}" destId="{09F6C8D6-924B-4426-B38D-D080DDAFAFFD}" srcOrd="0" destOrd="0" presId="urn:microsoft.com/office/officeart/2005/8/layout/list1"/>
    <dgm:cxn modelId="{8B6B5350-2FE9-41C2-A53A-1887837F808F}" type="presParOf" srcId="{4CC0D47C-E968-46F7-ADC2-769BBAFCBDCD}" destId="{F4BC1432-6E5E-4368-ACFC-5FB4366EEE48}" srcOrd="1" destOrd="0" presId="urn:microsoft.com/office/officeart/2005/8/layout/list1"/>
    <dgm:cxn modelId="{97A343DE-18D2-44D8-9307-239AF999F4D0}" type="presParOf" srcId="{87312143-9C44-486B-B46D-40F9CFCB657B}" destId="{09CB9F85-6003-41F9-8238-9C3621550ECB}" srcOrd="9" destOrd="0" presId="urn:microsoft.com/office/officeart/2005/8/layout/list1"/>
    <dgm:cxn modelId="{83B771C4-1AE2-4C41-9DA9-7297E46FBBF2}" type="presParOf" srcId="{87312143-9C44-486B-B46D-40F9CFCB657B}" destId="{934E5310-338D-450C-872E-82F03257F8E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A8AB6B-BAFA-4CF9-82D5-9EC70EC286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5D59D6-D59E-4ACF-99C7-5C9771E537CA}">
      <dgm:prSet phldrT="[Texto]"/>
      <dgm:spPr>
        <a:gradFill rotWithShape="0">
          <a:gsLst>
            <a:gs pos="0">
              <a:schemeClr val="accent1">
                <a:lumMod val="25000"/>
                <a:tint val="66000"/>
                <a:satMod val="160000"/>
              </a:schemeClr>
            </a:gs>
            <a:gs pos="50000">
              <a:schemeClr val="accent1">
                <a:lumMod val="25000"/>
                <a:tint val="44500"/>
                <a:satMod val="160000"/>
              </a:schemeClr>
            </a:gs>
            <a:gs pos="100000">
              <a:schemeClr val="accent1">
                <a:lumMod val="25000"/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pPr algn="ctr"/>
          <a:r>
            <a:rPr lang="es-ES" sz="18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Alma </a:t>
          </a:r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concupiscible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AD4E11BE-A6CB-4BE9-B64A-AD4E4B259A45}" type="parTrans" cxnId="{F5847B00-A27C-45C9-8FD7-1CE91B6C1047}">
      <dgm:prSet/>
      <dgm:spPr/>
      <dgm:t>
        <a:bodyPr/>
        <a:lstStyle/>
        <a:p>
          <a:endParaRPr lang="es-ES"/>
        </a:p>
      </dgm:t>
    </dgm:pt>
    <dgm:pt modelId="{6731B36E-0071-409B-8B74-D5F225A3C924}" type="sibTrans" cxnId="{F5847B00-A27C-45C9-8FD7-1CE91B6C1047}">
      <dgm:prSet/>
      <dgm:spPr/>
      <dgm:t>
        <a:bodyPr/>
        <a:lstStyle/>
        <a:p>
          <a:endParaRPr lang="es-ES"/>
        </a:p>
      </dgm:t>
    </dgm:pt>
    <dgm:pt modelId="{587CF624-9286-4DFF-96BE-30A0517E419D}">
      <dgm:prSet phldrT="[Texto]"/>
      <dgm:spPr>
        <a:gradFill rotWithShape="0">
          <a:gsLst>
            <a:gs pos="0">
              <a:schemeClr val="accent1">
                <a:lumMod val="25000"/>
                <a:tint val="66000"/>
                <a:satMod val="160000"/>
              </a:schemeClr>
            </a:gs>
            <a:gs pos="50000">
              <a:schemeClr val="accent1">
                <a:lumMod val="25000"/>
                <a:tint val="44500"/>
                <a:satMod val="160000"/>
              </a:schemeClr>
            </a:gs>
            <a:gs pos="100000">
              <a:schemeClr val="accent1">
                <a:lumMod val="25000"/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pPr algn="ctr"/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Alma irascible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DD8CC877-A30A-4CDC-B164-6E6175678263}" type="parTrans" cxnId="{A4D844D7-8359-40D2-8F8E-A802EB276C00}">
      <dgm:prSet/>
      <dgm:spPr/>
      <dgm:t>
        <a:bodyPr/>
        <a:lstStyle/>
        <a:p>
          <a:endParaRPr lang="es-ES"/>
        </a:p>
      </dgm:t>
    </dgm:pt>
    <dgm:pt modelId="{E84F1947-0015-46D2-9F09-362155EAD38F}" type="sibTrans" cxnId="{A4D844D7-8359-40D2-8F8E-A802EB276C00}">
      <dgm:prSet/>
      <dgm:spPr/>
      <dgm:t>
        <a:bodyPr/>
        <a:lstStyle/>
        <a:p>
          <a:endParaRPr lang="es-ES"/>
        </a:p>
      </dgm:t>
    </dgm:pt>
    <dgm:pt modelId="{888291CE-6905-4BA3-A584-8B6448033612}">
      <dgm:prSet phldrT="[Texto]"/>
      <dgm:spPr>
        <a:gradFill rotWithShape="0">
          <a:gsLst>
            <a:gs pos="0">
              <a:schemeClr val="accent1">
                <a:lumMod val="25000"/>
                <a:tint val="66000"/>
                <a:satMod val="160000"/>
              </a:schemeClr>
            </a:gs>
            <a:gs pos="50000">
              <a:schemeClr val="accent1">
                <a:lumMod val="25000"/>
                <a:tint val="44500"/>
                <a:satMod val="160000"/>
              </a:schemeClr>
            </a:gs>
            <a:gs pos="100000">
              <a:schemeClr val="accent1">
                <a:lumMod val="25000"/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pPr algn="ctr"/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Alma </a:t>
          </a:r>
          <a:r>
            <a:rPr lang="es-ES" sz="18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racional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F23C1320-3191-44B1-BD43-8934385A3BAF}" type="parTrans" cxnId="{92CF34AA-8784-4DB1-B3F5-0FA1E7467B91}">
      <dgm:prSet/>
      <dgm:spPr/>
      <dgm:t>
        <a:bodyPr/>
        <a:lstStyle/>
        <a:p>
          <a:endParaRPr lang="es-ES"/>
        </a:p>
      </dgm:t>
    </dgm:pt>
    <dgm:pt modelId="{0996D747-FE14-4B80-BF79-2BB277F6D8C2}" type="sibTrans" cxnId="{92CF34AA-8784-4DB1-B3F5-0FA1E7467B91}">
      <dgm:prSet/>
      <dgm:spPr/>
      <dgm:t>
        <a:bodyPr/>
        <a:lstStyle/>
        <a:p>
          <a:endParaRPr lang="es-ES"/>
        </a:p>
      </dgm:t>
    </dgm:pt>
    <dgm:pt modelId="{87312143-9C44-486B-B46D-40F9CFCB657B}" type="pres">
      <dgm:prSet presAssocID="{47A8AB6B-BAFA-4CF9-82D5-9EC70EC2867D}" presName="linear" presStyleCnt="0">
        <dgm:presLayoutVars>
          <dgm:dir/>
          <dgm:animLvl val="lvl"/>
          <dgm:resizeHandles val="exact"/>
        </dgm:presLayoutVars>
      </dgm:prSet>
      <dgm:spPr/>
    </dgm:pt>
    <dgm:pt modelId="{7DD9405F-B229-476A-A41D-42148BE86A3D}" type="pres">
      <dgm:prSet presAssocID="{F75D59D6-D59E-4ACF-99C7-5C9771E537CA}" presName="parentLin" presStyleCnt="0"/>
      <dgm:spPr/>
    </dgm:pt>
    <dgm:pt modelId="{75776C31-CDA0-4FFD-9DE9-E957BE970FAE}" type="pres">
      <dgm:prSet presAssocID="{F75D59D6-D59E-4ACF-99C7-5C9771E537CA}" presName="parentLeftMargin" presStyleLbl="node1" presStyleIdx="0" presStyleCnt="3"/>
      <dgm:spPr/>
    </dgm:pt>
    <dgm:pt modelId="{8C46103A-1D4E-4329-BD54-245CBC9240E5}" type="pres">
      <dgm:prSet presAssocID="{F75D59D6-D59E-4ACF-99C7-5C9771E537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DA16A01-E031-4F6A-9B4E-E736827FC5AC}" type="pres">
      <dgm:prSet presAssocID="{F75D59D6-D59E-4ACF-99C7-5C9771E537CA}" presName="negativeSpace" presStyleCnt="0"/>
      <dgm:spPr/>
    </dgm:pt>
    <dgm:pt modelId="{D7A023F1-75E8-4FF7-BC02-DD5D5521D350}" type="pres">
      <dgm:prSet presAssocID="{F75D59D6-D59E-4ACF-99C7-5C9771E537CA}" presName="childText" presStyleLbl="conFgAcc1" presStyleIdx="0" presStyleCnt="3">
        <dgm:presLayoutVars>
          <dgm:bulletEnabled val="1"/>
        </dgm:presLayoutVars>
      </dgm:prSet>
      <dgm:spPr/>
    </dgm:pt>
    <dgm:pt modelId="{37ABED41-8B37-43DF-A48C-516EF59EBA5C}" type="pres">
      <dgm:prSet presAssocID="{6731B36E-0071-409B-8B74-D5F225A3C924}" presName="spaceBetweenRectangles" presStyleCnt="0"/>
      <dgm:spPr/>
    </dgm:pt>
    <dgm:pt modelId="{5F3295F8-B9AF-46BD-98A5-CDF5EA508993}" type="pres">
      <dgm:prSet presAssocID="{587CF624-9286-4DFF-96BE-30A0517E419D}" presName="parentLin" presStyleCnt="0"/>
      <dgm:spPr/>
    </dgm:pt>
    <dgm:pt modelId="{A5F10E0C-349D-4CCE-8212-3270A134FA52}" type="pres">
      <dgm:prSet presAssocID="{587CF624-9286-4DFF-96BE-30A0517E419D}" presName="parentLeftMargin" presStyleLbl="node1" presStyleIdx="0" presStyleCnt="3"/>
      <dgm:spPr/>
    </dgm:pt>
    <dgm:pt modelId="{ACC357D0-7BEF-4561-9252-4EC35FC5D1CA}" type="pres">
      <dgm:prSet presAssocID="{587CF624-9286-4DFF-96BE-30A0517E419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1E8B50B-2ECC-40E8-A567-33980BD74585}" type="pres">
      <dgm:prSet presAssocID="{587CF624-9286-4DFF-96BE-30A0517E419D}" presName="negativeSpace" presStyleCnt="0"/>
      <dgm:spPr/>
    </dgm:pt>
    <dgm:pt modelId="{21A8B61A-5271-475E-9FAD-23410EA8CBA9}" type="pres">
      <dgm:prSet presAssocID="{587CF624-9286-4DFF-96BE-30A0517E419D}" presName="childText" presStyleLbl="conFgAcc1" presStyleIdx="1" presStyleCnt="3">
        <dgm:presLayoutVars>
          <dgm:bulletEnabled val="1"/>
        </dgm:presLayoutVars>
      </dgm:prSet>
      <dgm:spPr/>
    </dgm:pt>
    <dgm:pt modelId="{319CB9D5-3C38-4D4E-973E-19E13D2877EA}" type="pres">
      <dgm:prSet presAssocID="{E84F1947-0015-46D2-9F09-362155EAD38F}" presName="spaceBetweenRectangles" presStyleCnt="0"/>
      <dgm:spPr/>
    </dgm:pt>
    <dgm:pt modelId="{4CC0D47C-E968-46F7-ADC2-769BBAFCBDCD}" type="pres">
      <dgm:prSet presAssocID="{888291CE-6905-4BA3-A584-8B6448033612}" presName="parentLin" presStyleCnt="0"/>
      <dgm:spPr/>
    </dgm:pt>
    <dgm:pt modelId="{09F6C8D6-924B-4426-B38D-D080DDAFAFFD}" type="pres">
      <dgm:prSet presAssocID="{888291CE-6905-4BA3-A584-8B6448033612}" presName="parentLeftMargin" presStyleLbl="node1" presStyleIdx="1" presStyleCnt="3"/>
      <dgm:spPr/>
    </dgm:pt>
    <dgm:pt modelId="{F4BC1432-6E5E-4368-ACFC-5FB4366EEE48}" type="pres">
      <dgm:prSet presAssocID="{888291CE-6905-4BA3-A584-8B644803361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9CB9F85-6003-41F9-8238-9C3621550ECB}" type="pres">
      <dgm:prSet presAssocID="{888291CE-6905-4BA3-A584-8B6448033612}" presName="negativeSpace" presStyleCnt="0"/>
      <dgm:spPr/>
    </dgm:pt>
    <dgm:pt modelId="{934E5310-338D-450C-872E-82F03257F8E5}" type="pres">
      <dgm:prSet presAssocID="{888291CE-6905-4BA3-A584-8B644803361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5847B00-A27C-45C9-8FD7-1CE91B6C1047}" srcId="{47A8AB6B-BAFA-4CF9-82D5-9EC70EC2867D}" destId="{F75D59D6-D59E-4ACF-99C7-5C9771E537CA}" srcOrd="0" destOrd="0" parTransId="{AD4E11BE-A6CB-4BE9-B64A-AD4E4B259A45}" sibTransId="{6731B36E-0071-409B-8B74-D5F225A3C924}"/>
    <dgm:cxn modelId="{673BA62F-3A9D-4467-8394-76F8BD87B073}" type="presOf" srcId="{888291CE-6905-4BA3-A584-8B6448033612}" destId="{09F6C8D6-924B-4426-B38D-D080DDAFAFFD}" srcOrd="0" destOrd="0" presId="urn:microsoft.com/office/officeart/2005/8/layout/list1"/>
    <dgm:cxn modelId="{A1ECF75F-04E7-4659-979B-7A921802B077}" type="presOf" srcId="{47A8AB6B-BAFA-4CF9-82D5-9EC70EC2867D}" destId="{87312143-9C44-486B-B46D-40F9CFCB657B}" srcOrd="0" destOrd="0" presId="urn:microsoft.com/office/officeart/2005/8/layout/list1"/>
    <dgm:cxn modelId="{89EA3646-78F1-4067-8B57-6A7D0974165B}" type="presOf" srcId="{587CF624-9286-4DFF-96BE-30A0517E419D}" destId="{A5F10E0C-349D-4CCE-8212-3270A134FA52}" srcOrd="0" destOrd="0" presId="urn:microsoft.com/office/officeart/2005/8/layout/list1"/>
    <dgm:cxn modelId="{252AC85A-AE4A-4C9E-A5A2-5DEC67A54289}" type="presOf" srcId="{F75D59D6-D59E-4ACF-99C7-5C9771E537CA}" destId="{8C46103A-1D4E-4329-BD54-245CBC9240E5}" srcOrd="1" destOrd="0" presId="urn:microsoft.com/office/officeart/2005/8/layout/list1"/>
    <dgm:cxn modelId="{EAD6B7A2-F585-48AA-8DF1-9182056049C7}" type="presOf" srcId="{587CF624-9286-4DFF-96BE-30A0517E419D}" destId="{ACC357D0-7BEF-4561-9252-4EC35FC5D1CA}" srcOrd="1" destOrd="0" presId="urn:microsoft.com/office/officeart/2005/8/layout/list1"/>
    <dgm:cxn modelId="{92CF34AA-8784-4DB1-B3F5-0FA1E7467B91}" srcId="{47A8AB6B-BAFA-4CF9-82D5-9EC70EC2867D}" destId="{888291CE-6905-4BA3-A584-8B6448033612}" srcOrd="2" destOrd="0" parTransId="{F23C1320-3191-44B1-BD43-8934385A3BAF}" sibTransId="{0996D747-FE14-4B80-BF79-2BB277F6D8C2}"/>
    <dgm:cxn modelId="{3C96A1C9-63C0-4655-81F3-6C792F853920}" type="presOf" srcId="{F75D59D6-D59E-4ACF-99C7-5C9771E537CA}" destId="{75776C31-CDA0-4FFD-9DE9-E957BE970FAE}" srcOrd="0" destOrd="0" presId="urn:microsoft.com/office/officeart/2005/8/layout/list1"/>
    <dgm:cxn modelId="{A4D844D7-8359-40D2-8F8E-A802EB276C00}" srcId="{47A8AB6B-BAFA-4CF9-82D5-9EC70EC2867D}" destId="{587CF624-9286-4DFF-96BE-30A0517E419D}" srcOrd="1" destOrd="0" parTransId="{DD8CC877-A30A-4CDC-B164-6E6175678263}" sibTransId="{E84F1947-0015-46D2-9F09-362155EAD38F}"/>
    <dgm:cxn modelId="{4DAA86DD-1B27-4997-A836-9B565EFFF563}" type="presOf" srcId="{888291CE-6905-4BA3-A584-8B6448033612}" destId="{F4BC1432-6E5E-4368-ACFC-5FB4366EEE48}" srcOrd="1" destOrd="0" presId="urn:microsoft.com/office/officeart/2005/8/layout/list1"/>
    <dgm:cxn modelId="{FBC06A38-AC3C-49C6-A7CD-462549EA12A7}" type="presParOf" srcId="{87312143-9C44-486B-B46D-40F9CFCB657B}" destId="{7DD9405F-B229-476A-A41D-42148BE86A3D}" srcOrd="0" destOrd="0" presId="urn:microsoft.com/office/officeart/2005/8/layout/list1"/>
    <dgm:cxn modelId="{9FF2AA76-F97C-4910-B0EB-E2CDBB962100}" type="presParOf" srcId="{7DD9405F-B229-476A-A41D-42148BE86A3D}" destId="{75776C31-CDA0-4FFD-9DE9-E957BE970FAE}" srcOrd="0" destOrd="0" presId="urn:microsoft.com/office/officeart/2005/8/layout/list1"/>
    <dgm:cxn modelId="{C4F01D92-7AB6-4EB6-80F7-FF7CF71099B4}" type="presParOf" srcId="{7DD9405F-B229-476A-A41D-42148BE86A3D}" destId="{8C46103A-1D4E-4329-BD54-245CBC9240E5}" srcOrd="1" destOrd="0" presId="urn:microsoft.com/office/officeart/2005/8/layout/list1"/>
    <dgm:cxn modelId="{24C3330C-6327-4F31-BC80-2F33A99BD8B8}" type="presParOf" srcId="{87312143-9C44-486B-B46D-40F9CFCB657B}" destId="{DDA16A01-E031-4F6A-9B4E-E736827FC5AC}" srcOrd="1" destOrd="0" presId="urn:microsoft.com/office/officeart/2005/8/layout/list1"/>
    <dgm:cxn modelId="{0D56C54B-8141-4759-B932-93A081F1957C}" type="presParOf" srcId="{87312143-9C44-486B-B46D-40F9CFCB657B}" destId="{D7A023F1-75E8-4FF7-BC02-DD5D5521D350}" srcOrd="2" destOrd="0" presId="urn:microsoft.com/office/officeart/2005/8/layout/list1"/>
    <dgm:cxn modelId="{FD04500B-4EC9-4148-B63C-276B2F3B294A}" type="presParOf" srcId="{87312143-9C44-486B-B46D-40F9CFCB657B}" destId="{37ABED41-8B37-43DF-A48C-516EF59EBA5C}" srcOrd="3" destOrd="0" presId="urn:microsoft.com/office/officeart/2005/8/layout/list1"/>
    <dgm:cxn modelId="{C60E3656-3FBD-4532-8698-E0D9C806F13A}" type="presParOf" srcId="{87312143-9C44-486B-B46D-40F9CFCB657B}" destId="{5F3295F8-B9AF-46BD-98A5-CDF5EA508993}" srcOrd="4" destOrd="0" presId="urn:microsoft.com/office/officeart/2005/8/layout/list1"/>
    <dgm:cxn modelId="{2E29FAAC-2874-4DB7-BCD8-BE3E0F1AEFA8}" type="presParOf" srcId="{5F3295F8-B9AF-46BD-98A5-CDF5EA508993}" destId="{A5F10E0C-349D-4CCE-8212-3270A134FA52}" srcOrd="0" destOrd="0" presId="urn:microsoft.com/office/officeart/2005/8/layout/list1"/>
    <dgm:cxn modelId="{19C267DC-474E-4E23-98AF-63076E657452}" type="presParOf" srcId="{5F3295F8-B9AF-46BD-98A5-CDF5EA508993}" destId="{ACC357D0-7BEF-4561-9252-4EC35FC5D1CA}" srcOrd="1" destOrd="0" presId="urn:microsoft.com/office/officeart/2005/8/layout/list1"/>
    <dgm:cxn modelId="{8CF85C6C-C64D-4B9C-9CF0-CD5D71039ECB}" type="presParOf" srcId="{87312143-9C44-486B-B46D-40F9CFCB657B}" destId="{B1E8B50B-2ECC-40E8-A567-33980BD74585}" srcOrd="5" destOrd="0" presId="urn:microsoft.com/office/officeart/2005/8/layout/list1"/>
    <dgm:cxn modelId="{60056D14-2EB7-4812-8C12-9A9D85282F73}" type="presParOf" srcId="{87312143-9C44-486B-B46D-40F9CFCB657B}" destId="{21A8B61A-5271-475E-9FAD-23410EA8CBA9}" srcOrd="6" destOrd="0" presId="urn:microsoft.com/office/officeart/2005/8/layout/list1"/>
    <dgm:cxn modelId="{911775C8-1865-48EE-A3B9-EADB8CB28DC6}" type="presParOf" srcId="{87312143-9C44-486B-B46D-40F9CFCB657B}" destId="{319CB9D5-3C38-4D4E-973E-19E13D2877EA}" srcOrd="7" destOrd="0" presId="urn:microsoft.com/office/officeart/2005/8/layout/list1"/>
    <dgm:cxn modelId="{E5246235-5C21-4190-9275-61E4B2D80DF6}" type="presParOf" srcId="{87312143-9C44-486B-B46D-40F9CFCB657B}" destId="{4CC0D47C-E968-46F7-ADC2-769BBAFCBDCD}" srcOrd="8" destOrd="0" presId="urn:microsoft.com/office/officeart/2005/8/layout/list1"/>
    <dgm:cxn modelId="{76CC4B7F-055F-442B-9992-A8D41FD5D24D}" type="presParOf" srcId="{4CC0D47C-E968-46F7-ADC2-769BBAFCBDCD}" destId="{09F6C8D6-924B-4426-B38D-D080DDAFAFFD}" srcOrd="0" destOrd="0" presId="urn:microsoft.com/office/officeart/2005/8/layout/list1"/>
    <dgm:cxn modelId="{8B6B5350-2FE9-41C2-A53A-1887837F808F}" type="presParOf" srcId="{4CC0D47C-E968-46F7-ADC2-769BBAFCBDCD}" destId="{F4BC1432-6E5E-4368-ACFC-5FB4366EEE48}" srcOrd="1" destOrd="0" presId="urn:microsoft.com/office/officeart/2005/8/layout/list1"/>
    <dgm:cxn modelId="{97A343DE-18D2-44D8-9307-239AF999F4D0}" type="presParOf" srcId="{87312143-9C44-486B-B46D-40F9CFCB657B}" destId="{09CB9F85-6003-41F9-8238-9C3621550ECB}" srcOrd="9" destOrd="0" presId="urn:microsoft.com/office/officeart/2005/8/layout/list1"/>
    <dgm:cxn modelId="{83B771C4-1AE2-4C41-9DA9-7297E46FBBF2}" type="presParOf" srcId="{87312143-9C44-486B-B46D-40F9CFCB657B}" destId="{934E5310-338D-450C-872E-82F03257F8E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A8AB6B-BAFA-4CF9-82D5-9EC70EC286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5D59D6-D59E-4ACF-99C7-5C9771E537CA}">
      <dgm:prSet phldrT="[Texto]"/>
      <dgm:spPr>
        <a:gradFill rotWithShape="0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  <dgm:t>
        <a:bodyPr/>
        <a:lstStyle/>
        <a:p>
          <a:pPr algn="ctr"/>
          <a:r>
            <a:rPr lang="es-ES" sz="18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La razón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AD4E11BE-A6CB-4BE9-B64A-AD4E4B259A45}" type="parTrans" cxnId="{F5847B00-A27C-45C9-8FD7-1CE91B6C1047}">
      <dgm:prSet/>
      <dgm:spPr/>
      <dgm:t>
        <a:bodyPr/>
        <a:lstStyle/>
        <a:p>
          <a:endParaRPr lang="es-ES"/>
        </a:p>
      </dgm:t>
    </dgm:pt>
    <dgm:pt modelId="{6731B36E-0071-409B-8B74-D5F225A3C924}" type="sibTrans" cxnId="{F5847B00-A27C-45C9-8FD7-1CE91B6C1047}">
      <dgm:prSet/>
      <dgm:spPr/>
      <dgm:t>
        <a:bodyPr/>
        <a:lstStyle/>
        <a:p>
          <a:endParaRPr lang="es-ES"/>
        </a:p>
      </dgm:t>
    </dgm:pt>
    <dgm:pt modelId="{587CF624-9286-4DFF-96BE-30A0517E419D}">
      <dgm:prSet phldrT="[Texto]"/>
      <dgm:spPr>
        <a:gradFill rotWithShape="0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  <dgm:t>
        <a:bodyPr/>
        <a:lstStyle/>
        <a:p>
          <a:pPr algn="ctr"/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ardor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DD8CC877-A30A-4CDC-B164-6E6175678263}" type="parTrans" cxnId="{A4D844D7-8359-40D2-8F8E-A802EB276C00}">
      <dgm:prSet/>
      <dgm:spPr/>
      <dgm:t>
        <a:bodyPr/>
        <a:lstStyle/>
        <a:p>
          <a:endParaRPr lang="es-ES"/>
        </a:p>
      </dgm:t>
    </dgm:pt>
    <dgm:pt modelId="{E84F1947-0015-46D2-9F09-362155EAD38F}" type="sibTrans" cxnId="{A4D844D7-8359-40D2-8F8E-A802EB276C00}">
      <dgm:prSet/>
      <dgm:spPr/>
      <dgm:t>
        <a:bodyPr/>
        <a:lstStyle/>
        <a:p>
          <a:endParaRPr lang="es-ES"/>
        </a:p>
      </dgm:t>
    </dgm:pt>
    <dgm:pt modelId="{888291CE-6905-4BA3-A584-8B6448033612}">
      <dgm:prSet phldrT="[Texto]"/>
      <dgm:spPr>
        <a:gradFill rotWithShape="0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</dgm:spPr>
      <dgm:t>
        <a:bodyPr/>
        <a:lstStyle/>
        <a:p>
          <a:pPr algn="ctr"/>
          <a:r>
            <a:rPr lang="es-ES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deseo </a:t>
          </a:r>
          <a:endParaRPr lang="es-ES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gm:t>
    </dgm:pt>
    <dgm:pt modelId="{F23C1320-3191-44B1-BD43-8934385A3BAF}" type="parTrans" cxnId="{92CF34AA-8784-4DB1-B3F5-0FA1E7467B91}">
      <dgm:prSet/>
      <dgm:spPr/>
      <dgm:t>
        <a:bodyPr/>
        <a:lstStyle/>
        <a:p>
          <a:endParaRPr lang="es-ES"/>
        </a:p>
      </dgm:t>
    </dgm:pt>
    <dgm:pt modelId="{0996D747-FE14-4B80-BF79-2BB277F6D8C2}" type="sibTrans" cxnId="{92CF34AA-8784-4DB1-B3F5-0FA1E7467B91}">
      <dgm:prSet/>
      <dgm:spPr/>
      <dgm:t>
        <a:bodyPr/>
        <a:lstStyle/>
        <a:p>
          <a:endParaRPr lang="es-ES"/>
        </a:p>
      </dgm:t>
    </dgm:pt>
    <dgm:pt modelId="{87312143-9C44-486B-B46D-40F9CFCB657B}" type="pres">
      <dgm:prSet presAssocID="{47A8AB6B-BAFA-4CF9-82D5-9EC70EC2867D}" presName="linear" presStyleCnt="0">
        <dgm:presLayoutVars>
          <dgm:dir/>
          <dgm:animLvl val="lvl"/>
          <dgm:resizeHandles val="exact"/>
        </dgm:presLayoutVars>
      </dgm:prSet>
      <dgm:spPr/>
    </dgm:pt>
    <dgm:pt modelId="{7DD9405F-B229-476A-A41D-42148BE86A3D}" type="pres">
      <dgm:prSet presAssocID="{F75D59D6-D59E-4ACF-99C7-5C9771E537CA}" presName="parentLin" presStyleCnt="0"/>
      <dgm:spPr/>
    </dgm:pt>
    <dgm:pt modelId="{75776C31-CDA0-4FFD-9DE9-E957BE970FAE}" type="pres">
      <dgm:prSet presAssocID="{F75D59D6-D59E-4ACF-99C7-5C9771E537CA}" presName="parentLeftMargin" presStyleLbl="node1" presStyleIdx="0" presStyleCnt="3"/>
      <dgm:spPr/>
    </dgm:pt>
    <dgm:pt modelId="{8C46103A-1D4E-4329-BD54-245CBC9240E5}" type="pres">
      <dgm:prSet presAssocID="{F75D59D6-D59E-4ACF-99C7-5C9771E537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DA16A01-E031-4F6A-9B4E-E736827FC5AC}" type="pres">
      <dgm:prSet presAssocID="{F75D59D6-D59E-4ACF-99C7-5C9771E537CA}" presName="negativeSpace" presStyleCnt="0"/>
      <dgm:spPr/>
    </dgm:pt>
    <dgm:pt modelId="{D7A023F1-75E8-4FF7-BC02-DD5D5521D350}" type="pres">
      <dgm:prSet presAssocID="{F75D59D6-D59E-4ACF-99C7-5C9771E537CA}" presName="childText" presStyleLbl="conFgAcc1" presStyleIdx="0" presStyleCnt="3">
        <dgm:presLayoutVars>
          <dgm:bulletEnabled val="1"/>
        </dgm:presLayoutVars>
      </dgm:prSet>
      <dgm:spPr/>
    </dgm:pt>
    <dgm:pt modelId="{37ABED41-8B37-43DF-A48C-516EF59EBA5C}" type="pres">
      <dgm:prSet presAssocID="{6731B36E-0071-409B-8B74-D5F225A3C924}" presName="spaceBetweenRectangles" presStyleCnt="0"/>
      <dgm:spPr/>
    </dgm:pt>
    <dgm:pt modelId="{5F3295F8-B9AF-46BD-98A5-CDF5EA508993}" type="pres">
      <dgm:prSet presAssocID="{587CF624-9286-4DFF-96BE-30A0517E419D}" presName="parentLin" presStyleCnt="0"/>
      <dgm:spPr/>
    </dgm:pt>
    <dgm:pt modelId="{A5F10E0C-349D-4CCE-8212-3270A134FA52}" type="pres">
      <dgm:prSet presAssocID="{587CF624-9286-4DFF-96BE-30A0517E419D}" presName="parentLeftMargin" presStyleLbl="node1" presStyleIdx="0" presStyleCnt="3"/>
      <dgm:spPr/>
    </dgm:pt>
    <dgm:pt modelId="{ACC357D0-7BEF-4561-9252-4EC35FC5D1CA}" type="pres">
      <dgm:prSet presAssocID="{587CF624-9286-4DFF-96BE-30A0517E419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1E8B50B-2ECC-40E8-A567-33980BD74585}" type="pres">
      <dgm:prSet presAssocID="{587CF624-9286-4DFF-96BE-30A0517E419D}" presName="negativeSpace" presStyleCnt="0"/>
      <dgm:spPr/>
    </dgm:pt>
    <dgm:pt modelId="{21A8B61A-5271-475E-9FAD-23410EA8CBA9}" type="pres">
      <dgm:prSet presAssocID="{587CF624-9286-4DFF-96BE-30A0517E419D}" presName="childText" presStyleLbl="conFgAcc1" presStyleIdx="1" presStyleCnt="3">
        <dgm:presLayoutVars>
          <dgm:bulletEnabled val="1"/>
        </dgm:presLayoutVars>
      </dgm:prSet>
      <dgm:spPr/>
    </dgm:pt>
    <dgm:pt modelId="{319CB9D5-3C38-4D4E-973E-19E13D2877EA}" type="pres">
      <dgm:prSet presAssocID="{E84F1947-0015-46D2-9F09-362155EAD38F}" presName="spaceBetweenRectangles" presStyleCnt="0"/>
      <dgm:spPr/>
    </dgm:pt>
    <dgm:pt modelId="{4CC0D47C-E968-46F7-ADC2-769BBAFCBDCD}" type="pres">
      <dgm:prSet presAssocID="{888291CE-6905-4BA3-A584-8B6448033612}" presName="parentLin" presStyleCnt="0"/>
      <dgm:spPr/>
    </dgm:pt>
    <dgm:pt modelId="{09F6C8D6-924B-4426-B38D-D080DDAFAFFD}" type="pres">
      <dgm:prSet presAssocID="{888291CE-6905-4BA3-A584-8B6448033612}" presName="parentLeftMargin" presStyleLbl="node1" presStyleIdx="1" presStyleCnt="3"/>
      <dgm:spPr/>
    </dgm:pt>
    <dgm:pt modelId="{F4BC1432-6E5E-4368-ACFC-5FB4366EEE48}" type="pres">
      <dgm:prSet presAssocID="{888291CE-6905-4BA3-A584-8B6448033612}" presName="parentText" presStyleLbl="node1" presStyleIdx="2" presStyleCnt="3" custLinFactNeighborX="-4762" custLinFactNeighborY="0">
        <dgm:presLayoutVars>
          <dgm:chMax val="0"/>
          <dgm:bulletEnabled val="1"/>
        </dgm:presLayoutVars>
      </dgm:prSet>
      <dgm:spPr/>
    </dgm:pt>
    <dgm:pt modelId="{09CB9F85-6003-41F9-8238-9C3621550ECB}" type="pres">
      <dgm:prSet presAssocID="{888291CE-6905-4BA3-A584-8B6448033612}" presName="negativeSpace" presStyleCnt="0"/>
      <dgm:spPr/>
    </dgm:pt>
    <dgm:pt modelId="{934E5310-338D-450C-872E-82F03257F8E5}" type="pres">
      <dgm:prSet presAssocID="{888291CE-6905-4BA3-A584-8B644803361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5847B00-A27C-45C9-8FD7-1CE91B6C1047}" srcId="{47A8AB6B-BAFA-4CF9-82D5-9EC70EC2867D}" destId="{F75D59D6-D59E-4ACF-99C7-5C9771E537CA}" srcOrd="0" destOrd="0" parTransId="{AD4E11BE-A6CB-4BE9-B64A-AD4E4B259A45}" sibTransId="{6731B36E-0071-409B-8B74-D5F225A3C924}"/>
    <dgm:cxn modelId="{673BA62F-3A9D-4467-8394-76F8BD87B073}" type="presOf" srcId="{888291CE-6905-4BA3-A584-8B6448033612}" destId="{09F6C8D6-924B-4426-B38D-D080DDAFAFFD}" srcOrd="0" destOrd="0" presId="urn:microsoft.com/office/officeart/2005/8/layout/list1"/>
    <dgm:cxn modelId="{A1ECF75F-04E7-4659-979B-7A921802B077}" type="presOf" srcId="{47A8AB6B-BAFA-4CF9-82D5-9EC70EC2867D}" destId="{87312143-9C44-486B-B46D-40F9CFCB657B}" srcOrd="0" destOrd="0" presId="urn:microsoft.com/office/officeart/2005/8/layout/list1"/>
    <dgm:cxn modelId="{89EA3646-78F1-4067-8B57-6A7D0974165B}" type="presOf" srcId="{587CF624-9286-4DFF-96BE-30A0517E419D}" destId="{A5F10E0C-349D-4CCE-8212-3270A134FA52}" srcOrd="0" destOrd="0" presId="urn:microsoft.com/office/officeart/2005/8/layout/list1"/>
    <dgm:cxn modelId="{252AC85A-AE4A-4C9E-A5A2-5DEC67A54289}" type="presOf" srcId="{F75D59D6-D59E-4ACF-99C7-5C9771E537CA}" destId="{8C46103A-1D4E-4329-BD54-245CBC9240E5}" srcOrd="1" destOrd="0" presId="urn:microsoft.com/office/officeart/2005/8/layout/list1"/>
    <dgm:cxn modelId="{EAD6B7A2-F585-48AA-8DF1-9182056049C7}" type="presOf" srcId="{587CF624-9286-4DFF-96BE-30A0517E419D}" destId="{ACC357D0-7BEF-4561-9252-4EC35FC5D1CA}" srcOrd="1" destOrd="0" presId="urn:microsoft.com/office/officeart/2005/8/layout/list1"/>
    <dgm:cxn modelId="{92CF34AA-8784-4DB1-B3F5-0FA1E7467B91}" srcId="{47A8AB6B-BAFA-4CF9-82D5-9EC70EC2867D}" destId="{888291CE-6905-4BA3-A584-8B6448033612}" srcOrd="2" destOrd="0" parTransId="{F23C1320-3191-44B1-BD43-8934385A3BAF}" sibTransId="{0996D747-FE14-4B80-BF79-2BB277F6D8C2}"/>
    <dgm:cxn modelId="{3C96A1C9-63C0-4655-81F3-6C792F853920}" type="presOf" srcId="{F75D59D6-D59E-4ACF-99C7-5C9771E537CA}" destId="{75776C31-CDA0-4FFD-9DE9-E957BE970FAE}" srcOrd="0" destOrd="0" presId="urn:microsoft.com/office/officeart/2005/8/layout/list1"/>
    <dgm:cxn modelId="{A4D844D7-8359-40D2-8F8E-A802EB276C00}" srcId="{47A8AB6B-BAFA-4CF9-82D5-9EC70EC2867D}" destId="{587CF624-9286-4DFF-96BE-30A0517E419D}" srcOrd="1" destOrd="0" parTransId="{DD8CC877-A30A-4CDC-B164-6E6175678263}" sibTransId="{E84F1947-0015-46D2-9F09-362155EAD38F}"/>
    <dgm:cxn modelId="{4DAA86DD-1B27-4997-A836-9B565EFFF563}" type="presOf" srcId="{888291CE-6905-4BA3-A584-8B6448033612}" destId="{F4BC1432-6E5E-4368-ACFC-5FB4366EEE48}" srcOrd="1" destOrd="0" presId="urn:microsoft.com/office/officeart/2005/8/layout/list1"/>
    <dgm:cxn modelId="{FBC06A38-AC3C-49C6-A7CD-462549EA12A7}" type="presParOf" srcId="{87312143-9C44-486B-B46D-40F9CFCB657B}" destId="{7DD9405F-B229-476A-A41D-42148BE86A3D}" srcOrd="0" destOrd="0" presId="urn:microsoft.com/office/officeart/2005/8/layout/list1"/>
    <dgm:cxn modelId="{9FF2AA76-F97C-4910-B0EB-E2CDBB962100}" type="presParOf" srcId="{7DD9405F-B229-476A-A41D-42148BE86A3D}" destId="{75776C31-CDA0-4FFD-9DE9-E957BE970FAE}" srcOrd="0" destOrd="0" presId="urn:microsoft.com/office/officeart/2005/8/layout/list1"/>
    <dgm:cxn modelId="{C4F01D92-7AB6-4EB6-80F7-FF7CF71099B4}" type="presParOf" srcId="{7DD9405F-B229-476A-A41D-42148BE86A3D}" destId="{8C46103A-1D4E-4329-BD54-245CBC9240E5}" srcOrd="1" destOrd="0" presId="urn:microsoft.com/office/officeart/2005/8/layout/list1"/>
    <dgm:cxn modelId="{24C3330C-6327-4F31-BC80-2F33A99BD8B8}" type="presParOf" srcId="{87312143-9C44-486B-B46D-40F9CFCB657B}" destId="{DDA16A01-E031-4F6A-9B4E-E736827FC5AC}" srcOrd="1" destOrd="0" presId="urn:microsoft.com/office/officeart/2005/8/layout/list1"/>
    <dgm:cxn modelId="{0D56C54B-8141-4759-B932-93A081F1957C}" type="presParOf" srcId="{87312143-9C44-486B-B46D-40F9CFCB657B}" destId="{D7A023F1-75E8-4FF7-BC02-DD5D5521D350}" srcOrd="2" destOrd="0" presId="urn:microsoft.com/office/officeart/2005/8/layout/list1"/>
    <dgm:cxn modelId="{FD04500B-4EC9-4148-B63C-276B2F3B294A}" type="presParOf" srcId="{87312143-9C44-486B-B46D-40F9CFCB657B}" destId="{37ABED41-8B37-43DF-A48C-516EF59EBA5C}" srcOrd="3" destOrd="0" presId="urn:microsoft.com/office/officeart/2005/8/layout/list1"/>
    <dgm:cxn modelId="{C60E3656-3FBD-4532-8698-E0D9C806F13A}" type="presParOf" srcId="{87312143-9C44-486B-B46D-40F9CFCB657B}" destId="{5F3295F8-B9AF-46BD-98A5-CDF5EA508993}" srcOrd="4" destOrd="0" presId="urn:microsoft.com/office/officeart/2005/8/layout/list1"/>
    <dgm:cxn modelId="{2E29FAAC-2874-4DB7-BCD8-BE3E0F1AEFA8}" type="presParOf" srcId="{5F3295F8-B9AF-46BD-98A5-CDF5EA508993}" destId="{A5F10E0C-349D-4CCE-8212-3270A134FA52}" srcOrd="0" destOrd="0" presId="urn:microsoft.com/office/officeart/2005/8/layout/list1"/>
    <dgm:cxn modelId="{19C267DC-474E-4E23-98AF-63076E657452}" type="presParOf" srcId="{5F3295F8-B9AF-46BD-98A5-CDF5EA508993}" destId="{ACC357D0-7BEF-4561-9252-4EC35FC5D1CA}" srcOrd="1" destOrd="0" presId="urn:microsoft.com/office/officeart/2005/8/layout/list1"/>
    <dgm:cxn modelId="{8CF85C6C-C64D-4B9C-9CF0-CD5D71039ECB}" type="presParOf" srcId="{87312143-9C44-486B-B46D-40F9CFCB657B}" destId="{B1E8B50B-2ECC-40E8-A567-33980BD74585}" srcOrd="5" destOrd="0" presId="urn:microsoft.com/office/officeart/2005/8/layout/list1"/>
    <dgm:cxn modelId="{60056D14-2EB7-4812-8C12-9A9D85282F73}" type="presParOf" srcId="{87312143-9C44-486B-B46D-40F9CFCB657B}" destId="{21A8B61A-5271-475E-9FAD-23410EA8CBA9}" srcOrd="6" destOrd="0" presId="urn:microsoft.com/office/officeart/2005/8/layout/list1"/>
    <dgm:cxn modelId="{911775C8-1865-48EE-A3B9-EADB8CB28DC6}" type="presParOf" srcId="{87312143-9C44-486B-B46D-40F9CFCB657B}" destId="{319CB9D5-3C38-4D4E-973E-19E13D2877EA}" srcOrd="7" destOrd="0" presId="urn:microsoft.com/office/officeart/2005/8/layout/list1"/>
    <dgm:cxn modelId="{E5246235-5C21-4190-9275-61E4B2D80DF6}" type="presParOf" srcId="{87312143-9C44-486B-B46D-40F9CFCB657B}" destId="{4CC0D47C-E968-46F7-ADC2-769BBAFCBDCD}" srcOrd="8" destOrd="0" presId="urn:microsoft.com/office/officeart/2005/8/layout/list1"/>
    <dgm:cxn modelId="{76CC4B7F-055F-442B-9992-A8D41FD5D24D}" type="presParOf" srcId="{4CC0D47C-E968-46F7-ADC2-769BBAFCBDCD}" destId="{09F6C8D6-924B-4426-B38D-D080DDAFAFFD}" srcOrd="0" destOrd="0" presId="urn:microsoft.com/office/officeart/2005/8/layout/list1"/>
    <dgm:cxn modelId="{8B6B5350-2FE9-41C2-A53A-1887837F808F}" type="presParOf" srcId="{4CC0D47C-E968-46F7-ADC2-769BBAFCBDCD}" destId="{F4BC1432-6E5E-4368-ACFC-5FB4366EEE48}" srcOrd="1" destOrd="0" presId="urn:microsoft.com/office/officeart/2005/8/layout/list1"/>
    <dgm:cxn modelId="{97A343DE-18D2-44D8-9307-239AF999F4D0}" type="presParOf" srcId="{87312143-9C44-486B-B46D-40F9CFCB657B}" destId="{09CB9F85-6003-41F9-8238-9C3621550ECB}" srcOrd="9" destOrd="0" presId="urn:microsoft.com/office/officeart/2005/8/layout/list1"/>
    <dgm:cxn modelId="{83B771C4-1AE2-4C41-9DA9-7297E46FBBF2}" type="presParOf" srcId="{87312143-9C44-486B-B46D-40F9CFCB657B}" destId="{934E5310-338D-450C-872E-82F03257F8E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A8AB6B-BAFA-4CF9-82D5-9EC70EC286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312143-9C44-486B-B46D-40F9CFCB657B}" type="pres">
      <dgm:prSet presAssocID="{47A8AB6B-BAFA-4CF9-82D5-9EC70EC2867D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A1ECF75F-04E7-4659-979B-7A921802B077}" type="presOf" srcId="{47A8AB6B-BAFA-4CF9-82D5-9EC70EC2867D}" destId="{87312143-9C44-486B-B46D-40F9CFCB657B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A8AB6B-BAFA-4CF9-82D5-9EC70EC286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312143-9C44-486B-B46D-40F9CFCB657B}" type="pres">
      <dgm:prSet presAssocID="{47A8AB6B-BAFA-4CF9-82D5-9EC70EC2867D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A1ECF75F-04E7-4659-979B-7A921802B077}" type="presOf" srcId="{47A8AB6B-BAFA-4CF9-82D5-9EC70EC2867D}" destId="{87312143-9C44-486B-B46D-40F9CFCB657B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7926D0-C841-44C0-BFA4-98FEEEDDED88}" type="doc">
      <dgm:prSet loTypeId="urn:microsoft.com/office/officeart/2005/8/layout/chevron1" loCatId="process" qsTypeId="urn:microsoft.com/office/officeart/2005/8/quickstyle/simple5" qsCatId="simple" csTypeId="urn:microsoft.com/office/officeart/2005/8/colors/accent1_3" csCatId="accent1" phldr="1"/>
      <dgm:spPr/>
    </dgm:pt>
    <dgm:pt modelId="{F2A9279D-C444-45F4-B9D6-30A0E22500B9}">
      <dgm:prSet phldrT="[Texto]"/>
      <dgm:spPr/>
      <dgm:t>
        <a:bodyPr/>
        <a:lstStyle/>
        <a:p>
          <a:r>
            <a:rPr lang="es-ES" dirty="0">
              <a:solidFill>
                <a:srgbClr val="C00000"/>
              </a:solidFill>
            </a:rPr>
            <a:t>codicia</a:t>
          </a:r>
        </a:p>
      </dgm:t>
    </dgm:pt>
    <dgm:pt modelId="{990118F8-F220-4ECA-8D6A-931741273E52}" type="parTrans" cxnId="{EDC0AE81-5FE3-4FF5-AAC6-897B12415DEB}">
      <dgm:prSet/>
      <dgm:spPr/>
      <dgm:t>
        <a:bodyPr/>
        <a:lstStyle/>
        <a:p>
          <a:endParaRPr lang="es-ES"/>
        </a:p>
      </dgm:t>
    </dgm:pt>
    <dgm:pt modelId="{58A971E4-C73C-42AE-86E9-9E073D1BA8C9}" type="sibTrans" cxnId="{EDC0AE81-5FE3-4FF5-AAC6-897B12415DEB}">
      <dgm:prSet/>
      <dgm:spPr/>
      <dgm:t>
        <a:bodyPr/>
        <a:lstStyle/>
        <a:p>
          <a:endParaRPr lang="es-ES"/>
        </a:p>
      </dgm:t>
    </dgm:pt>
    <dgm:pt modelId="{03EA107F-6A7F-4AB0-9C3A-EB1CEBC9B2B1}">
      <dgm:prSet phldrT="[Texto]"/>
      <dgm:spPr/>
      <dgm:t>
        <a:bodyPr/>
        <a:lstStyle/>
        <a:p>
          <a:r>
            <a:rPr lang="es-ES" dirty="0">
              <a:solidFill>
                <a:schemeClr val="accent1">
                  <a:lumMod val="10000"/>
                </a:schemeClr>
              </a:solidFill>
            </a:rPr>
            <a:t>Poder compartir</a:t>
          </a:r>
        </a:p>
      </dgm:t>
    </dgm:pt>
    <dgm:pt modelId="{90A06553-8597-48AF-B2F7-02297608B9E4}" type="parTrans" cxnId="{75F2281B-074C-494F-B8AC-92B4DC6CCB30}">
      <dgm:prSet/>
      <dgm:spPr/>
      <dgm:t>
        <a:bodyPr/>
        <a:lstStyle/>
        <a:p>
          <a:endParaRPr lang="es-ES"/>
        </a:p>
      </dgm:t>
    </dgm:pt>
    <dgm:pt modelId="{26C1747E-66F0-4F66-B6AA-8B60967DEDCA}" type="sibTrans" cxnId="{75F2281B-074C-494F-B8AC-92B4DC6CCB30}">
      <dgm:prSet/>
      <dgm:spPr/>
      <dgm:t>
        <a:bodyPr/>
        <a:lstStyle/>
        <a:p>
          <a:endParaRPr lang="es-ES"/>
        </a:p>
      </dgm:t>
    </dgm:pt>
    <dgm:pt modelId="{95584B69-2834-4C37-BE5D-8AF2587D2410}">
      <dgm:prSet phldrT="[Texto]"/>
      <dgm:spPr>
        <a:solidFill>
          <a:srgbClr val="E3F77D"/>
        </a:solidFill>
      </dgm:spPr>
      <dgm:t>
        <a:bodyPr/>
        <a:lstStyle/>
        <a:p>
          <a:r>
            <a:rPr lang="es-ES" dirty="0">
              <a:solidFill>
                <a:schemeClr val="accent5">
                  <a:lumMod val="10000"/>
                </a:schemeClr>
              </a:solidFill>
            </a:rPr>
            <a:t>Entrega a Dios </a:t>
          </a:r>
        </a:p>
      </dgm:t>
    </dgm:pt>
    <dgm:pt modelId="{79481B96-3B0D-498E-AA05-B076E46845A8}" type="parTrans" cxnId="{15BE11C4-0F61-4E68-A3FC-9241B98FD556}">
      <dgm:prSet/>
      <dgm:spPr/>
      <dgm:t>
        <a:bodyPr/>
        <a:lstStyle/>
        <a:p>
          <a:endParaRPr lang="es-ES"/>
        </a:p>
      </dgm:t>
    </dgm:pt>
    <dgm:pt modelId="{B33638D0-A532-40C2-9514-BB4029D9BE45}" type="sibTrans" cxnId="{15BE11C4-0F61-4E68-A3FC-9241B98FD556}">
      <dgm:prSet/>
      <dgm:spPr/>
      <dgm:t>
        <a:bodyPr/>
        <a:lstStyle/>
        <a:p>
          <a:endParaRPr lang="es-ES"/>
        </a:p>
      </dgm:t>
    </dgm:pt>
    <dgm:pt modelId="{4E5D9D86-91B0-452F-B1D9-220827F62CE5}" type="pres">
      <dgm:prSet presAssocID="{577926D0-C841-44C0-BFA4-98FEEEDDED88}" presName="Name0" presStyleCnt="0">
        <dgm:presLayoutVars>
          <dgm:dir/>
          <dgm:animLvl val="lvl"/>
          <dgm:resizeHandles val="exact"/>
        </dgm:presLayoutVars>
      </dgm:prSet>
      <dgm:spPr/>
    </dgm:pt>
    <dgm:pt modelId="{117EBD67-EE6E-4176-AA79-8ABE22D01408}" type="pres">
      <dgm:prSet presAssocID="{F2A9279D-C444-45F4-B9D6-30A0E22500B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31CC018-B25E-450B-8BB2-76303A53BB1B}" type="pres">
      <dgm:prSet presAssocID="{58A971E4-C73C-42AE-86E9-9E073D1BA8C9}" presName="parTxOnlySpace" presStyleCnt="0"/>
      <dgm:spPr/>
    </dgm:pt>
    <dgm:pt modelId="{08B6D5CC-D2DC-467F-A3EF-D68288F73CD8}" type="pres">
      <dgm:prSet presAssocID="{03EA107F-6A7F-4AB0-9C3A-EB1CEBC9B2B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A66A4E6-60B0-473B-9E51-DEFBA897B384}" type="pres">
      <dgm:prSet presAssocID="{26C1747E-66F0-4F66-B6AA-8B60967DEDCA}" presName="parTxOnlySpace" presStyleCnt="0"/>
      <dgm:spPr/>
    </dgm:pt>
    <dgm:pt modelId="{5294B9F2-0B60-4AB3-85A1-A16B59BC8DB5}" type="pres">
      <dgm:prSet presAssocID="{95584B69-2834-4C37-BE5D-8AF2587D24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5D9020F-8E29-4EE6-8373-3159FC52CE85}" type="presOf" srcId="{F2A9279D-C444-45F4-B9D6-30A0E22500B9}" destId="{117EBD67-EE6E-4176-AA79-8ABE22D01408}" srcOrd="0" destOrd="0" presId="urn:microsoft.com/office/officeart/2005/8/layout/chevron1"/>
    <dgm:cxn modelId="{75F2281B-074C-494F-B8AC-92B4DC6CCB30}" srcId="{577926D0-C841-44C0-BFA4-98FEEEDDED88}" destId="{03EA107F-6A7F-4AB0-9C3A-EB1CEBC9B2B1}" srcOrd="1" destOrd="0" parTransId="{90A06553-8597-48AF-B2F7-02297608B9E4}" sibTransId="{26C1747E-66F0-4F66-B6AA-8B60967DEDCA}"/>
    <dgm:cxn modelId="{057FC544-6AE5-4738-9886-384112C583B3}" type="presOf" srcId="{03EA107F-6A7F-4AB0-9C3A-EB1CEBC9B2B1}" destId="{08B6D5CC-D2DC-467F-A3EF-D68288F73CD8}" srcOrd="0" destOrd="0" presId="urn:microsoft.com/office/officeart/2005/8/layout/chevron1"/>
    <dgm:cxn modelId="{FF42037A-E8BD-49B8-8055-BADE4EF98BB5}" type="presOf" srcId="{95584B69-2834-4C37-BE5D-8AF2587D2410}" destId="{5294B9F2-0B60-4AB3-85A1-A16B59BC8DB5}" srcOrd="0" destOrd="0" presId="urn:microsoft.com/office/officeart/2005/8/layout/chevron1"/>
    <dgm:cxn modelId="{EDC0AE81-5FE3-4FF5-AAC6-897B12415DEB}" srcId="{577926D0-C841-44C0-BFA4-98FEEEDDED88}" destId="{F2A9279D-C444-45F4-B9D6-30A0E22500B9}" srcOrd="0" destOrd="0" parTransId="{990118F8-F220-4ECA-8D6A-931741273E52}" sibTransId="{58A971E4-C73C-42AE-86E9-9E073D1BA8C9}"/>
    <dgm:cxn modelId="{15BE11C4-0F61-4E68-A3FC-9241B98FD556}" srcId="{577926D0-C841-44C0-BFA4-98FEEEDDED88}" destId="{95584B69-2834-4C37-BE5D-8AF2587D2410}" srcOrd="2" destOrd="0" parTransId="{79481B96-3B0D-498E-AA05-B076E46845A8}" sibTransId="{B33638D0-A532-40C2-9514-BB4029D9BE45}"/>
    <dgm:cxn modelId="{8F14B0FC-AFAA-4533-B083-3DB41C02F068}" type="presOf" srcId="{577926D0-C841-44C0-BFA4-98FEEEDDED88}" destId="{4E5D9D86-91B0-452F-B1D9-220827F62CE5}" srcOrd="0" destOrd="0" presId="urn:microsoft.com/office/officeart/2005/8/layout/chevron1"/>
    <dgm:cxn modelId="{C122781D-276D-486D-8554-47F00FDDF12B}" type="presParOf" srcId="{4E5D9D86-91B0-452F-B1D9-220827F62CE5}" destId="{117EBD67-EE6E-4176-AA79-8ABE22D01408}" srcOrd="0" destOrd="0" presId="urn:microsoft.com/office/officeart/2005/8/layout/chevron1"/>
    <dgm:cxn modelId="{2D90EAA1-07A1-4666-B73A-270A5278384F}" type="presParOf" srcId="{4E5D9D86-91B0-452F-B1D9-220827F62CE5}" destId="{031CC018-B25E-450B-8BB2-76303A53BB1B}" srcOrd="1" destOrd="0" presId="urn:microsoft.com/office/officeart/2005/8/layout/chevron1"/>
    <dgm:cxn modelId="{A03EEA61-5091-4FC4-BB9E-E5B5347815AE}" type="presParOf" srcId="{4E5D9D86-91B0-452F-B1D9-220827F62CE5}" destId="{08B6D5CC-D2DC-467F-A3EF-D68288F73CD8}" srcOrd="2" destOrd="0" presId="urn:microsoft.com/office/officeart/2005/8/layout/chevron1"/>
    <dgm:cxn modelId="{AEC66440-1A58-4192-9CA0-CD239696E52C}" type="presParOf" srcId="{4E5D9D86-91B0-452F-B1D9-220827F62CE5}" destId="{1A66A4E6-60B0-473B-9E51-DEFBA897B384}" srcOrd="3" destOrd="0" presId="urn:microsoft.com/office/officeart/2005/8/layout/chevron1"/>
    <dgm:cxn modelId="{FC16C5D3-A47C-4E26-8C19-FC289952F469}" type="presParOf" srcId="{4E5D9D86-91B0-452F-B1D9-220827F62CE5}" destId="{5294B9F2-0B60-4AB3-85A1-A16B59BC8DB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7926D0-C841-44C0-BFA4-98FEEEDDED88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F2A9279D-C444-45F4-B9D6-30A0E22500B9}">
      <dgm:prSet phldrT="[Texto]"/>
      <dgm:spPr/>
      <dgm:t>
        <a:bodyPr/>
        <a:lstStyle/>
        <a:p>
          <a:r>
            <a:rPr lang="es-ES" dirty="0">
              <a:solidFill>
                <a:srgbClr val="C00000"/>
              </a:solidFill>
            </a:rPr>
            <a:t>Ambición, voluntad de poder</a:t>
          </a:r>
        </a:p>
      </dgm:t>
    </dgm:pt>
    <dgm:pt modelId="{990118F8-F220-4ECA-8D6A-931741273E52}" type="parTrans" cxnId="{EDC0AE81-5FE3-4FF5-AAC6-897B12415DEB}">
      <dgm:prSet/>
      <dgm:spPr/>
      <dgm:t>
        <a:bodyPr/>
        <a:lstStyle/>
        <a:p>
          <a:endParaRPr lang="es-ES">
            <a:solidFill>
              <a:schemeClr val="accent1">
                <a:lumMod val="10000"/>
              </a:schemeClr>
            </a:solidFill>
          </a:endParaRPr>
        </a:p>
      </dgm:t>
    </dgm:pt>
    <dgm:pt modelId="{58A971E4-C73C-42AE-86E9-9E073D1BA8C9}" type="sibTrans" cxnId="{EDC0AE81-5FE3-4FF5-AAC6-897B12415DEB}">
      <dgm:prSet/>
      <dgm:spPr/>
      <dgm:t>
        <a:bodyPr/>
        <a:lstStyle/>
        <a:p>
          <a:endParaRPr lang="es-ES">
            <a:solidFill>
              <a:schemeClr val="accent1">
                <a:lumMod val="10000"/>
              </a:schemeClr>
            </a:solidFill>
          </a:endParaRPr>
        </a:p>
      </dgm:t>
    </dgm:pt>
    <dgm:pt modelId="{03EA107F-6A7F-4AB0-9C3A-EB1CEBC9B2B1}">
      <dgm:prSet phldrT="[Texto]"/>
      <dgm:spPr/>
      <dgm:t>
        <a:bodyPr/>
        <a:lstStyle/>
        <a:p>
          <a:r>
            <a:rPr lang="es-ES" dirty="0">
              <a:solidFill>
                <a:schemeClr val="accent1">
                  <a:lumMod val="10000"/>
                </a:schemeClr>
              </a:solidFill>
            </a:rPr>
            <a:t>voluntad de servicio</a:t>
          </a:r>
        </a:p>
      </dgm:t>
    </dgm:pt>
    <dgm:pt modelId="{90A06553-8597-48AF-B2F7-02297608B9E4}" type="parTrans" cxnId="{75F2281B-074C-494F-B8AC-92B4DC6CCB30}">
      <dgm:prSet/>
      <dgm:spPr/>
      <dgm:t>
        <a:bodyPr/>
        <a:lstStyle/>
        <a:p>
          <a:endParaRPr lang="es-ES">
            <a:solidFill>
              <a:schemeClr val="accent1">
                <a:lumMod val="10000"/>
              </a:schemeClr>
            </a:solidFill>
          </a:endParaRPr>
        </a:p>
      </dgm:t>
    </dgm:pt>
    <dgm:pt modelId="{26C1747E-66F0-4F66-B6AA-8B60967DEDCA}" type="sibTrans" cxnId="{75F2281B-074C-494F-B8AC-92B4DC6CCB30}">
      <dgm:prSet/>
      <dgm:spPr/>
      <dgm:t>
        <a:bodyPr/>
        <a:lstStyle/>
        <a:p>
          <a:endParaRPr lang="es-ES">
            <a:solidFill>
              <a:schemeClr val="accent1">
                <a:lumMod val="10000"/>
              </a:schemeClr>
            </a:solidFill>
          </a:endParaRPr>
        </a:p>
      </dgm:t>
    </dgm:pt>
    <dgm:pt modelId="{95584B69-2834-4C37-BE5D-8AF2587D2410}">
      <dgm:prSet phldrT="[Texto]"/>
      <dgm:spPr>
        <a:solidFill>
          <a:srgbClr val="E3F77D"/>
        </a:solidFill>
      </dgm:spPr>
      <dgm:t>
        <a:bodyPr/>
        <a:lstStyle/>
        <a:p>
          <a:r>
            <a:rPr lang="es-ES" dirty="0">
              <a:solidFill>
                <a:schemeClr val="accent1">
                  <a:lumMod val="10000"/>
                </a:schemeClr>
              </a:solidFill>
            </a:rPr>
            <a:t>Servicio divino</a:t>
          </a:r>
        </a:p>
      </dgm:t>
    </dgm:pt>
    <dgm:pt modelId="{79481B96-3B0D-498E-AA05-B076E46845A8}" type="parTrans" cxnId="{15BE11C4-0F61-4E68-A3FC-9241B98FD556}">
      <dgm:prSet/>
      <dgm:spPr/>
      <dgm:t>
        <a:bodyPr/>
        <a:lstStyle/>
        <a:p>
          <a:endParaRPr lang="es-ES">
            <a:solidFill>
              <a:schemeClr val="accent1">
                <a:lumMod val="10000"/>
              </a:schemeClr>
            </a:solidFill>
          </a:endParaRPr>
        </a:p>
      </dgm:t>
    </dgm:pt>
    <dgm:pt modelId="{B33638D0-A532-40C2-9514-BB4029D9BE45}" type="sibTrans" cxnId="{15BE11C4-0F61-4E68-A3FC-9241B98FD556}">
      <dgm:prSet/>
      <dgm:spPr/>
      <dgm:t>
        <a:bodyPr/>
        <a:lstStyle/>
        <a:p>
          <a:endParaRPr lang="es-ES">
            <a:solidFill>
              <a:schemeClr val="accent1">
                <a:lumMod val="10000"/>
              </a:schemeClr>
            </a:solidFill>
          </a:endParaRPr>
        </a:p>
      </dgm:t>
    </dgm:pt>
    <dgm:pt modelId="{4E5D9D86-91B0-452F-B1D9-220827F62CE5}" type="pres">
      <dgm:prSet presAssocID="{577926D0-C841-44C0-BFA4-98FEEEDDED88}" presName="Name0" presStyleCnt="0">
        <dgm:presLayoutVars>
          <dgm:dir/>
          <dgm:animLvl val="lvl"/>
          <dgm:resizeHandles val="exact"/>
        </dgm:presLayoutVars>
      </dgm:prSet>
      <dgm:spPr/>
    </dgm:pt>
    <dgm:pt modelId="{117EBD67-EE6E-4176-AA79-8ABE22D01408}" type="pres">
      <dgm:prSet presAssocID="{F2A9279D-C444-45F4-B9D6-30A0E22500B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31CC018-B25E-450B-8BB2-76303A53BB1B}" type="pres">
      <dgm:prSet presAssocID="{58A971E4-C73C-42AE-86E9-9E073D1BA8C9}" presName="parTxOnlySpace" presStyleCnt="0"/>
      <dgm:spPr/>
    </dgm:pt>
    <dgm:pt modelId="{08B6D5CC-D2DC-467F-A3EF-D68288F73CD8}" type="pres">
      <dgm:prSet presAssocID="{03EA107F-6A7F-4AB0-9C3A-EB1CEBC9B2B1}" presName="parTxOnly" presStyleLbl="node1" presStyleIdx="1" presStyleCnt="3" custLinFactNeighborX="0" custLinFactNeighborY="-3584">
        <dgm:presLayoutVars>
          <dgm:chMax val="0"/>
          <dgm:chPref val="0"/>
          <dgm:bulletEnabled val="1"/>
        </dgm:presLayoutVars>
      </dgm:prSet>
      <dgm:spPr/>
    </dgm:pt>
    <dgm:pt modelId="{1A66A4E6-60B0-473B-9E51-DEFBA897B384}" type="pres">
      <dgm:prSet presAssocID="{26C1747E-66F0-4F66-B6AA-8B60967DEDCA}" presName="parTxOnlySpace" presStyleCnt="0"/>
      <dgm:spPr/>
    </dgm:pt>
    <dgm:pt modelId="{5294B9F2-0B60-4AB3-85A1-A16B59BC8DB5}" type="pres">
      <dgm:prSet presAssocID="{95584B69-2834-4C37-BE5D-8AF2587D24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5D9020F-8E29-4EE6-8373-3159FC52CE85}" type="presOf" srcId="{F2A9279D-C444-45F4-B9D6-30A0E22500B9}" destId="{117EBD67-EE6E-4176-AA79-8ABE22D01408}" srcOrd="0" destOrd="0" presId="urn:microsoft.com/office/officeart/2005/8/layout/chevron1"/>
    <dgm:cxn modelId="{75F2281B-074C-494F-B8AC-92B4DC6CCB30}" srcId="{577926D0-C841-44C0-BFA4-98FEEEDDED88}" destId="{03EA107F-6A7F-4AB0-9C3A-EB1CEBC9B2B1}" srcOrd="1" destOrd="0" parTransId="{90A06553-8597-48AF-B2F7-02297608B9E4}" sibTransId="{26C1747E-66F0-4F66-B6AA-8B60967DEDCA}"/>
    <dgm:cxn modelId="{057FC544-6AE5-4738-9886-384112C583B3}" type="presOf" srcId="{03EA107F-6A7F-4AB0-9C3A-EB1CEBC9B2B1}" destId="{08B6D5CC-D2DC-467F-A3EF-D68288F73CD8}" srcOrd="0" destOrd="0" presId="urn:microsoft.com/office/officeart/2005/8/layout/chevron1"/>
    <dgm:cxn modelId="{FF42037A-E8BD-49B8-8055-BADE4EF98BB5}" type="presOf" srcId="{95584B69-2834-4C37-BE5D-8AF2587D2410}" destId="{5294B9F2-0B60-4AB3-85A1-A16B59BC8DB5}" srcOrd="0" destOrd="0" presId="urn:microsoft.com/office/officeart/2005/8/layout/chevron1"/>
    <dgm:cxn modelId="{EDC0AE81-5FE3-4FF5-AAC6-897B12415DEB}" srcId="{577926D0-C841-44C0-BFA4-98FEEEDDED88}" destId="{F2A9279D-C444-45F4-B9D6-30A0E22500B9}" srcOrd="0" destOrd="0" parTransId="{990118F8-F220-4ECA-8D6A-931741273E52}" sibTransId="{58A971E4-C73C-42AE-86E9-9E073D1BA8C9}"/>
    <dgm:cxn modelId="{15BE11C4-0F61-4E68-A3FC-9241B98FD556}" srcId="{577926D0-C841-44C0-BFA4-98FEEEDDED88}" destId="{95584B69-2834-4C37-BE5D-8AF2587D2410}" srcOrd="2" destOrd="0" parTransId="{79481B96-3B0D-498E-AA05-B076E46845A8}" sibTransId="{B33638D0-A532-40C2-9514-BB4029D9BE45}"/>
    <dgm:cxn modelId="{8F14B0FC-AFAA-4533-B083-3DB41C02F068}" type="presOf" srcId="{577926D0-C841-44C0-BFA4-98FEEEDDED88}" destId="{4E5D9D86-91B0-452F-B1D9-220827F62CE5}" srcOrd="0" destOrd="0" presId="urn:microsoft.com/office/officeart/2005/8/layout/chevron1"/>
    <dgm:cxn modelId="{C122781D-276D-486D-8554-47F00FDDF12B}" type="presParOf" srcId="{4E5D9D86-91B0-452F-B1D9-220827F62CE5}" destId="{117EBD67-EE6E-4176-AA79-8ABE22D01408}" srcOrd="0" destOrd="0" presId="urn:microsoft.com/office/officeart/2005/8/layout/chevron1"/>
    <dgm:cxn modelId="{2D90EAA1-07A1-4666-B73A-270A5278384F}" type="presParOf" srcId="{4E5D9D86-91B0-452F-B1D9-220827F62CE5}" destId="{031CC018-B25E-450B-8BB2-76303A53BB1B}" srcOrd="1" destOrd="0" presId="urn:microsoft.com/office/officeart/2005/8/layout/chevron1"/>
    <dgm:cxn modelId="{A03EEA61-5091-4FC4-BB9E-E5B5347815AE}" type="presParOf" srcId="{4E5D9D86-91B0-452F-B1D9-220827F62CE5}" destId="{08B6D5CC-D2DC-467F-A3EF-D68288F73CD8}" srcOrd="2" destOrd="0" presId="urn:microsoft.com/office/officeart/2005/8/layout/chevron1"/>
    <dgm:cxn modelId="{AEC66440-1A58-4192-9CA0-CD239696E52C}" type="presParOf" srcId="{4E5D9D86-91B0-452F-B1D9-220827F62CE5}" destId="{1A66A4E6-60B0-473B-9E51-DEFBA897B384}" srcOrd="3" destOrd="0" presId="urn:microsoft.com/office/officeart/2005/8/layout/chevron1"/>
    <dgm:cxn modelId="{FC16C5D3-A47C-4E26-8C19-FC289952F469}" type="presParOf" srcId="{4E5D9D86-91B0-452F-B1D9-220827F62CE5}" destId="{5294B9F2-0B60-4AB3-85A1-A16B59BC8DB5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77926D0-C841-44C0-BFA4-98FEEEDDED88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F2A9279D-C444-45F4-B9D6-30A0E22500B9}">
      <dgm:prSet phldrT="[Texto]"/>
      <dgm:spPr/>
      <dgm:t>
        <a:bodyPr/>
        <a:lstStyle/>
        <a:p>
          <a:r>
            <a:rPr lang="es-ES" dirty="0">
              <a:solidFill>
                <a:srgbClr val="C00000"/>
              </a:solidFill>
            </a:rPr>
            <a:t>Orgullo</a:t>
          </a:r>
        </a:p>
      </dgm:t>
    </dgm:pt>
    <dgm:pt modelId="{990118F8-F220-4ECA-8D6A-931741273E52}" type="parTrans" cxnId="{EDC0AE81-5FE3-4FF5-AAC6-897B12415DEB}">
      <dgm:prSet/>
      <dgm:spPr/>
      <dgm:t>
        <a:bodyPr/>
        <a:lstStyle/>
        <a:p>
          <a:endParaRPr lang="es-ES"/>
        </a:p>
      </dgm:t>
    </dgm:pt>
    <dgm:pt modelId="{58A971E4-C73C-42AE-86E9-9E073D1BA8C9}" type="sibTrans" cxnId="{EDC0AE81-5FE3-4FF5-AAC6-897B12415DEB}">
      <dgm:prSet/>
      <dgm:spPr/>
      <dgm:t>
        <a:bodyPr/>
        <a:lstStyle/>
        <a:p>
          <a:endParaRPr lang="es-ES"/>
        </a:p>
      </dgm:t>
    </dgm:pt>
    <dgm:pt modelId="{03EA107F-6A7F-4AB0-9C3A-EB1CEBC9B2B1}">
      <dgm:prSet phldrT="[Texto]"/>
      <dgm:spPr/>
      <dgm:t>
        <a:bodyPr/>
        <a:lstStyle/>
        <a:p>
          <a:r>
            <a:rPr lang="es-ES" dirty="0">
              <a:solidFill>
                <a:schemeClr val="accent1">
                  <a:lumMod val="10000"/>
                </a:schemeClr>
              </a:solidFill>
            </a:rPr>
            <a:t>Admiración</a:t>
          </a:r>
        </a:p>
      </dgm:t>
    </dgm:pt>
    <dgm:pt modelId="{90A06553-8597-48AF-B2F7-02297608B9E4}" type="parTrans" cxnId="{75F2281B-074C-494F-B8AC-92B4DC6CCB30}">
      <dgm:prSet/>
      <dgm:spPr/>
      <dgm:t>
        <a:bodyPr/>
        <a:lstStyle/>
        <a:p>
          <a:endParaRPr lang="es-ES"/>
        </a:p>
      </dgm:t>
    </dgm:pt>
    <dgm:pt modelId="{26C1747E-66F0-4F66-B6AA-8B60967DEDCA}" type="sibTrans" cxnId="{75F2281B-074C-494F-B8AC-92B4DC6CCB30}">
      <dgm:prSet/>
      <dgm:spPr/>
      <dgm:t>
        <a:bodyPr/>
        <a:lstStyle/>
        <a:p>
          <a:endParaRPr lang="es-ES"/>
        </a:p>
      </dgm:t>
    </dgm:pt>
    <dgm:pt modelId="{95584B69-2834-4C37-BE5D-8AF2587D2410}">
      <dgm:prSet phldrT="[Texto]"/>
      <dgm:spPr>
        <a:solidFill>
          <a:srgbClr val="E3F77D"/>
        </a:solidFill>
      </dgm:spPr>
      <dgm:t>
        <a:bodyPr/>
        <a:lstStyle/>
        <a:p>
          <a:r>
            <a:rPr lang="es-ES" dirty="0">
              <a:solidFill>
                <a:schemeClr val="accent1">
                  <a:lumMod val="10000"/>
                </a:schemeClr>
              </a:solidFill>
            </a:rPr>
            <a:t>Adoración </a:t>
          </a:r>
        </a:p>
      </dgm:t>
    </dgm:pt>
    <dgm:pt modelId="{79481B96-3B0D-498E-AA05-B076E46845A8}" type="parTrans" cxnId="{15BE11C4-0F61-4E68-A3FC-9241B98FD556}">
      <dgm:prSet/>
      <dgm:spPr/>
      <dgm:t>
        <a:bodyPr/>
        <a:lstStyle/>
        <a:p>
          <a:endParaRPr lang="es-ES"/>
        </a:p>
      </dgm:t>
    </dgm:pt>
    <dgm:pt modelId="{B33638D0-A532-40C2-9514-BB4029D9BE45}" type="sibTrans" cxnId="{15BE11C4-0F61-4E68-A3FC-9241B98FD556}">
      <dgm:prSet/>
      <dgm:spPr/>
      <dgm:t>
        <a:bodyPr/>
        <a:lstStyle/>
        <a:p>
          <a:endParaRPr lang="es-ES"/>
        </a:p>
      </dgm:t>
    </dgm:pt>
    <dgm:pt modelId="{4E5D9D86-91B0-452F-B1D9-220827F62CE5}" type="pres">
      <dgm:prSet presAssocID="{577926D0-C841-44C0-BFA4-98FEEEDDED88}" presName="Name0" presStyleCnt="0">
        <dgm:presLayoutVars>
          <dgm:dir/>
          <dgm:animLvl val="lvl"/>
          <dgm:resizeHandles val="exact"/>
        </dgm:presLayoutVars>
      </dgm:prSet>
      <dgm:spPr/>
    </dgm:pt>
    <dgm:pt modelId="{117EBD67-EE6E-4176-AA79-8ABE22D01408}" type="pres">
      <dgm:prSet presAssocID="{F2A9279D-C444-45F4-B9D6-30A0E22500B9}" presName="parTxOnly" presStyleLbl="node1" presStyleIdx="0" presStyleCnt="3" custLinFactNeighborX="-821" custLinFactNeighborY="-12923">
        <dgm:presLayoutVars>
          <dgm:chMax val="0"/>
          <dgm:chPref val="0"/>
          <dgm:bulletEnabled val="1"/>
        </dgm:presLayoutVars>
      </dgm:prSet>
      <dgm:spPr/>
    </dgm:pt>
    <dgm:pt modelId="{031CC018-B25E-450B-8BB2-76303A53BB1B}" type="pres">
      <dgm:prSet presAssocID="{58A971E4-C73C-42AE-86E9-9E073D1BA8C9}" presName="parTxOnlySpace" presStyleCnt="0"/>
      <dgm:spPr/>
    </dgm:pt>
    <dgm:pt modelId="{08B6D5CC-D2DC-467F-A3EF-D68288F73CD8}" type="pres">
      <dgm:prSet presAssocID="{03EA107F-6A7F-4AB0-9C3A-EB1CEBC9B2B1}" presName="parTxOnly" presStyleLbl="node1" presStyleIdx="1" presStyleCnt="3" custLinFactNeighborX="0" custLinFactNeighborY="-3584">
        <dgm:presLayoutVars>
          <dgm:chMax val="0"/>
          <dgm:chPref val="0"/>
          <dgm:bulletEnabled val="1"/>
        </dgm:presLayoutVars>
      </dgm:prSet>
      <dgm:spPr/>
    </dgm:pt>
    <dgm:pt modelId="{1A66A4E6-60B0-473B-9E51-DEFBA897B384}" type="pres">
      <dgm:prSet presAssocID="{26C1747E-66F0-4F66-B6AA-8B60967DEDCA}" presName="parTxOnlySpace" presStyleCnt="0"/>
      <dgm:spPr/>
    </dgm:pt>
    <dgm:pt modelId="{5294B9F2-0B60-4AB3-85A1-A16B59BC8DB5}" type="pres">
      <dgm:prSet presAssocID="{95584B69-2834-4C37-BE5D-8AF2587D24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5D9020F-8E29-4EE6-8373-3159FC52CE85}" type="presOf" srcId="{F2A9279D-C444-45F4-B9D6-30A0E22500B9}" destId="{117EBD67-EE6E-4176-AA79-8ABE22D01408}" srcOrd="0" destOrd="0" presId="urn:microsoft.com/office/officeart/2005/8/layout/chevron1"/>
    <dgm:cxn modelId="{75F2281B-074C-494F-B8AC-92B4DC6CCB30}" srcId="{577926D0-C841-44C0-BFA4-98FEEEDDED88}" destId="{03EA107F-6A7F-4AB0-9C3A-EB1CEBC9B2B1}" srcOrd="1" destOrd="0" parTransId="{90A06553-8597-48AF-B2F7-02297608B9E4}" sibTransId="{26C1747E-66F0-4F66-B6AA-8B60967DEDCA}"/>
    <dgm:cxn modelId="{057FC544-6AE5-4738-9886-384112C583B3}" type="presOf" srcId="{03EA107F-6A7F-4AB0-9C3A-EB1CEBC9B2B1}" destId="{08B6D5CC-D2DC-467F-A3EF-D68288F73CD8}" srcOrd="0" destOrd="0" presId="urn:microsoft.com/office/officeart/2005/8/layout/chevron1"/>
    <dgm:cxn modelId="{FF42037A-E8BD-49B8-8055-BADE4EF98BB5}" type="presOf" srcId="{95584B69-2834-4C37-BE5D-8AF2587D2410}" destId="{5294B9F2-0B60-4AB3-85A1-A16B59BC8DB5}" srcOrd="0" destOrd="0" presId="urn:microsoft.com/office/officeart/2005/8/layout/chevron1"/>
    <dgm:cxn modelId="{EDC0AE81-5FE3-4FF5-AAC6-897B12415DEB}" srcId="{577926D0-C841-44C0-BFA4-98FEEEDDED88}" destId="{F2A9279D-C444-45F4-B9D6-30A0E22500B9}" srcOrd="0" destOrd="0" parTransId="{990118F8-F220-4ECA-8D6A-931741273E52}" sibTransId="{58A971E4-C73C-42AE-86E9-9E073D1BA8C9}"/>
    <dgm:cxn modelId="{15BE11C4-0F61-4E68-A3FC-9241B98FD556}" srcId="{577926D0-C841-44C0-BFA4-98FEEEDDED88}" destId="{95584B69-2834-4C37-BE5D-8AF2587D2410}" srcOrd="2" destOrd="0" parTransId="{79481B96-3B0D-498E-AA05-B076E46845A8}" sibTransId="{B33638D0-A532-40C2-9514-BB4029D9BE45}"/>
    <dgm:cxn modelId="{8F14B0FC-AFAA-4533-B083-3DB41C02F068}" type="presOf" srcId="{577926D0-C841-44C0-BFA4-98FEEEDDED88}" destId="{4E5D9D86-91B0-452F-B1D9-220827F62CE5}" srcOrd="0" destOrd="0" presId="urn:microsoft.com/office/officeart/2005/8/layout/chevron1"/>
    <dgm:cxn modelId="{C122781D-276D-486D-8554-47F00FDDF12B}" type="presParOf" srcId="{4E5D9D86-91B0-452F-B1D9-220827F62CE5}" destId="{117EBD67-EE6E-4176-AA79-8ABE22D01408}" srcOrd="0" destOrd="0" presId="urn:microsoft.com/office/officeart/2005/8/layout/chevron1"/>
    <dgm:cxn modelId="{2D90EAA1-07A1-4666-B73A-270A5278384F}" type="presParOf" srcId="{4E5D9D86-91B0-452F-B1D9-220827F62CE5}" destId="{031CC018-B25E-450B-8BB2-76303A53BB1B}" srcOrd="1" destOrd="0" presId="urn:microsoft.com/office/officeart/2005/8/layout/chevron1"/>
    <dgm:cxn modelId="{A03EEA61-5091-4FC4-BB9E-E5B5347815AE}" type="presParOf" srcId="{4E5D9D86-91B0-452F-B1D9-220827F62CE5}" destId="{08B6D5CC-D2DC-467F-A3EF-D68288F73CD8}" srcOrd="2" destOrd="0" presId="urn:microsoft.com/office/officeart/2005/8/layout/chevron1"/>
    <dgm:cxn modelId="{AEC66440-1A58-4192-9CA0-CD239696E52C}" type="presParOf" srcId="{4E5D9D86-91B0-452F-B1D9-220827F62CE5}" destId="{1A66A4E6-60B0-473B-9E51-DEFBA897B384}" srcOrd="3" destOrd="0" presId="urn:microsoft.com/office/officeart/2005/8/layout/chevron1"/>
    <dgm:cxn modelId="{FC16C5D3-A47C-4E26-8C19-FC289952F469}" type="presParOf" srcId="{4E5D9D86-91B0-452F-B1D9-220827F62CE5}" destId="{5294B9F2-0B60-4AB3-85A1-A16B59BC8DB5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023F1-75E8-4FF7-BC02-DD5D5521D350}">
      <dsp:nvSpPr>
        <dsp:cNvPr id="0" name=""/>
        <dsp:cNvSpPr/>
      </dsp:nvSpPr>
      <dsp:spPr>
        <a:xfrm>
          <a:off x="0" y="790615"/>
          <a:ext cx="5826224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6103A-1D4E-4329-BD54-245CBC9240E5}">
      <dsp:nvSpPr>
        <dsp:cNvPr id="0" name=""/>
        <dsp:cNvSpPr/>
      </dsp:nvSpPr>
      <dsp:spPr>
        <a:xfrm>
          <a:off x="317922" y="86344"/>
          <a:ext cx="4741334" cy="115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52" tIns="0" rIns="154152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800" b="1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orgullo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800" b="1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(ansia de renombre)</a:t>
          </a:r>
          <a:endParaRPr lang="es-ES" sz="28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374374" y="142796"/>
        <a:ext cx="4628430" cy="1043511"/>
      </dsp:txXfrm>
    </dsp:sp>
    <dsp:sp modelId="{21A8B61A-5271-475E-9FAD-23410EA8CBA9}">
      <dsp:nvSpPr>
        <dsp:cNvPr id="0" name=""/>
        <dsp:cNvSpPr/>
      </dsp:nvSpPr>
      <dsp:spPr>
        <a:xfrm>
          <a:off x="0" y="1897317"/>
          <a:ext cx="5826224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357D0-7BEF-4561-9252-4EC35FC5D1CA}">
      <dsp:nvSpPr>
        <dsp:cNvPr id="0" name=""/>
        <dsp:cNvSpPr/>
      </dsp:nvSpPr>
      <dsp:spPr>
        <a:xfrm>
          <a:off x="0" y="1626445"/>
          <a:ext cx="5276129" cy="6631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52" tIns="0" rIns="154152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</a:t>
          </a:r>
          <a:r>
            <a:rPr lang="es-ES" sz="2800" b="1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ansia de poder</a:t>
          </a:r>
          <a:r>
            <a:rPr lang="es-ES" sz="2800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sz="28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32374" y="1658819"/>
        <a:ext cx="5211381" cy="598434"/>
      </dsp:txXfrm>
    </dsp:sp>
    <dsp:sp modelId="{934E5310-338D-450C-872E-82F03257F8E5}">
      <dsp:nvSpPr>
        <dsp:cNvPr id="0" name=""/>
        <dsp:cNvSpPr/>
      </dsp:nvSpPr>
      <dsp:spPr>
        <a:xfrm>
          <a:off x="0" y="3512973"/>
          <a:ext cx="5826224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C1432-6E5E-4368-ACFC-5FB4366EEE48}">
      <dsp:nvSpPr>
        <dsp:cNvPr id="0" name=""/>
        <dsp:cNvSpPr/>
      </dsp:nvSpPr>
      <dsp:spPr>
        <a:xfrm>
          <a:off x="291311" y="2754117"/>
          <a:ext cx="4844068" cy="11721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52" tIns="0" rIns="154152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La </a:t>
          </a:r>
          <a:r>
            <a:rPr lang="es-ES" sz="2800" b="1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codicia</a:t>
          </a:r>
          <a:r>
            <a:rPr lang="es-ES" sz="28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sz="28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348530" y="2811336"/>
        <a:ext cx="4729630" cy="1057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023F1-75E8-4FF7-BC02-DD5D5521D350}">
      <dsp:nvSpPr>
        <dsp:cNvPr id="0" name=""/>
        <dsp:cNvSpPr/>
      </dsp:nvSpPr>
      <dsp:spPr>
        <a:xfrm>
          <a:off x="0" y="790615"/>
          <a:ext cx="5826224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6103A-1D4E-4329-BD54-245CBC9240E5}">
      <dsp:nvSpPr>
        <dsp:cNvPr id="0" name=""/>
        <dsp:cNvSpPr/>
      </dsp:nvSpPr>
      <dsp:spPr>
        <a:xfrm>
          <a:off x="317922" y="86344"/>
          <a:ext cx="4741334" cy="115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52" tIns="0" rIns="154152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800" b="1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orgullo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800" b="1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(ansia de renombre)</a:t>
          </a:r>
          <a:endParaRPr lang="es-ES" sz="28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374374" y="142796"/>
        <a:ext cx="4628430" cy="1043511"/>
      </dsp:txXfrm>
    </dsp:sp>
    <dsp:sp modelId="{21A8B61A-5271-475E-9FAD-23410EA8CBA9}">
      <dsp:nvSpPr>
        <dsp:cNvPr id="0" name=""/>
        <dsp:cNvSpPr/>
      </dsp:nvSpPr>
      <dsp:spPr>
        <a:xfrm>
          <a:off x="0" y="1897317"/>
          <a:ext cx="5826224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357D0-7BEF-4561-9252-4EC35FC5D1CA}">
      <dsp:nvSpPr>
        <dsp:cNvPr id="0" name=""/>
        <dsp:cNvSpPr/>
      </dsp:nvSpPr>
      <dsp:spPr>
        <a:xfrm>
          <a:off x="0" y="1626445"/>
          <a:ext cx="5276129" cy="6631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52" tIns="0" rIns="154152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</a:t>
          </a:r>
          <a:r>
            <a:rPr lang="es-ES" sz="2800" b="1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ansia de poder</a:t>
          </a:r>
          <a:r>
            <a:rPr lang="es-ES" sz="2800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sz="28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32374" y="1658819"/>
        <a:ext cx="5211381" cy="598434"/>
      </dsp:txXfrm>
    </dsp:sp>
    <dsp:sp modelId="{934E5310-338D-450C-872E-82F03257F8E5}">
      <dsp:nvSpPr>
        <dsp:cNvPr id="0" name=""/>
        <dsp:cNvSpPr/>
      </dsp:nvSpPr>
      <dsp:spPr>
        <a:xfrm>
          <a:off x="0" y="3512973"/>
          <a:ext cx="5826224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C1432-6E5E-4368-ACFC-5FB4366EEE48}">
      <dsp:nvSpPr>
        <dsp:cNvPr id="0" name=""/>
        <dsp:cNvSpPr/>
      </dsp:nvSpPr>
      <dsp:spPr>
        <a:xfrm>
          <a:off x="291311" y="2754117"/>
          <a:ext cx="4844068" cy="11721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52" tIns="0" rIns="154152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La </a:t>
          </a:r>
          <a:r>
            <a:rPr lang="es-ES" sz="2800" b="1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codicia</a:t>
          </a:r>
          <a:r>
            <a:rPr lang="es-ES" sz="28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sz="28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348530" y="2811336"/>
        <a:ext cx="4729630" cy="10576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023F1-75E8-4FF7-BC02-DD5D5521D350}">
      <dsp:nvSpPr>
        <dsp:cNvPr id="0" name=""/>
        <dsp:cNvSpPr/>
      </dsp:nvSpPr>
      <dsp:spPr>
        <a:xfrm>
          <a:off x="0" y="722253"/>
          <a:ext cx="493318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6103A-1D4E-4329-BD54-245CBC9240E5}">
      <dsp:nvSpPr>
        <dsp:cNvPr id="0" name=""/>
        <dsp:cNvSpPr/>
      </dsp:nvSpPr>
      <dsp:spPr>
        <a:xfrm>
          <a:off x="246659" y="279453"/>
          <a:ext cx="3453228" cy="885600"/>
        </a:xfrm>
        <a:prstGeom prst="roundRect">
          <a:avLst/>
        </a:prstGeom>
        <a:gradFill rotWithShape="0">
          <a:gsLst>
            <a:gs pos="0">
              <a:schemeClr val="accent1">
                <a:lumMod val="25000"/>
                <a:tint val="66000"/>
                <a:satMod val="160000"/>
              </a:schemeClr>
            </a:gs>
            <a:gs pos="50000">
              <a:schemeClr val="accent1">
                <a:lumMod val="25000"/>
                <a:tint val="44500"/>
                <a:satMod val="160000"/>
              </a:schemeClr>
            </a:gs>
            <a:gs pos="100000">
              <a:schemeClr val="accent1">
                <a:lumMod val="25000"/>
                <a:tint val="23500"/>
                <a:satMod val="16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24" tIns="0" rIns="130524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Alma </a:t>
          </a:r>
          <a:r>
            <a:rPr lang="es-ES" sz="30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concupiscible</a:t>
          </a:r>
          <a:endParaRPr lang="es-ES" sz="30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289890" y="322684"/>
        <a:ext cx="3366766" cy="799138"/>
      </dsp:txXfrm>
    </dsp:sp>
    <dsp:sp modelId="{21A8B61A-5271-475E-9FAD-23410EA8CBA9}">
      <dsp:nvSpPr>
        <dsp:cNvPr id="0" name=""/>
        <dsp:cNvSpPr/>
      </dsp:nvSpPr>
      <dsp:spPr>
        <a:xfrm>
          <a:off x="0" y="2083053"/>
          <a:ext cx="493318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357D0-7BEF-4561-9252-4EC35FC5D1CA}">
      <dsp:nvSpPr>
        <dsp:cNvPr id="0" name=""/>
        <dsp:cNvSpPr/>
      </dsp:nvSpPr>
      <dsp:spPr>
        <a:xfrm>
          <a:off x="246659" y="1640253"/>
          <a:ext cx="3453228" cy="885600"/>
        </a:xfrm>
        <a:prstGeom prst="roundRect">
          <a:avLst/>
        </a:prstGeom>
        <a:gradFill rotWithShape="0">
          <a:gsLst>
            <a:gs pos="0">
              <a:schemeClr val="accent1">
                <a:lumMod val="25000"/>
                <a:tint val="66000"/>
                <a:satMod val="160000"/>
              </a:schemeClr>
            </a:gs>
            <a:gs pos="50000">
              <a:schemeClr val="accent1">
                <a:lumMod val="25000"/>
                <a:tint val="44500"/>
                <a:satMod val="160000"/>
              </a:schemeClr>
            </a:gs>
            <a:gs pos="100000">
              <a:schemeClr val="accent1">
                <a:lumMod val="25000"/>
                <a:tint val="23500"/>
                <a:satMod val="16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24" tIns="0" rIns="130524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Alma irascible</a:t>
          </a:r>
          <a:endParaRPr lang="es-ES" sz="30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289890" y="1683484"/>
        <a:ext cx="3366766" cy="799138"/>
      </dsp:txXfrm>
    </dsp:sp>
    <dsp:sp modelId="{934E5310-338D-450C-872E-82F03257F8E5}">
      <dsp:nvSpPr>
        <dsp:cNvPr id="0" name=""/>
        <dsp:cNvSpPr/>
      </dsp:nvSpPr>
      <dsp:spPr>
        <a:xfrm>
          <a:off x="0" y="3443853"/>
          <a:ext cx="493318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C1432-6E5E-4368-ACFC-5FB4366EEE48}">
      <dsp:nvSpPr>
        <dsp:cNvPr id="0" name=""/>
        <dsp:cNvSpPr/>
      </dsp:nvSpPr>
      <dsp:spPr>
        <a:xfrm>
          <a:off x="246659" y="3001053"/>
          <a:ext cx="3453228" cy="885600"/>
        </a:xfrm>
        <a:prstGeom prst="roundRect">
          <a:avLst/>
        </a:prstGeom>
        <a:gradFill rotWithShape="0">
          <a:gsLst>
            <a:gs pos="0">
              <a:schemeClr val="accent1">
                <a:lumMod val="25000"/>
                <a:tint val="66000"/>
                <a:satMod val="160000"/>
              </a:schemeClr>
            </a:gs>
            <a:gs pos="50000">
              <a:schemeClr val="accent1">
                <a:lumMod val="25000"/>
                <a:tint val="44500"/>
                <a:satMod val="160000"/>
              </a:schemeClr>
            </a:gs>
            <a:gs pos="100000">
              <a:schemeClr val="accent1">
                <a:lumMod val="25000"/>
                <a:tint val="23500"/>
                <a:satMod val="16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24" tIns="0" rIns="130524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Alma </a:t>
          </a:r>
          <a:r>
            <a:rPr lang="es-ES" sz="30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racional</a:t>
          </a:r>
          <a:endParaRPr lang="es-ES" sz="30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289890" y="3044284"/>
        <a:ext cx="3366766" cy="799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023F1-75E8-4FF7-BC02-DD5D5521D350}">
      <dsp:nvSpPr>
        <dsp:cNvPr id="0" name=""/>
        <dsp:cNvSpPr/>
      </dsp:nvSpPr>
      <dsp:spPr>
        <a:xfrm>
          <a:off x="0" y="341895"/>
          <a:ext cx="302433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6103A-1D4E-4329-BD54-245CBC9240E5}">
      <dsp:nvSpPr>
        <dsp:cNvPr id="0" name=""/>
        <dsp:cNvSpPr/>
      </dsp:nvSpPr>
      <dsp:spPr>
        <a:xfrm>
          <a:off x="151216" y="2415"/>
          <a:ext cx="2117035" cy="678960"/>
        </a:xfrm>
        <a:prstGeom prst="roundRect">
          <a:avLst/>
        </a:prstGeom>
        <a:gradFill rotWithShape="0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9" tIns="0" rIns="80019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La razón</a:t>
          </a:r>
          <a:endParaRPr lang="es-ES" sz="23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184360" y="35559"/>
        <a:ext cx="2050747" cy="612672"/>
      </dsp:txXfrm>
    </dsp:sp>
    <dsp:sp modelId="{21A8B61A-5271-475E-9FAD-23410EA8CBA9}">
      <dsp:nvSpPr>
        <dsp:cNvPr id="0" name=""/>
        <dsp:cNvSpPr/>
      </dsp:nvSpPr>
      <dsp:spPr>
        <a:xfrm>
          <a:off x="0" y="1385175"/>
          <a:ext cx="302433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357D0-7BEF-4561-9252-4EC35FC5D1CA}">
      <dsp:nvSpPr>
        <dsp:cNvPr id="0" name=""/>
        <dsp:cNvSpPr/>
      </dsp:nvSpPr>
      <dsp:spPr>
        <a:xfrm>
          <a:off x="151216" y="1045695"/>
          <a:ext cx="2117035" cy="678960"/>
        </a:xfrm>
        <a:prstGeom prst="roundRect">
          <a:avLst/>
        </a:prstGeom>
        <a:gradFill rotWithShape="0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9" tIns="0" rIns="80019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ardor</a:t>
          </a:r>
          <a:endParaRPr lang="es-ES" sz="23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184360" y="1078839"/>
        <a:ext cx="2050747" cy="612672"/>
      </dsp:txXfrm>
    </dsp:sp>
    <dsp:sp modelId="{934E5310-338D-450C-872E-82F03257F8E5}">
      <dsp:nvSpPr>
        <dsp:cNvPr id="0" name=""/>
        <dsp:cNvSpPr/>
      </dsp:nvSpPr>
      <dsp:spPr>
        <a:xfrm>
          <a:off x="0" y="2428455"/>
          <a:ext cx="302433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C1432-6E5E-4368-ACFC-5FB4366EEE48}">
      <dsp:nvSpPr>
        <dsp:cNvPr id="0" name=""/>
        <dsp:cNvSpPr/>
      </dsp:nvSpPr>
      <dsp:spPr>
        <a:xfrm>
          <a:off x="144015" y="2088975"/>
          <a:ext cx="2117035" cy="678960"/>
        </a:xfrm>
        <a:prstGeom prst="roundRect">
          <a:avLst/>
        </a:prstGeom>
        <a:gradFill rotWithShape="0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9" tIns="0" rIns="80019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El deseo </a:t>
          </a:r>
          <a:endParaRPr lang="es-ES" sz="2300" kern="1200" dirty="0">
            <a:solidFill>
              <a:schemeClr val="accent1">
                <a:lumMod val="10000"/>
              </a:schemeClr>
            </a:solidFill>
            <a:latin typeface="Bradley Hand ITC" panose="03070402050302030203" pitchFamily="66" charset="0"/>
          </a:endParaRPr>
        </a:p>
      </dsp:txBody>
      <dsp:txXfrm>
        <a:off x="177159" y="2122119"/>
        <a:ext cx="2050747" cy="612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BD67-EE6E-4176-AA79-8ABE22D01408}">
      <dsp:nvSpPr>
        <dsp:cNvPr id="0" name=""/>
        <dsp:cNvSpPr/>
      </dsp:nvSpPr>
      <dsp:spPr>
        <a:xfrm>
          <a:off x="2646" y="2042010"/>
          <a:ext cx="3224021" cy="1289608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>
              <a:solidFill>
                <a:srgbClr val="C00000"/>
              </a:solidFill>
            </a:rPr>
            <a:t>codicia</a:t>
          </a:r>
        </a:p>
      </dsp:txBody>
      <dsp:txXfrm>
        <a:off x="647450" y="2042010"/>
        <a:ext cx="1934413" cy="1289608"/>
      </dsp:txXfrm>
    </dsp:sp>
    <dsp:sp modelId="{08B6D5CC-D2DC-467F-A3EF-D68288F73CD8}">
      <dsp:nvSpPr>
        <dsp:cNvPr id="0" name=""/>
        <dsp:cNvSpPr/>
      </dsp:nvSpPr>
      <dsp:spPr>
        <a:xfrm>
          <a:off x="2904265" y="2042010"/>
          <a:ext cx="3224021" cy="1289608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23377"/>
                <a:lumOff val="58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23377"/>
                <a:lumOff val="58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23377"/>
                <a:lumOff val="58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>
              <a:solidFill>
                <a:schemeClr val="accent1">
                  <a:lumMod val="10000"/>
                </a:schemeClr>
              </a:solidFill>
            </a:rPr>
            <a:t>Poder compartir</a:t>
          </a:r>
        </a:p>
      </dsp:txBody>
      <dsp:txXfrm>
        <a:off x="3549069" y="2042010"/>
        <a:ext cx="1934413" cy="1289608"/>
      </dsp:txXfrm>
    </dsp:sp>
    <dsp:sp modelId="{5294B9F2-0B60-4AB3-85A1-A16B59BC8DB5}">
      <dsp:nvSpPr>
        <dsp:cNvPr id="0" name=""/>
        <dsp:cNvSpPr/>
      </dsp:nvSpPr>
      <dsp:spPr>
        <a:xfrm>
          <a:off x="5805884" y="2042010"/>
          <a:ext cx="3224021" cy="1289608"/>
        </a:xfrm>
        <a:prstGeom prst="chevron">
          <a:avLst/>
        </a:prstGeom>
        <a:solidFill>
          <a:srgbClr val="E3F7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 dirty="0">
              <a:solidFill>
                <a:schemeClr val="accent5">
                  <a:lumMod val="10000"/>
                </a:schemeClr>
              </a:solidFill>
            </a:rPr>
            <a:t>Entrega a Dios </a:t>
          </a:r>
        </a:p>
      </dsp:txBody>
      <dsp:txXfrm>
        <a:off x="6450688" y="2042010"/>
        <a:ext cx="1934413" cy="12896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BD67-EE6E-4176-AA79-8ABE22D01408}">
      <dsp:nvSpPr>
        <dsp:cNvPr id="0" name=""/>
        <dsp:cNvSpPr/>
      </dsp:nvSpPr>
      <dsp:spPr>
        <a:xfrm>
          <a:off x="2646" y="2042010"/>
          <a:ext cx="3224021" cy="1289608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solidFill>
                <a:srgbClr val="C00000"/>
              </a:solidFill>
            </a:rPr>
            <a:t>Ambición, voluntad de poder</a:t>
          </a:r>
        </a:p>
      </dsp:txBody>
      <dsp:txXfrm>
        <a:off x="647450" y="2042010"/>
        <a:ext cx="1934413" cy="1289608"/>
      </dsp:txXfrm>
    </dsp:sp>
    <dsp:sp modelId="{08B6D5CC-D2DC-467F-A3EF-D68288F73CD8}">
      <dsp:nvSpPr>
        <dsp:cNvPr id="0" name=""/>
        <dsp:cNvSpPr/>
      </dsp:nvSpPr>
      <dsp:spPr>
        <a:xfrm>
          <a:off x="2904265" y="1995790"/>
          <a:ext cx="3224021" cy="1289608"/>
        </a:xfrm>
        <a:prstGeom prst="chevron">
          <a:avLst/>
        </a:prstGeom>
        <a:solidFill>
          <a:schemeClr val="accent1">
            <a:shade val="50000"/>
            <a:hueOff val="0"/>
            <a:satOff val="47685"/>
            <a:lumOff val="191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solidFill>
                <a:schemeClr val="accent1">
                  <a:lumMod val="10000"/>
                </a:schemeClr>
              </a:solidFill>
            </a:rPr>
            <a:t>voluntad de servicio</a:t>
          </a:r>
        </a:p>
      </dsp:txBody>
      <dsp:txXfrm>
        <a:off x="3549069" y="1995790"/>
        <a:ext cx="1934413" cy="1289608"/>
      </dsp:txXfrm>
    </dsp:sp>
    <dsp:sp modelId="{5294B9F2-0B60-4AB3-85A1-A16B59BC8DB5}">
      <dsp:nvSpPr>
        <dsp:cNvPr id="0" name=""/>
        <dsp:cNvSpPr/>
      </dsp:nvSpPr>
      <dsp:spPr>
        <a:xfrm>
          <a:off x="5805884" y="2042010"/>
          <a:ext cx="3224021" cy="1289608"/>
        </a:xfrm>
        <a:prstGeom prst="chevron">
          <a:avLst/>
        </a:prstGeom>
        <a:solidFill>
          <a:srgbClr val="E3F7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solidFill>
                <a:schemeClr val="accent1">
                  <a:lumMod val="10000"/>
                </a:schemeClr>
              </a:solidFill>
            </a:rPr>
            <a:t>Servicio divino</a:t>
          </a:r>
        </a:p>
      </dsp:txBody>
      <dsp:txXfrm>
        <a:off x="6450688" y="2042010"/>
        <a:ext cx="1934413" cy="12896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BD67-EE6E-4176-AA79-8ABE22D01408}">
      <dsp:nvSpPr>
        <dsp:cNvPr id="0" name=""/>
        <dsp:cNvSpPr/>
      </dsp:nvSpPr>
      <dsp:spPr>
        <a:xfrm>
          <a:off x="0" y="1875354"/>
          <a:ext cx="3224021" cy="1289608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rgbClr val="C00000"/>
              </a:solidFill>
            </a:rPr>
            <a:t>Orgullo</a:t>
          </a:r>
        </a:p>
      </dsp:txBody>
      <dsp:txXfrm>
        <a:off x="644804" y="1875354"/>
        <a:ext cx="1934413" cy="1289608"/>
      </dsp:txXfrm>
    </dsp:sp>
    <dsp:sp modelId="{08B6D5CC-D2DC-467F-A3EF-D68288F73CD8}">
      <dsp:nvSpPr>
        <dsp:cNvPr id="0" name=""/>
        <dsp:cNvSpPr/>
      </dsp:nvSpPr>
      <dsp:spPr>
        <a:xfrm>
          <a:off x="2904265" y="1995790"/>
          <a:ext cx="3224021" cy="1289608"/>
        </a:xfrm>
        <a:prstGeom prst="chevron">
          <a:avLst/>
        </a:prstGeom>
        <a:solidFill>
          <a:schemeClr val="accent1">
            <a:shade val="50000"/>
            <a:hueOff val="0"/>
            <a:satOff val="47685"/>
            <a:lumOff val="191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accent1">
                  <a:lumMod val="10000"/>
                </a:schemeClr>
              </a:solidFill>
            </a:rPr>
            <a:t>Admiración</a:t>
          </a:r>
        </a:p>
      </dsp:txBody>
      <dsp:txXfrm>
        <a:off x="3549069" y="1995790"/>
        <a:ext cx="1934413" cy="1289608"/>
      </dsp:txXfrm>
    </dsp:sp>
    <dsp:sp modelId="{5294B9F2-0B60-4AB3-85A1-A16B59BC8DB5}">
      <dsp:nvSpPr>
        <dsp:cNvPr id="0" name=""/>
        <dsp:cNvSpPr/>
      </dsp:nvSpPr>
      <dsp:spPr>
        <a:xfrm>
          <a:off x="5805884" y="2042010"/>
          <a:ext cx="3224021" cy="1289608"/>
        </a:xfrm>
        <a:prstGeom prst="chevron">
          <a:avLst/>
        </a:prstGeom>
        <a:solidFill>
          <a:srgbClr val="E3F7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accent1">
                  <a:lumMod val="10000"/>
                </a:schemeClr>
              </a:solidFill>
            </a:rPr>
            <a:t>Adoración </a:t>
          </a:r>
        </a:p>
      </dsp:txBody>
      <dsp:txXfrm>
        <a:off x="6450688" y="2042010"/>
        <a:ext cx="1934413" cy="1289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796DF4A1-647D-45ED-4039-DB1F96860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45B069F-A8F2-8387-8C92-A2E5464B75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A0B07896-4E68-40C4-A473-621EDD30C0DF}" type="datetime1">
              <a:rPr lang="pt-PT" smtClean="0"/>
              <a:t>09/07/2025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510553D-995D-EFE2-4EAC-170D76D06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03C3C56-8BAD-E984-BB24-4EA71CA2E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44AAF311-A558-444C-927C-8328B655F9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321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D3826332-4C9A-49A1-A926-9D9F2ABF3282}" type="datetime1">
              <a:rPr lang="pt-PT" smtClean="0"/>
              <a:pPr/>
              <a:t>09/07/2025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821E5FCA-B2DD-C941-A2C1-638939433487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00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563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1E5FCA-B2DD-C941-A2C1-638939433487}" type="slidenum">
              <a:rPr lang="pt-PT" noProof="0" smtClean="0"/>
              <a:t>55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998569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663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7" name="Marcador de Posição do Texto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3" name="Marcador de Posição de Conteúdo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20" name="Marcador de Posição do Texto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1" name="Marcador de Posição de Conteúdo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22" name="Marcador de Posição do Texto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3" name="Marcador de Posição de Conteúdo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cronoló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4" name="Marcador de Posição do Texto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1" name="Marcador de Posição do Texto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8" name="Marcador de Posição do Texto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8" name="Marcador de Posição do Texto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5" name="Marcador de Posição do Texto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4" name="Marcador de Posição do Texto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9" name="Marcador de Posição do Texto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6" name="Marcador de Posição do Texto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6" name="Marcador de Posição do Texto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5" name="Marcador de Posição do Texto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 Trê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o Texto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3" name="Marcador de Posição de Conteúdo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US" sz="3200"/>
            </a:lvl1pPr>
            <a:lvl2pPr>
              <a:defRPr lang="en-US" sz="2800"/>
            </a:lvl2pPr>
            <a:lvl3pPr>
              <a:defRPr lang="en-US" sz="2400"/>
            </a:lvl3pPr>
            <a:lvl4pPr>
              <a:defRPr lang="en-US" sz="2000"/>
            </a:lvl4pPr>
            <a:lvl5pPr>
              <a:defRPr lang="en-US" sz="2000"/>
            </a:lvl5pPr>
            <a:lvl6pPr>
              <a:defRPr lang="en-US" sz="2000"/>
            </a:lvl6pPr>
            <a:lvl7pPr>
              <a:defRPr lang="en-US" sz="2000"/>
            </a:lvl7pPr>
            <a:lvl8pPr>
              <a:defRPr lang="en-US" sz="2000"/>
            </a:lvl8pPr>
            <a:lvl9pPr>
              <a:defRPr lang="en-US" sz="2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en-US" sz="3200"/>
            </a:lvl1pPr>
            <a:lvl2pPr marL="457200" indent="0">
              <a:buNone/>
              <a:defRPr lang="en-US" sz="2800"/>
            </a:lvl2pPr>
            <a:lvl3pPr marL="914400" indent="0">
              <a:buNone/>
              <a:defRPr lang="en-US" sz="2400"/>
            </a:lvl3pPr>
            <a:lvl4pPr marL="1371600" indent="0">
              <a:buNone/>
              <a:defRPr lang="en-US" sz="2000"/>
            </a:lvl4pPr>
            <a:lvl5pPr marL="1828800" indent="0">
              <a:buNone/>
              <a:defRPr lang="en-US" sz="2000"/>
            </a:lvl5pPr>
            <a:lvl6pPr marL="2286000" indent="0">
              <a:buNone/>
              <a:defRPr lang="en-US" sz="2000"/>
            </a:lvl6pPr>
            <a:lvl7pPr marL="2743200" indent="0">
              <a:buNone/>
              <a:defRPr lang="en-US" sz="2000"/>
            </a:lvl7pPr>
            <a:lvl8pPr marL="3200400" indent="0">
              <a:buNone/>
              <a:defRPr lang="en-US" sz="2000"/>
            </a:lvl8pPr>
            <a:lvl9pPr marL="3657600" indent="0">
              <a:buNone/>
              <a:defRPr lang="en-US" sz="2000"/>
            </a:lvl9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24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en-US" sz="2800" cap="none" spc="2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en-US" sz="1800" spc="2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7" name="Marcador de Posição do Texto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pt-PT" noProof="0"/>
              <a:t>”</a:t>
            </a:r>
          </a:p>
        </p:txBody>
      </p:sp>
      <p:sp>
        <p:nvSpPr>
          <p:cNvPr id="18" name="Marcador de Posição do Texto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pt-PT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6" name="Marcador de Posição da Imagem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0" name="Marcador de Posição do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1" name="Marcador de Posição do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7" name="Marcador de Posição da Imagem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o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3" name="Marcador de Posição do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8" name="Marcador de Posição da Imagem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5" name="Marcador de Posição do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9" name="Marcador de Posição da Imagem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6" name="Marcador de Posição do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7" name="Marcador de Posição do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Marcador de Posição do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1" name="Marcador de Posição do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28" name="Marcador de Posição do Texto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29" name="Marcador de Posição do Texto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6" name="Marcador de Posição da Imagem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1" name="Marcador de Posição da Imagem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o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3" name="Marcador de Posição do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0" name="Marcador de Posição do Texto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1" name="Marcador de Posição do Texto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7" name="Marcador de Posição da Imagem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3" name="Marcador de Posição da Imagem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5" name="Marcador de Posição do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2" name="Marcador de Posição do Texto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3" name="Marcador de Posição do Texto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8" name="Marcador de Posição da Imagem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6" name="Marcador de Posição da Imagem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6" name="Marcador de Posição do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7" name="Marcador de Posição do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4" name="Marcador de Posição do Texto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5" name="Marcador de Posição do Texto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9" name="Marcador de Posição da Imagem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7" name="Marcador de Posição da Imagem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e fundo&#10;&#10;Descrição gerada automaticamente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07" y="24674"/>
            <a:ext cx="7952186" cy="2488288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/>
          <a:lstStyle>
            <a:defPPr>
              <a:defRPr lang="en-US"/>
            </a:defPPr>
          </a:lstStyle>
          <a:p>
            <a:pPr algn="ctr" rtl="0"/>
            <a:b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Ejercicios de contemplación</a:t>
            </a:r>
            <a:b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en la vida cotidiana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494" y="1128880"/>
            <a:ext cx="10172393" cy="880103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pt-PT" dirty="0">
                <a:solidFill>
                  <a:srgbClr val="0070C0"/>
                </a:solidFill>
                <a:latin typeface="Bradley Hand ITC" panose="03070402050302030203" pitchFamily="66" charset="0"/>
              </a:rPr>
              <a:t>Introducción a la vida contemplativa </a:t>
            </a:r>
          </a:p>
          <a:p>
            <a:pPr algn="ctr" rtl="0"/>
            <a:r>
              <a:rPr lang="pt-PT" dirty="0">
                <a:solidFill>
                  <a:srgbClr val="0070C0"/>
                </a:solidFill>
                <a:latin typeface="Bradley Hand ITC" panose="03070402050302030203" pitchFamily="66" charset="0"/>
              </a:rPr>
              <a:t>Y a la invocación de Jesús</a:t>
            </a:r>
          </a:p>
          <a:p>
            <a:pPr algn="ctr" rtl="0"/>
            <a:r>
              <a:rPr lang="pt-PT" sz="2800" dirty="0">
                <a:solidFill>
                  <a:schemeClr val="accent5">
                    <a:lumMod val="25000"/>
                  </a:schemeClr>
                </a:solidFill>
                <a:latin typeface="Bradley Hand ITC" panose="03070402050302030203" pitchFamily="66" charset="0"/>
              </a:rPr>
              <a:t>Franz Jalics</a:t>
            </a:r>
          </a:p>
          <a:p>
            <a:pPr algn="ctr" rtl="0"/>
            <a:endParaRPr lang="pt-PT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F5198B2-A094-C38C-F46F-4B381F031D4C}"/>
              </a:ext>
            </a:extLst>
          </p:cNvPr>
          <p:cNvSpPr/>
          <p:nvPr/>
        </p:nvSpPr>
        <p:spPr>
          <a:xfrm>
            <a:off x="3023316" y="4732815"/>
            <a:ext cx="6696744" cy="1672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 </a:t>
            </a:r>
            <a:endParaRPr lang="es-ES" sz="2400" b="1" dirty="0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2800" b="1" dirty="0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2800" b="1" dirty="0">
                <a:solidFill>
                  <a:schemeClr val="accent5">
                    <a:lumMod val="10000"/>
                  </a:schemeClr>
                </a:solidFill>
                <a:latin typeface="Bradley Hand ITC" panose="03070402050302030203" pitchFamily="66" charset="0"/>
              </a:rPr>
              <a:t>Fraternidad del Santo Nombre </a:t>
            </a: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2800" dirty="0">
                <a:solidFill>
                  <a:srgbClr val="002060"/>
                </a:solidFill>
                <a:latin typeface="Bradley Hand ITC" panose="03070402050302030203" pitchFamily="66" charset="0"/>
              </a:rPr>
              <a:t>Material elaborado  por  Pilar  de </a:t>
            </a:r>
            <a:r>
              <a:rPr lang="es-ES" sz="2800" dirty="0" err="1">
                <a:solidFill>
                  <a:srgbClr val="002060"/>
                </a:solidFill>
                <a:latin typeface="Bradley Hand ITC" panose="03070402050302030203" pitchFamily="66" charset="0"/>
              </a:rPr>
              <a:t>Mambré</a:t>
            </a:r>
            <a:r>
              <a:rPr lang="es-ES" sz="2800" dirty="0">
                <a:solidFill>
                  <a:srgbClr val="002060"/>
                </a:solidFill>
                <a:latin typeface="Bradley Hand ITC" panose="03070402050302030203" pitchFamily="66" charset="0"/>
              </a:rPr>
              <a:t> </a:t>
            </a: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8A3249-6EEF-00B7-255B-E7EFC2F5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035" y="2671021"/>
            <a:ext cx="1391307" cy="1978667"/>
          </a:xfrm>
          <a:prstGeom prst="rect">
            <a:avLst/>
          </a:prstGeom>
        </p:spPr>
      </p:pic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7EFE5AA0-F58B-7781-CAA5-F710DBE275C5}"/>
              </a:ext>
            </a:extLst>
          </p:cNvPr>
          <p:cNvSpPr/>
          <p:nvPr/>
        </p:nvSpPr>
        <p:spPr>
          <a:xfrm>
            <a:off x="479376" y="3617168"/>
            <a:ext cx="3024336" cy="2988332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lumMod val="50000"/>
                  <a:tint val="66000"/>
                  <a:satMod val="160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softEdge rad="76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3º tiempo o etapa</a:t>
            </a:r>
          </a:p>
        </p:txBody>
      </p:sp>
      <p:pic>
        <p:nvPicPr>
          <p:cNvPr id="1030" name="Picture 6" descr="Jesuit Priest Rejects Pope’s Connection to Kidnapping - The New York Times">
            <a:extLst>
              <a:ext uri="{FF2B5EF4-FFF2-40B4-BE49-F238E27FC236}">
                <a16:creationId xmlns:a16="http://schemas.microsoft.com/office/drawing/2014/main" id="{A78DADC3-B3D4-0010-CDCE-1E7447D2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40" y="1444911"/>
            <a:ext cx="2347384" cy="3129845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460">
        <p14:window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11">
            <a:extLst>
              <a:ext uri="{FF2B5EF4-FFF2-40B4-BE49-F238E27FC236}">
                <a16:creationId xmlns:a16="http://schemas.microsoft.com/office/drawing/2014/main" id="{A087604A-0869-2B50-702A-295FC60B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51584" y="1268760"/>
            <a:ext cx="8280920" cy="2504469"/>
          </a:xfrm>
          <a:gradFill>
            <a:gsLst>
              <a:gs pos="39750">
                <a:srgbClr val="D8E6E3"/>
              </a:gs>
              <a:gs pos="29500">
                <a:srgbClr val="E4D0EB"/>
              </a:gs>
              <a:gs pos="9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381000"/>
          </a:effectLst>
        </p:spPr>
        <p:txBody>
          <a:bodyPr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hombre fue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creado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de tal modo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que estuviera siempre orientado hacia Dios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Esta es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su naturaleza,</a:t>
            </a:r>
            <a:endParaRPr lang="es-ES" sz="2400" kern="1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su estado originario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, y en ello está su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felicidad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  <a:p>
            <a:endParaRPr lang="es-ES" dirty="0"/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8A9264CC-F00F-03F5-B5E4-44E6B7FB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556" y="337430"/>
            <a:ext cx="7992888" cy="570390"/>
          </a:xfrm>
          <a:custGeom>
            <a:avLst/>
            <a:gdLst>
              <a:gd name="connsiteX0" fmla="*/ 0 w 7992888"/>
              <a:gd name="connsiteY0" fmla="*/ 0 h 570390"/>
              <a:gd name="connsiteX1" fmla="*/ 650849 w 7992888"/>
              <a:gd name="connsiteY1" fmla="*/ 0 h 570390"/>
              <a:gd name="connsiteX2" fmla="*/ 1141841 w 7992888"/>
              <a:gd name="connsiteY2" fmla="*/ 0 h 570390"/>
              <a:gd name="connsiteX3" fmla="*/ 1792691 w 7992888"/>
              <a:gd name="connsiteY3" fmla="*/ 0 h 570390"/>
              <a:gd name="connsiteX4" fmla="*/ 2443540 w 7992888"/>
              <a:gd name="connsiteY4" fmla="*/ 0 h 570390"/>
              <a:gd name="connsiteX5" fmla="*/ 3094389 w 7992888"/>
              <a:gd name="connsiteY5" fmla="*/ 0 h 570390"/>
              <a:gd name="connsiteX6" fmla="*/ 3825168 w 7992888"/>
              <a:gd name="connsiteY6" fmla="*/ 0 h 570390"/>
              <a:gd name="connsiteX7" fmla="*/ 4476017 w 7992888"/>
              <a:gd name="connsiteY7" fmla="*/ 0 h 570390"/>
              <a:gd name="connsiteX8" fmla="*/ 4887080 w 7992888"/>
              <a:gd name="connsiteY8" fmla="*/ 0 h 570390"/>
              <a:gd name="connsiteX9" fmla="*/ 5378072 w 7992888"/>
              <a:gd name="connsiteY9" fmla="*/ 0 h 570390"/>
              <a:gd name="connsiteX10" fmla="*/ 5789135 w 7992888"/>
              <a:gd name="connsiteY10" fmla="*/ 0 h 570390"/>
              <a:gd name="connsiteX11" fmla="*/ 6200197 w 7992888"/>
              <a:gd name="connsiteY11" fmla="*/ 0 h 570390"/>
              <a:gd name="connsiteX12" fmla="*/ 6611260 w 7992888"/>
              <a:gd name="connsiteY12" fmla="*/ 0 h 570390"/>
              <a:gd name="connsiteX13" fmla="*/ 7342039 w 7992888"/>
              <a:gd name="connsiteY13" fmla="*/ 0 h 570390"/>
              <a:gd name="connsiteX14" fmla="*/ 7992888 w 7992888"/>
              <a:gd name="connsiteY14" fmla="*/ 0 h 570390"/>
              <a:gd name="connsiteX15" fmla="*/ 7992888 w 7992888"/>
              <a:gd name="connsiteY15" fmla="*/ 570390 h 570390"/>
              <a:gd name="connsiteX16" fmla="*/ 7581825 w 7992888"/>
              <a:gd name="connsiteY16" fmla="*/ 570390 h 570390"/>
              <a:gd name="connsiteX17" fmla="*/ 7170762 w 7992888"/>
              <a:gd name="connsiteY17" fmla="*/ 570390 h 570390"/>
              <a:gd name="connsiteX18" fmla="*/ 6759700 w 7992888"/>
              <a:gd name="connsiteY18" fmla="*/ 570390 h 570390"/>
              <a:gd name="connsiteX19" fmla="*/ 6428566 w 7992888"/>
              <a:gd name="connsiteY19" fmla="*/ 570390 h 570390"/>
              <a:gd name="connsiteX20" fmla="*/ 5777716 w 7992888"/>
              <a:gd name="connsiteY20" fmla="*/ 570390 h 570390"/>
              <a:gd name="connsiteX21" fmla="*/ 5046938 w 7992888"/>
              <a:gd name="connsiteY21" fmla="*/ 570390 h 570390"/>
              <a:gd name="connsiteX22" fmla="*/ 4715804 w 7992888"/>
              <a:gd name="connsiteY22" fmla="*/ 570390 h 570390"/>
              <a:gd name="connsiteX23" fmla="*/ 3985026 w 7992888"/>
              <a:gd name="connsiteY23" fmla="*/ 570390 h 570390"/>
              <a:gd name="connsiteX24" fmla="*/ 3653892 w 7992888"/>
              <a:gd name="connsiteY24" fmla="*/ 570390 h 570390"/>
              <a:gd name="connsiteX25" fmla="*/ 3242829 w 7992888"/>
              <a:gd name="connsiteY25" fmla="*/ 570390 h 570390"/>
              <a:gd name="connsiteX26" fmla="*/ 2591979 w 7992888"/>
              <a:gd name="connsiteY26" fmla="*/ 570390 h 570390"/>
              <a:gd name="connsiteX27" fmla="*/ 2100988 w 7992888"/>
              <a:gd name="connsiteY27" fmla="*/ 570390 h 570390"/>
              <a:gd name="connsiteX28" fmla="*/ 1609996 w 7992888"/>
              <a:gd name="connsiteY28" fmla="*/ 570390 h 570390"/>
              <a:gd name="connsiteX29" fmla="*/ 1119004 w 7992888"/>
              <a:gd name="connsiteY29" fmla="*/ 570390 h 570390"/>
              <a:gd name="connsiteX30" fmla="*/ 628013 w 7992888"/>
              <a:gd name="connsiteY30" fmla="*/ 570390 h 570390"/>
              <a:gd name="connsiteX31" fmla="*/ 0 w 7992888"/>
              <a:gd name="connsiteY31" fmla="*/ 570390 h 570390"/>
              <a:gd name="connsiteX32" fmla="*/ 0 w 7992888"/>
              <a:gd name="connsiteY32" fmla="*/ 0 h 5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92888" h="570390" fill="none" extrusionOk="0">
                <a:moveTo>
                  <a:pt x="0" y="0"/>
                </a:moveTo>
                <a:cubicBezTo>
                  <a:pt x="195067" y="-17413"/>
                  <a:pt x="362359" y="10352"/>
                  <a:pt x="650849" y="0"/>
                </a:cubicBezTo>
                <a:cubicBezTo>
                  <a:pt x="939339" y="-10352"/>
                  <a:pt x="1032986" y="48130"/>
                  <a:pt x="1141841" y="0"/>
                </a:cubicBezTo>
                <a:cubicBezTo>
                  <a:pt x="1250696" y="-48130"/>
                  <a:pt x="1588701" y="19218"/>
                  <a:pt x="1792691" y="0"/>
                </a:cubicBezTo>
                <a:cubicBezTo>
                  <a:pt x="1996681" y="-19218"/>
                  <a:pt x="2302430" y="49718"/>
                  <a:pt x="2443540" y="0"/>
                </a:cubicBezTo>
                <a:cubicBezTo>
                  <a:pt x="2584650" y="-49718"/>
                  <a:pt x="2828607" y="9199"/>
                  <a:pt x="3094389" y="0"/>
                </a:cubicBezTo>
                <a:cubicBezTo>
                  <a:pt x="3360171" y="-9199"/>
                  <a:pt x="3485952" y="37515"/>
                  <a:pt x="3825168" y="0"/>
                </a:cubicBezTo>
                <a:cubicBezTo>
                  <a:pt x="4164384" y="-37515"/>
                  <a:pt x="4159071" y="61767"/>
                  <a:pt x="4476017" y="0"/>
                </a:cubicBezTo>
                <a:cubicBezTo>
                  <a:pt x="4792963" y="-61767"/>
                  <a:pt x="4686340" y="91"/>
                  <a:pt x="4887080" y="0"/>
                </a:cubicBezTo>
                <a:cubicBezTo>
                  <a:pt x="5087820" y="-91"/>
                  <a:pt x="5246337" y="32697"/>
                  <a:pt x="5378072" y="0"/>
                </a:cubicBezTo>
                <a:cubicBezTo>
                  <a:pt x="5509807" y="-32697"/>
                  <a:pt x="5586292" y="39085"/>
                  <a:pt x="5789135" y="0"/>
                </a:cubicBezTo>
                <a:cubicBezTo>
                  <a:pt x="5991978" y="-39085"/>
                  <a:pt x="6032706" y="11033"/>
                  <a:pt x="6200197" y="0"/>
                </a:cubicBezTo>
                <a:cubicBezTo>
                  <a:pt x="6367688" y="-11033"/>
                  <a:pt x="6476136" y="29604"/>
                  <a:pt x="6611260" y="0"/>
                </a:cubicBezTo>
                <a:cubicBezTo>
                  <a:pt x="6746384" y="-29604"/>
                  <a:pt x="7004846" y="83611"/>
                  <a:pt x="7342039" y="0"/>
                </a:cubicBezTo>
                <a:cubicBezTo>
                  <a:pt x="7679232" y="-83611"/>
                  <a:pt x="7855227" y="40701"/>
                  <a:pt x="7992888" y="0"/>
                </a:cubicBezTo>
                <a:cubicBezTo>
                  <a:pt x="8035661" y="235098"/>
                  <a:pt x="7947201" y="352101"/>
                  <a:pt x="7992888" y="570390"/>
                </a:cubicBezTo>
                <a:cubicBezTo>
                  <a:pt x="7810468" y="576835"/>
                  <a:pt x="7690114" y="525735"/>
                  <a:pt x="7581825" y="570390"/>
                </a:cubicBezTo>
                <a:cubicBezTo>
                  <a:pt x="7473536" y="615045"/>
                  <a:pt x="7309518" y="540029"/>
                  <a:pt x="7170762" y="570390"/>
                </a:cubicBezTo>
                <a:cubicBezTo>
                  <a:pt x="7032006" y="600751"/>
                  <a:pt x="6857222" y="543035"/>
                  <a:pt x="6759700" y="570390"/>
                </a:cubicBezTo>
                <a:cubicBezTo>
                  <a:pt x="6662178" y="597745"/>
                  <a:pt x="6524477" y="563533"/>
                  <a:pt x="6428566" y="570390"/>
                </a:cubicBezTo>
                <a:cubicBezTo>
                  <a:pt x="6332655" y="577247"/>
                  <a:pt x="6055506" y="567971"/>
                  <a:pt x="5777716" y="570390"/>
                </a:cubicBezTo>
                <a:cubicBezTo>
                  <a:pt x="5499926" y="572809"/>
                  <a:pt x="5293243" y="538941"/>
                  <a:pt x="5046938" y="570390"/>
                </a:cubicBezTo>
                <a:cubicBezTo>
                  <a:pt x="4800633" y="601839"/>
                  <a:pt x="4839742" y="557632"/>
                  <a:pt x="4715804" y="570390"/>
                </a:cubicBezTo>
                <a:cubicBezTo>
                  <a:pt x="4591866" y="583148"/>
                  <a:pt x="4289499" y="561609"/>
                  <a:pt x="3985026" y="570390"/>
                </a:cubicBezTo>
                <a:cubicBezTo>
                  <a:pt x="3680553" y="579171"/>
                  <a:pt x="3766566" y="539381"/>
                  <a:pt x="3653892" y="570390"/>
                </a:cubicBezTo>
                <a:cubicBezTo>
                  <a:pt x="3541218" y="601399"/>
                  <a:pt x="3398748" y="546989"/>
                  <a:pt x="3242829" y="570390"/>
                </a:cubicBezTo>
                <a:cubicBezTo>
                  <a:pt x="3086910" y="593791"/>
                  <a:pt x="2824285" y="512012"/>
                  <a:pt x="2591979" y="570390"/>
                </a:cubicBezTo>
                <a:cubicBezTo>
                  <a:pt x="2359673" y="628768"/>
                  <a:pt x="2319600" y="540916"/>
                  <a:pt x="2100988" y="570390"/>
                </a:cubicBezTo>
                <a:cubicBezTo>
                  <a:pt x="1882376" y="599864"/>
                  <a:pt x="1816362" y="563648"/>
                  <a:pt x="1609996" y="570390"/>
                </a:cubicBezTo>
                <a:cubicBezTo>
                  <a:pt x="1403630" y="577132"/>
                  <a:pt x="1350155" y="549945"/>
                  <a:pt x="1119004" y="570390"/>
                </a:cubicBezTo>
                <a:cubicBezTo>
                  <a:pt x="887853" y="590835"/>
                  <a:pt x="865606" y="560050"/>
                  <a:pt x="628013" y="570390"/>
                </a:cubicBezTo>
                <a:cubicBezTo>
                  <a:pt x="390420" y="580730"/>
                  <a:pt x="227101" y="554007"/>
                  <a:pt x="0" y="570390"/>
                </a:cubicBezTo>
                <a:cubicBezTo>
                  <a:pt x="-32892" y="367213"/>
                  <a:pt x="36885" y="252829"/>
                  <a:pt x="0" y="0"/>
                </a:cubicBezTo>
                <a:close/>
              </a:path>
              <a:path w="7992888" h="570390" stroke="0" extrusionOk="0">
                <a:moveTo>
                  <a:pt x="0" y="0"/>
                </a:moveTo>
                <a:cubicBezTo>
                  <a:pt x="316261" y="-11916"/>
                  <a:pt x="451125" y="69385"/>
                  <a:pt x="730778" y="0"/>
                </a:cubicBezTo>
                <a:cubicBezTo>
                  <a:pt x="1010431" y="-69385"/>
                  <a:pt x="1079484" y="49533"/>
                  <a:pt x="1301699" y="0"/>
                </a:cubicBezTo>
                <a:cubicBezTo>
                  <a:pt x="1523914" y="-49533"/>
                  <a:pt x="1608201" y="43461"/>
                  <a:pt x="1872619" y="0"/>
                </a:cubicBezTo>
                <a:cubicBezTo>
                  <a:pt x="2137037" y="-43461"/>
                  <a:pt x="2124101" y="25944"/>
                  <a:pt x="2283682" y="0"/>
                </a:cubicBezTo>
                <a:cubicBezTo>
                  <a:pt x="2443263" y="-25944"/>
                  <a:pt x="2553155" y="25591"/>
                  <a:pt x="2694745" y="0"/>
                </a:cubicBezTo>
                <a:cubicBezTo>
                  <a:pt x="2836335" y="-25591"/>
                  <a:pt x="3254290" y="10976"/>
                  <a:pt x="3425523" y="0"/>
                </a:cubicBezTo>
                <a:cubicBezTo>
                  <a:pt x="3596756" y="-10976"/>
                  <a:pt x="3763995" y="9891"/>
                  <a:pt x="3996444" y="0"/>
                </a:cubicBezTo>
                <a:cubicBezTo>
                  <a:pt x="4228893" y="-9891"/>
                  <a:pt x="4307779" y="50218"/>
                  <a:pt x="4487436" y="0"/>
                </a:cubicBezTo>
                <a:cubicBezTo>
                  <a:pt x="4667093" y="-50218"/>
                  <a:pt x="4851368" y="57809"/>
                  <a:pt x="5138285" y="0"/>
                </a:cubicBezTo>
                <a:cubicBezTo>
                  <a:pt x="5425202" y="-57809"/>
                  <a:pt x="5307664" y="26542"/>
                  <a:pt x="5469419" y="0"/>
                </a:cubicBezTo>
                <a:cubicBezTo>
                  <a:pt x="5631174" y="-26542"/>
                  <a:pt x="5721382" y="41697"/>
                  <a:pt x="5960411" y="0"/>
                </a:cubicBezTo>
                <a:cubicBezTo>
                  <a:pt x="6199440" y="-41697"/>
                  <a:pt x="6148074" y="11330"/>
                  <a:pt x="6291545" y="0"/>
                </a:cubicBezTo>
                <a:cubicBezTo>
                  <a:pt x="6435016" y="-11330"/>
                  <a:pt x="6462116" y="29288"/>
                  <a:pt x="6622679" y="0"/>
                </a:cubicBezTo>
                <a:cubicBezTo>
                  <a:pt x="6783242" y="-29288"/>
                  <a:pt x="6902184" y="19866"/>
                  <a:pt x="7033741" y="0"/>
                </a:cubicBezTo>
                <a:cubicBezTo>
                  <a:pt x="7165298" y="-19866"/>
                  <a:pt x="7597856" y="50270"/>
                  <a:pt x="7992888" y="0"/>
                </a:cubicBezTo>
                <a:cubicBezTo>
                  <a:pt x="8012627" y="157430"/>
                  <a:pt x="7971875" y="311367"/>
                  <a:pt x="7992888" y="570390"/>
                </a:cubicBezTo>
                <a:cubicBezTo>
                  <a:pt x="7804580" y="589624"/>
                  <a:pt x="7542239" y="535250"/>
                  <a:pt x="7342039" y="570390"/>
                </a:cubicBezTo>
                <a:cubicBezTo>
                  <a:pt x="7141839" y="605530"/>
                  <a:pt x="7152492" y="545402"/>
                  <a:pt x="7010905" y="570390"/>
                </a:cubicBezTo>
                <a:cubicBezTo>
                  <a:pt x="6869318" y="595378"/>
                  <a:pt x="6587473" y="550099"/>
                  <a:pt x="6280126" y="570390"/>
                </a:cubicBezTo>
                <a:cubicBezTo>
                  <a:pt x="5972779" y="590681"/>
                  <a:pt x="5981496" y="518411"/>
                  <a:pt x="5789135" y="570390"/>
                </a:cubicBezTo>
                <a:cubicBezTo>
                  <a:pt x="5596774" y="622369"/>
                  <a:pt x="5303087" y="509016"/>
                  <a:pt x="5058356" y="570390"/>
                </a:cubicBezTo>
                <a:cubicBezTo>
                  <a:pt x="4813625" y="631764"/>
                  <a:pt x="4527613" y="513328"/>
                  <a:pt x="4327578" y="570390"/>
                </a:cubicBezTo>
                <a:cubicBezTo>
                  <a:pt x="4127543" y="627452"/>
                  <a:pt x="3876601" y="570352"/>
                  <a:pt x="3676728" y="570390"/>
                </a:cubicBezTo>
                <a:cubicBezTo>
                  <a:pt x="3476855" y="570428"/>
                  <a:pt x="3359250" y="528734"/>
                  <a:pt x="3185737" y="570390"/>
                </a:cubicBezTo>
                <a:cubicBezTo>
                  <a:pt x="3012224" y="612046"/>
                  <a:pt x="2700313" y="499789"/>
                  <a:pt x="2454958" y="570390"/>
                </a:cubicBezTo>
                <a:cubicBezTo>
                  <a:pt x="2209603" y="640991"/>
                  <a:pt x="2096666" y="547359"/>
                  <a:pt x="1804109" y="570390"/>
                </a:cubicBezTo>
                <a:cubicBezTo>
                  <a:pt x="1511552" y="593421"/>
                  <a:pt x="1616000" y="533604"/>
                  <a:pt x="1472975" y="570390"/>
                </a:cubicBezTo>
                <a:cubicBezTo>
                  <a:pt x="1329950" y="607176"/>
                  <a:pt x="1176255" y="548499"/>
                  <a:pt x="902055" y="570390"/>
                </a:cubicBezTo>
                <a:cubicBezTo>
                  <a:pt x="627855" y="592281"/>
                  <a:pt x="395572" y="513081"/>
                  <a:pt x="0" y="570390"/>
                </a:cubicBezTo>
                <a:cubicBezTo>
                  <a:pt x="-16595" y="397482"/>
                  <a:pt x="12105" y="27725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s-ES" sz="1800" dirty="0">
                <a:latin typeface="Bradley Hand ITC" panose="03070402050302030203" pitchFamily="66" charset="0"/>
              </a:rPr>
              <a:t> ¿Nos es posible vivir orientados a Dios?</a:t>
            </a:r>
            <a:br>
              <a:rPr lang="es-ES" sz="1800" dirty="0">
                <a:latin typeface="Bradley Hand ITC" panose="03070402050302030203" pitchFamily="66" charset="0"/>
              </a:rPr>
            </a:br>
            <a:r>
              <a:rPr lang="es-ES" sz="18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endParaRPr lang="es-ES" sz="2400" dirty="0">
              <a:latin typeface="Bradley Hand ITC" panose="03070402050302030203" pitchFamily="66" charset="0"/>
            </a:endParaRPr>
          </a:p>
        </p:txBody>
      </p:sp>
      <p:pic>
        <p:nvPicPr>
          <p:cNvPr id="8" name="Picture 2" descr="La creación de Adán - Wikipedia, la enciclopedia libre">
            <a:extLst>
              <a:ext uri="{FF2B5EF4-FFF2-40B4-BE49-F238E27FC236}">
                <a16:creationId xmlns:a16="http://schemas.microsoft.com/office/drawing/2014/main" id="{BE732269-71E4-3686-370C-895797E3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963663"/>
            <a:ext cx="5790563" cy="2617888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13E7-837C-12C9-3F5E-89C2775AF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310FF1D-91A2-BFD7-EBDD-DA48FCFFF77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E2E43F-59AD-B4F8-3C5F-8E7F9DC37AE6}"/>
              </a:ext>
            </a:extLst>
          </p:cNvPr>
          <p:cNvSpPr txBox="1"/>
          <p:nvPr/>
        </p:nvSpPr>
        <p:spPr>
          <a:xfrm>
            <a:off x="2207568" y="908720"/>
            <a:ext cx="8064896" cy="3137397"/>
          </a:xfrm>
          <a:prstGeom prst="rect">
            <a:avLst/>
          </a:prstGeom>
          <a:gradFill>
            <a:gsLst>
              <a:gs pos="16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520700"/>
          </a:effectLst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 través de este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estar dirigido hacia Dios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se encontraba en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armonía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con la naturaleza,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 paz con su prójimo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y consigo mismo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Domingo del perdón y expulsión de Adán y Eva del paraíso">
            <a:extLst>
              <a:ext uri="{FF2B5EF4-FFF2-40B4-BE49-F238E27FC236}">
                <a16:creationId xmlns:a16="http://schemas.microsoft.com/office/drawing/2014/main" id="{8433190B-1B7A-8D4F-D24B-E257C12C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27" y="4149080"/>
            <a:ext cx="5668945" cy="2508600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9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14EAB69-3B29-7077-2442-8CF3D7E9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-30271"/>
            <a:ext cx="2829355" cy="723281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8A9E4F-9BE2-010E-A0E6-04095EFCDAFA}"/>
              </a:ext>
            </a:extLst>
          </p:cNvPr>
          <p:cNvSpPr txBox="1"/>
          <p:nvPr/>
        </p:nvSpPr>
        <p:spPr>
          <a:xfrm>
            <a:off x="3366203" y="1196752"/>
            <a:ext cx="8418429" cy="3766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Las sagradas Escrituras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describen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 la historia de la creación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actual estado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de bienaventuranza y desventura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de </a:t>
            </a:r>
            <a:r>
              <a:rPr lang="es-ES" sz="32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naturaleza humana</a:t>
            </a:r>
            <a:endParaRPr lang="es-ES" sz="3200" kern="1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y su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orientación esencial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9439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43003DF-8D9D-43EB-8C0A-7458493CF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1464" y="1052736"/>
            <a:ext cx="6480720" cy="3812359"/>
          </a:xfrm>
          <a:gradFill>
            <a:gsLst>
              <a:gs pos="44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533400"/>
          </a:effectLst>
        </p:spPr>
        <p:txBody>
          <a:bodyPr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pecado :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hombre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un ser orientado hacia Dios</a:t>
            </a: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recayó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 un estar </a:t>
            </a: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orientado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hacia sí mismo</a:t>
            </a: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" name="Picture 4" descr="34 ideas de Adán y Eva | adan y eva, eva, adán">
            <a:extLst>
              <a:ext uri="{FF2B5EF4-FFF2-40B4-BE49-F238E27FC236}">
                <a16:creationId xmlns:a16="http://schemas.microsoft.com/office/drawing/2014/main" id="{DBA5AD25-0123-F2D9-ECBA-FC2431C0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719359"/>
            <a:ext cx="3672408" cy="5419282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78D4B-8616-7F6B-ABC0-A82A89DF0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99651AE-3279-504C-315A-944A5753FDD5}"/>
              </a:ext>
            </a:extLst>
          </p:cNvPr>
          <p:cNvSpPr txBox="1"/>
          <p:nvPr/>
        </p:nvSpPr>
        <p:spPr>
          <a:xfrm>
            <a:off x="-151662" y="1018596"/>
            <a:ext cx="6048672" cy="5552930"/>
          </a:xfrm>
          <a:prstGeom prst="rect">
            <a:avLst/>
          </a:prstGeom>
          <a:gradFill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825500"/>
          </a:effectLst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 lugar de atender a Dios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,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su verdadero centro, y de vivir a partir de ahí,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32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quedó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adherido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 su propio punto de vista egoísta,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 su propia voluntad,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 sus deseos, planes y metas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32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  <p:pic>
        <p:nvPicPr>
          <p:cNvPr id="4100" name="Picture 4" descr="9 The_Hay_Wain_by_Hieronymus_Boschizq">
            <a:extLst>
              <a:ext uri="{FF2B5EF4-FFF2-40B4-BE49-F238E27FC236}">
                <a16:creationId xmlns:a16="http://schemas.microsoft.com/office/drawing/2014/main" id="{FB1C42BC-D88A-EB3E-73F4-62A8EA94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09" y="0"/>
            <a:ext cx="5894387" cy="6858000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4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F3DA1-CA30-B8AB-7B01-A7B3E2ED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cado Original - Enciclopedia Católica">
            <a:extLst>
              <a:ext uri="{FF2B5EF4-FFF2-40B4-BE49-F238E27FC236}">
                <a16:creationId xmlns:a16="http://schemas.microsoft.com/office/drawing/2014/main" id="{BC587178-8B60-1F24-450B-CFA950A8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06" y="1520788"/>
            <a:ext cx="4400757" cy="3816424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43003DF-8D9D-43EB-8C0A-7458493CF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1944" y="1520788"/>
            <a:ext cx="6336704" cy="3816424"/>
          </a:xfrm>
          <a:gradFill>
            <a:gsLst>
              <a:gs pos="31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685800"/>
          </a:effectLst>
        </p:spPr>
        <p:txBody>
          <a:bodyPr/>
          <a:lstStyle/>
          <a:p>
            <a:pPr marL="0" lvl="0" indent="0" algn="ctr"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7030A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 la referencia a sí mismo </a:t>
            </a:r>
          </a:p>
          <a:p>
            <a:pPr marL="0" lvl="0" indent="0" algn="ctr">
              <a:spcAft>
                <a:spcPts val="800"/>
              </a:spcAft>
              <a:buNone/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hombre vive en </a:t>
            </a:r>
          </a:p>
          <a:p>
            <a:pPr marL="0" lvl="0" indent="0" algn="ctr"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una contradicción </a:t>
            </a:r>
          </a:p>
          <a:p>
            <a:pPr marL="0" lvl="0" indent="0" algn="ctr"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con el amor universal </a:t>
            </a:r>
          </a:p>
          <a:p>
            <a:pPr marL="0" lvl="0" indent="0" algn="ctr"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para el cual fue creado.</a:t>
            </a:r>
            <a:endParaRPr lang="es-ES" sz="3600" kern="1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xpulsión de Adán y Eva del Jardín, Icono ortodoxo pintado a mano, Icono  ortodoxo bizantino, Arte ortodoxo, Hecho por encargo - Etsy España">
            <a:extLst>
              <a:ext uri="{FF2B5EF4-FFF2-40B4-BE49-F238E27FC236}">
                <a16:creationId xmlns:a16="http://schemas.microsoft.com/office/drawing/2014/main" id="{76FF865A-0262-C959-0254-04805CE39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6632"/>
            <a:ext cx="2660168" cy="4259424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62B2933-88AE-E992-4B5A-29423E59839B}"/>
              </a:ext>
            </a:extLst>
          </p:cNvPr>
          <p:cNvSpPr/>
          <p:nvPr/>
        </p:nvSpPr>
        <p:spPr>
          <a:xfrm>
            <a:off x="2513352" y="1508203"/>
            <a:ext cx="7250472" cy="3838132"/>
          </a:xfrm>
          <a:prstGeom prst="rect">
            <a:avLst/>
          </a:prstGeom>
          <a:effectLst>
            <a:softEdge rad="647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Ya </a:t>
            </a:r>
            <a:r>
              <a:rPr lang="es-ES" sz="3200" b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 puede aceptarse </a:t>
            </a: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tal como es.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3200" b="1" kern="100" dirty="0">
              <a:solidFill>
                <a:schemeClr val="accent2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Afirma</a:t>
            </a: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una parte de sí mismo,</a:t>
            </a:r>
          </a:p>
          <a:p>
            <a:pPr marL="457200" lvl="1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pPr marL="457200" lvl="1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pero encuentra dentro de sí </a:t>
            </a:r>
            <a:r>
              <a:rPr lang="es-ES" sz="3200" b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mucho que no puede  aceptar.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6" descr="Iconos y salvación">
            <a:extLst>
              <a:ext uri="{FF2B5EF4-FFF2-40B4-BE49-F238E27FC236}">
                <a16:creationId xmlns:a16="http://schemas.microsoft.com/office/drawing/2014/main" id="{97F898CA-93C1-D46F-B230-979B0C877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015" y="3717032"/>
            <a:ext cx="2550720" cy="274271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3AD52-D3EB-8A10-B513-55271DC72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8 The_Hay_Wain_by_Hieronymus_Boschizq">
            <a:extLst>
              <a:ext uri="{FF2B5EF4-FFF2-40B4-BE49-F238E27FC236}">
                <a16:creationId xmlns:a16="http://schemas.microsoft.com/office/drawing/2014/main" id="{AAF593B8-35B6-B5F8-DD2C-0C0293E6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" y="293516"/>
            <a:ext cx="4916454" cy="4916454"/>
          </a:xfrm>
          <a:prstGeom prst="rect">
            <a:avLst/>
          </a:prstGeom>
          <a:noFill/>
          <a:effectLst>
            <a:softEdge rad="685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326189-C845-E03A-5323-596507B6DC0D}"/>
              </a:ext>
            </a:extLst>
          </p:cNvPr>
          <p:cNvSpPr txBox="1"/>
          <p:nvPr/>
        </p:nvSpPr>
        <p:spPr>
          <a:xfrm>
            <a:off x="5380856" y="1220555"/>
            <a:ext cx="6628180" cy="1680588"/>
          </a:xfrm>
          <a:prstGeom prst="rect">
            <a:avLst/>
          </a:prstGeom>
          <a:gradFill>
            <a:gsLst>
              <a:gs pos="34850">
                <a:srgbClr val="DAE1E4"/>
              </a:gs>
              <a:gs pos="28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520700"/>
          </a:effectLst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7030A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solidFill>
                  <a:srgbClr val="7030A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scindido y roto dentro de sí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7030A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 puede encontrar ya su propia identidad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7030A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y </a:t>
            </a:r>
            <a:r>
              <a:rPr lang="es-ES" sz="2800" b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ya no sabe quién es de verdad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F06FB5C-062E-263B-220D-79CC7A1DC9D9}"/>
              </a:ext>
            </a:extLst>
          </p:cNvPr>
          <p:cNvSpPr txBox="1"/>
          <p:nvPr/>
        </p:nvSpPr>
        <p:spPr>
          <a:xfrm>
            <a:off x="7860358" y="4794471"/>
            <a:ext cx="4195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7E0000"/>
                </a:solidFill>
                <a:latin typeface="Bradley Hand ITC" panose="03070402050302030203" pitchFamily="66" charset="0"/>
              </a:rPr>
              <a:t>La huida: </a:t>
            </a:r>
          </a:p>
          <a:p>
            <a:pPr algn="ctr"/>
            <a:r>
              <a:rPr lang="es-ES" sz="2400" b="1" dirty="0">
                <a:solidFill>
                  <a:srgbClr val="7E0000"/>
                </a:solidFill>
                <a:latin typeface="Bradley Hand ITC" panose="03070402050302030203" pitchFamily="66" charset="0"/>
              </a:rPr>
              <a:t>que nos lleva a la dispersión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A52285-BE8C-31C5-8C52-E917BF14F214}"/>
              </a:ext>
            </a:extLst>
          </p:cNvPr>
          <p:cNvSpPr txBox="1"/>
          <p:nvPr/>
        </p:nvSpPr>
        <p:spPr>
          <a:xfrm>
            <a:off x="5625830" y="3726025"/>
            <a:ext cx="4195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7E0000"/>
                </a:solidFill>
                <a:latin typeface="Bradley Hand ITC" panose="03070402050302030203" pitchFamily="66" charset="0"/>
              </a:rPr>
              <a:t>Dos tentaciones contrarias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7982C9-0CE5-DE8C-4ED5-6344E2D96060}"/>
              </a:ext>
            </a:extLst>
          </p:cNvPr>
          <p:cNvSpPr txBox="1"/>
          <p:nvPr/>
        </p:nvSpPr>
        <p:spPr>
          <a:xfrm>
            <a:off x="3038104" y="4898780"/>
            <a:ext cx="4685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7E0000"/>
                </a:solidFill>
                <a:latin typeface="Bradley Hand ITC" panose="03070402050302030203" pitchFamily="66" charset="0"/>
              </a:rPr>
              <a:t>La apropiación: </a:t>
            </a:r>
          </a:p>
          <a:p>
            <a:pPr algn="ctr"/>
            <a:r>
              <a:rPr lang="es-ES" sz="2400" b="1" dirty="0">
                <a:solidFill>
                  <a:srgbClr val="7E0000"/>
                </a:solidFill>
                <a:latin typeface="Bradley Hand ITC" panose="03070402050302030203" pitchFamily="66" charset="0"/>
              </a:rPr>
              <a:t>que nos lleva al </a:t>
            </a:r>
            <a:r>
              <a:rPr lang="es-ES" sz="2400" b="1" dirty="0" err="1">
                <a:solidFill>
                  <a:srgbClr val="7E0000"/>
                </a:solidFill>
                <a:latin typeface="Bradley Hand ITC" panose="03070402050302030203" pitchFamily="66" charset="0"/>
              </a:rPr>
              <a:t>autocentramiento</a:t>
            </a:r>
            <a:endParaRPr lang="es-ES" sz="2400" b="1" dirty="0">
              <a:solidFill>
                <a:srgbClr val="7E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B59531AD-4C94-160B-5FA7-B2C58EDA99AA}"/>
              </a:ext>
            </a:extLst>
          </p:cNvPr>
          <p:cNvSpPr/>
          <p:nvPr/>
        </p:nvSpPr>
        <p:spPr>
          <a:xfrm rot="1414274">
            <a:off x="6626483" y="4200505"/>
            <a:ext cx="369326" cy="83099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CBC34C60-8560-F4FE-775E-CA906AC57253}"/>
              </a:ext>
            </a:extLst>
          </p:cNvPr>
          <p:cNvSpPr/>
          <p:nvPr/>
        </p:nvSpPr>
        <p:spPr>
          <a:xfrm rot="19134638">
            <a:off x="8633825" y="4189894"/>
            <a:ext cx="369326" cy="83099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7" grpId="0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0BB8A8-1BA4-7154-A1F4-214A591BD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4242195"/>
            <a:ext cx="10972800" cy="1491551"/>
          </a:xfrm>
        </p:spPr>
        <p:txBody>
          <a:bodyPr/>
          <a:lstStyle/>
          <a:p>
            <a:pPr marL="0" indent="0" algn="ctr">
              <a:buNone/>
            </a:pPr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Debido a este caos, </a:t>
            </a:r>
          </a:p>
          <a:p>
            <a:pPr marL="0" indent="0" algn="ctr">
              <a:buNone/>
            </a:pPr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enfermedad, el dolor y la muerte </a:t>
            </a:r>
          </a:p>
          <a:p>
            <a:pPr marL="0" indent="0" algn="ctr">
              <a:buNone/>
            </a:pPr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oprimieron</a:t>
            </a:r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al hombre</a:t>
            </a:r>
            <a:endParaRPr lang="es-ES" sz="2400" b="1" kern="100" dirty="0">
              <a:solidFill>
                <a:schemeClr val="accent2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C53968-29B3-457E-C17E-A0AED417E4E8}"/>
              </a:ext>
            </a:extLst>
          </p:cNvPr>
          <p:cNvSpPr txBox="1"/>
          <p:nvPr/>
        </p:nvSpPr>
        <p:spPr>
          <a:xfrm>
            <a:off x="1199456" y="1186934"/>
            <a:ext cx="3890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Comenzó a huir</a:t>
            </a:r>
            <a:r>
              <a:rPr lang="es-ES" sz="2400" i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de sí mismo</a:t>
            </a:r>
            <a:endParaRPr lang="es-ES" sz="2400" dirty="0">
              <a:solidFill>
                <a:srgbClr val="7E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74B3F4-4136-3FA4-0877-29AB27197DAC}"/>
              </a:ext>
            </a:extLst>
          </p:cNvPr>
          <p:cNvSpPr txBox="1"/>
          <p:nvPr/>
        </p:nvSpPr>
        <p:spPr>
          <a:xfrm>
            <a:off x="1318579" y="2650428"/>
            <a:ext cx="40417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alejado de su auténtica </a:t>
            </a:r>
          </a:p>
          <a:p>
            <a:pPr algn="ctr"/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vida interior</a:t>
            </a:r>
            <a:endParaRPr lang="es-ES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1E4BF65-178C-34E7-3EB0-147CD5772CB7}"/>
              </a:ext>
            </a:extLst>
          </p:cNvPr>
          <p:cNvSpPr txBox="1"/>
          <p:nvPr/>
        </p:nvSpPr>
        <p:spPr>
          <a:xfrm>
            <a:off x="6528048" y="2712345"/>
            <a:ext cx="4176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refugio</a:t>
            </a:r>
            <a:r>
              <a:rPr lang="es-ES" sz="2800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en </a:t>
            </a:r>
            <a:r>
              <a:rPr lang="es-ES" sz="28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exterioridades</a:t>
            </a:r>
            <a:r>
              <a:rPr lang="es-ES" sz="2800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ES" sz="28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distracciones</a:t>
            </a:r>
            <a:r>
              <a:rPr lang="es-ES" sz="2800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Flecha: curvada hacia la derecha 11">
            <a:extLst>
              <a:ext uri="{FF2B5EF4-FFF2-40B4-BE49-F238E27FC236}">
                <a16:creationId xmlns:a16="http://schemas.microsoft.com/office/drawing/2014/main" id="{335AF99A-A408-259C-0868-C6E2A0750D9E}"/>
              </a:ext>
            </a:extLst>
          </p:cNvPr>
          <p:cNvSpPr/>
          <p:nvPr/>
        </p:nvSpPr>
        <p:spPr>
          <a:xfrm>
            <a:off x="733241" y="1774502"/>
            <a:ext cx="432048" cy="71209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Flecha: curvada hacia la derecha 12">
            <a:extLst>
              <a:ext uri="{FF2B5EF4-FFF2-40B4-BE49-F238E27FC236}">
                <a16:creationId xmlns:a16="http://schemas.microsoft.com/office/drawing/2014/main" id="{F6B069F9-D1E7-A5A3-299D-BDE6F806375D}"/>
              </a:ext>
            </a:extLst>
          </p:cNvPr>
          <p:cNvSpPr/>
          <p:nvPr/>
        </p:nvSpPr>
        <p:spPr>
          <a:xfrm rot="16200000">
            <a:off x="5329059" y="2930854"/>
            <a:ext cx="489175" cy="96675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26" name="Picture 2" descr="Como huir de ti mismo: Volumen I — Steemit">
            <a:extLst>
              <a:ext uri="{FF2B5EF4-FFF2-40B4-BE49-F238E27FC236}">
                <a16:creationId xmlns:a16="http://schemas.microsoft.com/office/drawing/2014/main" id="{F26C3D9C-D226-5DA9-E132-9616F7B6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47" y="123186"/>
            <a:ext cx="3890812" cy="2589159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se puede huir de uno mismo... Aprende y reconoce quién eres, solo así se  puede avanzar. Gracias mi Karla Monroig por compartir esto. Besos a todos y  feliz sábado.">
            <a:extLst>
              <a:ext uri="{FF2B5EF4-FFF2-40B4-BE49-F238E27FC236}">
                <a16:creationId xmlns:a16="http://schemas.microsoft.com/office/drawing/2014/main" id="{580E5289-7A07-F090-DCA1-8CFE4FA9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79" y="3218777"/>
            <a:ext cx="1782790" cy="1782790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ómo ser inmune a las distracciones? - by Daniel Bonifaz">
            <a:extLst>
              <a:ext uri="{FF2B5EF4-FFF2-40B4-BE49-F238E27FC236}">
                <a16:creationId xmlns:a16="http://schemas.microsoft.com/office/drawing/2014/main" id="{ED5EC78B-CF36-891C-8A96-21853B48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50" y="4058723"/>
            <a:ext cx="3838092" cy="2196888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2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  <p:bldP spid="11" grpId="0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3D571D-C877-1F63-DD4B-FF5A86A50768}"/>
              </a:ext>
            </a:extLst>
          </p:cNvPr>
          <p:cNvSpPr txBox="1"/>
          <p:nvPr/>
        </p:nvSpPr>
        <p:spPr>
          <a:xfrm>
            <a:off x="1466235" y="605325"/>
            <a:ext cx="9259530" cy="1116972"/>
          </a:xfrm>
          <a:prstGeom prst="rect">
            <a:avLst/>
          </a:prstGeom>
          <a:gradFill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Este estado se mantiene hasta hoy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y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lo encontramos en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todo ser humano necesitado de </a:t>
            </a: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redención. </a:t>
            </a:r>
            <a:endParaRPr lang="es-ES" sz="2800" kern="1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  <p:pic>
        <p:nvPicPr>
          <p:cNvPr id="2052" name="Picture 4" descr="Creación del hombre Adán y Eva GÉNESIS GOD Miniatura medieval Manuscrito  religioso decoración religiosa Descargable imprimible imprimible imprimible  imprimible - Etsy España">
            <a:extLst>
              <a:ext uri="{FF2B5EF4-FFF2-40B4-BE49-F238E27FC236}">
                <a16:creationId xmlns:a16="http://schemas.microsoft.com/office/drawing/2014/main" id="{BC4F7B85-31C5-EAD1-419A-702295F1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098201"/>
            <a:ext cx="4601080" cy="4245908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F4EFB8-B32B-E305-CA40-1BDEF9E3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88840"/>
            <a:ext cx="5184648" cy="4320479"/>
          </a:xfrm>
        </p:spPr>
        <p:txBody>
          <a:bodyPr rtlCol="0"/>
          <a:lstStyle>
            <a:defPPr>
              <a:defRPr lang="en-US"/>
            </a:defPPr>
          </a:lstStyle>
          <a:p>
            <a:pPr algn="ctr"/>
            <a: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Eltercer </a:t>
            </a:r>
            <a:b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tiempo o etapa:</a:t>
            </a:r>
            <a:b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 </a:t>
            </a:r>
            <a:b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“</a:t>
            </a:r>
            <a:r>
              <a:rPr lang="es-ES" sz="32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referencia a uno mismo </a:t>
            </a:r>
            <a:br>
              <a:rPr lang="es-ES" sz="32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32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y </a:t>
            </a:r>
            <a:br>
              <a:rPr lang="es-ES" sz="32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32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referencia a Dios”</a:t>
            </a:r>
            <a:br>
              <a:rPr lang="es-ES" sz="3200" dirty="0">
                <a:latin typeface="Bradley Hand ITC" panose="03070402050302030203" pitchFamily="66" charset="0"/>
              </a:rPr>
            </a:br>
            <a:br>
              <a:rPr lang="pt-PT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endParaRPr lang="pt-PT" i="1" dirty="0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70640A05-A075-B6F7-8485-59230584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3814" y="0"/>
            <a:ext cx="4114800" cy="85652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>
                <a:solidFill>
                  <a:schemeClr val="accent5">
                    <a:lumMod val="25000"/>
                  </a:schemeClr>
                </a:solidFill>
                <a:latin typeface="Abadi Extra Light" panose="020B0204020104020204" pitchFamily="34" charset="0"/>
              </a:rPr>
              <a:t>Ejercicios de contemplación </a:t>
            </a:r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3602EF04-C343-BFD2-AB41-A620630757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28048" y="1412775"/>
            <a:ext cx="5172573" cy="4416425"/>
          </a:xfrm>
        </p:spPr>
        <p:txBody>
          <a:bodyPr rtlCol="0"/>
          <a:lstStyle>
            <a:defPPr>
              <a:defRPr lang="en-US"/>
            </a:defPPr>
          </a:lstStyle>
          <a:p>
            <a:pPr marL="742950" indent="-742950" rtl="0">
              <a:buAutoNum type="arabicPeriod"/>
            </a:pP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Alocución</a:t>
            </a:r>
          </a:p>
          <a:p>
            <a:pPr marL="742950" indent="-742950" rtl="0">
              <a:buAutoNum type="arabicPeriod"/>
            </a:pPr>
            <a:r>
              <a:rPr lang="pt-PT" sz="4000" dirty="0">
                <a:solidFill>
                  <a:srgbClr val="003300"/>
                </a:solidFill>
                <a:latin typeface="Bradley Hand ITC" panose="03070402050302030203" pitchFamily="66" charset="0"/>
              </a:rPr>
              <a:t>Indicaciones para la práctica</a:t>
            </a:r>
          </a:p>
          <a:p>
            <a:pPr rtl="0"/>
            <a:endParaRPr lang="pt-PT" dirty="0"/>
          </a:p>
        </p:txBody>
      </p:sp>
      <p:pic>
        <p:nvPicPr>
          <p:cNvPr id="2050" name="Picture 2" descr="El lenguaje secreto de los símbolos...durante siglos han representado la  Salvación que trae el Hijo de Dios. - Evangelizar con el Arte Arte Fe y  Cultura">
            <a:extLst>
              <a:ext uri="{FF2B5EF4-FFF2-40B4-BE49-F238E27FC236}">
                <a16:creationId xmlns:a16="http://schemas.microsoft.com/office/drawing/2014/main" id="{1558E0DB-5C35-7E03-3CDE-A352E2627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86" y="114481"/>
            <a:ext cx="2275091" cy="2185677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s partes de la misa: El ofertorio | La Oración">
            <a:extLst>
              <a:ext uri="{FF2B5EF4-FFF2-40B4-BE49-F238E27FC236}">
                <a16:creationId xmlns:a16="http://schemas.microsoft.com/office/drawing/2014/main" id="{CFF742E2-804A-362E-D586-DC6DC0362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45" y="4797152"/>
            <a:ext cx="2619375" cy="1743075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BB63C-D50E-CEC2-BC55-FA7B79DA2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ono de Jesucristo El Buen Pastor, icono ortodoxo griego hecho a mano de  nuestro Señor, arte bizantino para colgar en la pared sobre placa de  madera, decoración religiosa - Etsy España">
            <a:extLst>
              <a:ext uri="{FF2B5EF4-FFF2-40B4-BE49-F238E27FC236}">
                <a16:creationId xmlns:a16="http://schemas.microsoft.com/office/drawing/2014/main" id="{CACA238C-A230-0332-19B9-70535F09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2" y="2020743"/>
            <a:ext cx="3253020" cy="408254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0FE272-F071-40CB-9785-C594C2B965CB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CEAD46B-E5DB-9A7E-5AD5-4BDACCE8D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6110" y="729605"/>
            <a:ext cx="7355561" cy="507614"/>
          </a:xfrm>
          <a:gradFill>
            <a:gsLst>
              <a:gs pos="16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14300"/>
          </a:effectLst>
        </p:spPr>
        <p:txBody>
          <a:bodyPr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</a:t>
            </a: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redención</a:t>
            </a:r>
            <a:r>
              <a:rPr lang="es-ES" sz="32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consiste en que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Jesucristo</a:t>
            </a:r>
            <a:endParaRPr lang="es-ES" sz="3200" dirty="0"/>
          </a:p>
        </p:txBody>
      </p:sp>
      <p:pic>
        <p:nvPicPr>
          <p:cNvPr id="4100" name="Picture 4" descr="Iconos y salvación">
            <a:extLst>
              <a:ext uri="{FF2B5EF4-FFF2-40B4-BE49-F238E27FC236}">
                <a16:creationId xmlns:a16="http://schemas.microsoft.com/office/drawing/2014/main" id="{DBBA751A-61E8-DD5A-8890-4A7643B6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1949373"/>
            <a:ext cx="3096914" cy="431938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893D27D-06B3-B47E-4D2F-1F67E4569D29}"/>
              </a:ext>
            </a:extLst>
          </p:cNvPr>
          <p:cNvSpPr/>
          <p:nvPr/>
        </p:nvSpPr>
        <p:spPr>
          <a:xfrm>
            <a:off x="3993652" y="1758643"/>
            <a:ext cx="4320479" cy="3119855"/>
          </a:xfrm>
          <a:prstGeom prst="rect">
            <a:avLst/>
          </a:prstGeom>
          <a:effectLst>
            <a:softEdge rad="215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nos vuelve a llevar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desde la referencia al yo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hacía la referencia a Dios. </a:t>
            </a:r>
          </a:p>
        </p:txBody>
      </p:sp>
      <p:sp>
        <p:nvSpPr>
          <p:cNvPr id="2" name="Flecha: curvada hacia la derecha 1">
            <a:extLst>
              <a:ext uri="{FF2B5EF4-FFF2-40B4-BE49-F238E27FC236}">
                <a16:creationId xmlns:a16="http://schemas.microsoft.com/office/drawing/2014/main" id="{F84CEB9B-1AE2-E62A-2581-A080DB148500}"/>
              </a:ext>
            </a:extLst>
          </p:cNvPr>
          <p:cNvSpPr/>
          <p:nvPr/>
        </p:nvSpPr>
        <p:spPr>
          <a:xfrm>
            <a:off x="3330045" y="1758643"/>
            <a:ext cx="1055499" cy="93348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919A6-DCC8-F6CB-FC3B-1EDB790D8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8B7747-4E77-70EC-482A-8097A0DBD710}"/>
              </a:ext>
            </a:extLst>
          </p:cNvPr>
          <p:cNvSpPr txBox="1"/>
          <p:nvPr/>
        </p:nvSpPr>
        <p:spPr>
          <a:xfrm>
            <a:off x="2783632" y="476672"/>
            <a:ext cx="73448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Bradley Hand ITC" panose="03070402050302030203" pitchFamily="66" charset="0"/>
              </a:rPr>
              <a:t>Jesús nos libera de quedarnos encerrados en nosotros mismos…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7CF993-0DD8-2DEB-527B-9A55A61CF876}"/>
              </a:ext>
            </a:extLst>
          </p:cNvPr>
          <p:cNvSpPr txBox="1"/>
          <p:nvPr/>
        </p:nvSpPr>
        <p:spPr>
          <a:xfrm>
            <a:off x="2664402" y="5056170"/>
            <a:ext cx="75832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7E0000"/>
                </a:solidFill>
                <a:latin typeface="Bradley Hand ITC" panose="03070402050302030203" pitchFamily="66" charset="0"/>
              </a:rPr>
              <a:t>Pero su Nombre sólo tiene poder cuando uno se despoja de todo poder…</a:t>
            </a:r>
          </a:p>
        </p:txBody>
      </p:sp>
      <p:pic>
        <p:nvPicPr>
          <p:cNvPr id="2050" name="Picture 2" descr="En qué sentido nos salva la muerte de Jesús? — BIBLIOTECA EN LÍNEA  Watchtower">
            <a:extLst>
              <a:ext uri="{FF2B5EF4-FFF2-40B4-BE49-F238E27FC236}">
                <a16:creationId xmlns:a16="http://schemas.microsoft.com/office/drawing/2014/main" id="{AFA118D5-3BB4-1AAF-A4D8-CDC9B4473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7" y="1988840"/>
            <a:ext cx="4309070" cy="2413079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BF88505-BF94-FACD-28B7-8062341E3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65" y="1988840"/>
            <a:ext cx="3891405" cy="2589553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1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8E3EEDE-6269-878D-F658-C7C5B50F7332}"/>
              </a:ext>
            </a:extLst>
          </p:cNvPr>
          <p:cNvSpPr txBox="1"/>
          <p:nvPr/>
        </p:nvSpPr>
        <p:spPr>
          <a:xfrm>
            <a:off x="1631504" y="708659"/>
            <a:ext cx="98650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</a:rPr>
              <a:t>El hombre caído no es consciente de manera espontanea de su estado espiritual…</a:t>
            </a:r>
          </a:p>
        </p:txBody>
      </p:sp>
      <p:pic>
        <p:nvPicPr>
          <p:cNvPr id="3074" name="Picture 2" descr="Lecciones de ética profesional (VI. Profesión y conciencia) - Blog del  Padre Miguel Ángel Fuentes">
            <a:extLst>
              <a:ext uri="{FF2B5EF4-FFF2-40B4-BE49-F238E27FC236}">
                <a16:creationId xmlns:a16="http://schemas.microsoft.com/office/drawing/2014/main" id="{8CEBC90B-817A-E151-7931-CF99A4D13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684032"/>
            <a:ext cx="4464496" cy="4565048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B1501-14A4-5438-B71A-5BA400C72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4D283A03-0C2E-D9E2-6410-2CD1F38F6F48}"/>
              </a:ext>
            </a:extLst>
          </p:cNvPr>
          <p:cNvSpPr/>
          <p:nvPr/>
        </p:nvSpPr>
        <p:spPr>
          <a:xfrm>
            <a:off x="551384" y="548680"/>
            <a:ext cx="11305256" cy="1453389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¿Cómo experimentamos 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nuestra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referencia al yo?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pic>
        <p:nvPicPr>
          <p:cNvPr id="3076" name="Picture 4" descr="Alexandre Cabanel Ángel caído. Lucifer, pintura de ángel. Arte clásico.  Pintura famosa. Academia oscura. Diablo. Impresión de ángel en papel mate -  Etsy España">
            <a:extLst>
              <a:ext uri="{FF2B5EF4-FFF2-40B4-BE49-F238E27FC236}">
                <a16:creationId xmlns:a16="http://schemas.microsoft.com/office/drawing/2014/main" id="{F43C4CAB-62A9-1EFF-BAD6-FF2EE139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2420888"/>
            <a:ext cx="5496611" cy="4267957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1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3C822-0D67-0846-AC0E-165B13CA3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3A4BE8B0-C279-E9EE-1470-CFC02FBA037D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140CB95B-B95A-292C-A9E7-55CF2C107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84815"/>
            <a:ext cx="8366720" cy="304495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ES" sz="1800" kern="100" dirty="0">
              <a:solidFill>
                <a:srgbClr val="FF0000"/>
              </a:solidFill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676EB358-99DD-EA39-4CE3-42A79F8AF8A6}"/>
              </a:ext>
            </a:extLst>
          </p:cNvPr>
          <p:cNvSpPr/>
          <p:nvPr/>
        </p:nvSpPr>
        <p:spPr>
          <a:xfrm>
            <a:off x="3483266" y="1399283"/>
            <a:ext cx="5567828" cy="1365791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Algunas S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eñales</a:t>
            </a: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306D901-6FC7-EB46-B919-18DFA2F7030E}"/>
              </a:ext>
            </a:extLst>
          </p:cNvPr>
          <p:cNvSpPr/>
          <p:nvPr/>
        </p:nvSpPr>
        <p:spPr>
          <a:xfrm>
            <a:off x="480749" y="1928234"/>
            <a:ext cx="2376264" cy="117041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los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sentimientos.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3825704-3828-14A2-C809-D30D5A60C444}"/>
              </a:ext>
            </a:extLst>
          </p:cNvPr>
          <p:cNvSpPr/>
          <p:nvPr/>
        </p:nvSpPr>
        <p:spPr>
          <a:xfrm>
            <a:off x="1959723" y="3477060"/>
            <a:ext cx="2376264" cy="117041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Los pensamientos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E9B0234-6FD5-7AE8-23BA-A06BE1088912}"/>
              </a:ext>
            </a:extLst>
          </p:cNvPr>
          <p:cNvSpPr/>
          <p:nvPr/>
        </p:nvSpPr>
        <p:spPr>
          <a:xfrm>
            <a:off x="4683558" y="4478151"/>
            <a:ext cx="2825628" cy="117041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las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preocupaciones</a:t>
            </a:r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9672278-4514-3EE0-4FF8-87798EDB624F}"/>
              </a:ext>
            </a:extLst>
          </p:cNvPr>
          <p:cNvSpPr/>
          <p:nvPr/>
        </p:nvSpPr>
        <p:spPr>
          <a:xfrm>
            <a:off x="7912111" y="3443458"/>
            <a:ext cx="2128417" cy="1338308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los deseos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92813E5-9619-CF31-36B1-233C10D35729}"/>
              </a:ext>
            </a:extLst>
          </p:cNvPr>
          <p:cNvSpPr/>
          <p:nvPr/>
        </p:nvSpPr>
        <p:spPr>
          <a:xfrm>
            <a:off x="9965057" y="2082179"/>
            <a:ext cx="2063975" cy="1156544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terquedad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E497088-C497-2F16-A52C-00F1FA9D2539}"/>
              </a:ext>
            </a:extLst>
          </p:cNvPr>
          <p:cNvSpPr/>
          <p:nvPr/>
        </p:nvSpPr>
        <p:spPr>
          <a:xfrm>
            <a:off x="2741045" y="94290"/>
            <a:ext cx="7343443" cy="1453389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¿Cómo experimentamos 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nuestra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referencia al yo?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49DCC61-FBB0-D804-ABAD-2C2DD8BA42FC}"/>
              </a:ext>
            </a:extLst>
          </p:cNvPr>
          <p:cNvSpPr/>
          <p:nvPr/>
        </p:nvSpPr>
        <p:spPr>
          <a:xfrm rot="8800896">
            <a:off x="2848717" y="2447321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2F39B7CA-B069-AE11-F6E0-6FA68F222D2F}"/>
              </a:ext>
            </a:extLst>
          </p:cNvPr>
          <p:cNvSpPr/>
          <p:nvPr/>
        </p:nvSpPr>
        <p:spPr>
          <a:xfrm rot="8800896">
            <a:off x="4001004" y="2898403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2837FB01-FA45-AAD6-F887-D0DA47AA29B6}"/>
              </a:ext>
            </a:extLst>
          </p:cNvPr>
          <p:cNvSpPr/>
          <p:nvPr/>
        </p:nvSpPr>
        <p:spPr>
          <a:xfrm rot="5400000">
            <a:off x="5641981" y="3130594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6B613E6B-846B-B0F9-E990-652A01877EED}"/>
              </a:ext>
            </a:extLst>
          </p:cNvPr>
          <p:cNvSpPr/>
          <p:nvPr/>
        </p:nvSpPr>
        <p:spPr>
          <a:xfrm rot="1945001">
            <a:off x="8808251" y="2338228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1F7BFAA5-E0E5-A615-F562-3EDE014CC62B}"/>
              </a:ext>
            </a:extLst>
          </p:cNvPr>
          <p:cNvSpPr/>
          <p:nvPr/>
        </p:nvSpPr>
        <p:spPr>
          <a:xfrm rot="1956304">
            <a:off x="7499444" y="2828119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656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3" grpId="0" animBg="1"/>
      <p:bldP spid="1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43003DF-8D9D-43EB-8C0A-7458493CF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84815"/>
            <a:ext cx="8366720" cy="304495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ES" sz="1800" kern="100" dirty="0">
              <a:solidFill>
                <a:srgbClr val="FF0000"/>
              </a:solidFill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C0FB600-932E-464D-BFC1-FE2B626EB795}"/>
              </a:ext>
            </a:extLst>
          </p:cNvPr>
          <p:cNvSpPr/>
          <p:nvPr/>
        </p:nvSpPr>
        <p:spPr>
          <a:xfrm>
            <a:off x="-240704" y="125757"/>
            <a:ext cx="13008768" cy="1170415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eñales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claras que nos indican nuestra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referencia al yo: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62F3051-C5A1-61DC-1661-87890A865812}"/>
              </a:ext>
            </a:extLst>
          </p:cNvPr>
          <p:cNvSpPr/>
          <p:nvPr/>
        </p:nvSpPr>
        <p:spPr>
          <a:xfrm>
            <a:off x="609600" y="1539403"/>
            <a:ext cx="2376264" cy="117041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los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sentimientos.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Los dos sentimientos cotidianos que funcionan como veneno en el organismo -  LA NACION">
            <a:extLst>
              <a:ext uri="{FF2B5EF4-FFF2-40B4-BE49-F238E27FC236}">
                <a16:creationId xmlns:a16="http://schemas.microsoft.com/office/drawing/2014/main" id="{6FED5AB9-8802-8C82-AA76-896219367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184615"/>
            <a:ext cx="3831595" cy="2298957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9.257.800+ Emociones Y Sentimientos Ilustraciones de Stock, gráficos  vectoriales libres de derechos y clip art - iStock">
            <a:extLst>
              <a:ext uri="{FF2B5EF4-FFF2-40B4-BE49-F238E27FC236}">
                <a16:creationId xmlns:a16="http://schemas.microsoft.com/office/drawing/2014/main" id="{E104C0AF-1458-9536-923B-CA519D51A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63" y="1403014"/>
            <a:ext cx="4249588" cy="2298958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ntimientos (qué son, concepto y significado) - Enciclopedia Significados">
            <a:extLst>
              <a:ext uri="{FF2B5EF4-FFF2-40B4-BE49-F238E27FC236}">
                <a16:creationId xmlns:a16="http://schemas.microsoft.com/office/drawing/2014/main" id="{54BDB907-2C45-5591-41A9-5C3E26F4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375" y="2779199"/>
            <a:ext cx="3475087" cy="2602961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30B54E4-EF48-F92F-221D-7EF1713DB285}"/>
              </a:ext>
            </a:extLst>
          </p:cNvPr>
          <p:cNvSpPr/>
          <p:nvPr/>
        </p:nvSpPr>
        <p:spPr>
          <a:xfrm rot="8800896">
            <a:off x="3017761" y="1213642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0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5C3EB-9A34-8B2C-F54A-8094943A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BF87471-E2FB-ACBC-B1F0-14E296222B77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9A2D539F-BE31-E418-7D77-0ECD1F0F2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84815"/>
            <a:ext cx="8366720" cy="304495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ES" sz="1800" kern="100" dirty="0">
              <a:solidFill>
                <a:srgbClr val="FF0000"/>
              </a:solidFill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55C2763-EF6F-064E-9147-B4760BDF7636}"/>
              </a:ext>
            </a:extLst>
          </p:cNvPr>
          <p:cNvSpPr/>
          <p:nvPr/>
        </p:nvSpPr>
        <p:spPr>
          <a:xfrm>
            <a:off x="1055440" y="103265"/>
            <a:ext cx="10657184" cy="1696175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eñales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claras que nos indican nuestra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referencia al yo: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F4C1AA6-D930-A09E-38C7-8A7B7C7F83D3}"/>
              </a:ext>
            </a:extLst>
          </p:cNvPr>
          <p:cNvSpPr/>
          <p:nvPr/>
        </p:nvSpPr>
        <p:spPr>
          <a:xfrm>
            <a:off x="767408" y="1875335"/>
            <a:ext cx="2376264" cy="117041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Los pensamientos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Anspac">
            <a:extLst>
              <a:ext uri="{FF2B5EF4-FFF2-40B4-BE49-F238E27FC236}">
                <a16:creationId xmlns:a16="http://schemas.microsoft.com/office/drawing/2014/main" id="{C2F0676C-D9AF-2F31-219E-EE914668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18" y="3554463"/>
            <a:ext cx="4180483" cy="28176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ner pensamientos trascendentes contribuye a la maduración del cerebro">
            <a:extLst>
              <a:ext uri="{FF2B5EF4-FFF2-40B4-BE49-F238E27FC236}">
                <a16:creationId xmlns:a16="http://schemas.microsoft.com/office/drawing/2014/main" id="{F2E012E9-FA99-85FF-026B-47D21221A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69" y="1808920"/>
            <a:ext cx="4644430" cy="2600881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1D14E23-8715-4B49-5302-8E87985F41EE}"/>
              </a:ext>
            </a:extLst>
          </p:cNvPr>
          <p:cNvSpPr/>
          <p:nvPr/>
        </p:nvSpPr>
        <p:spPr>
          <a:xfrm rot="8800896">
            <a:off x="3334858" y="1838171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74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08068-D002-5FDB-C1A3-E13CCAF2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6B87B7F2-F874-3D35-D64E-5CC352A9829D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73207CBC-767D-B645-F28A-346DDB5A4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84815"/>
            <a:ext cx="8366720" cy="304495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ES" sz="1800" kern="100" dirty="0">
              <a:solidFill>
                <a:srgbClr val="FF0000"/>
              </a:solidFill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76B2C97-E00F-E9DA-7B9B-ADD46450A8EC}"/>
              </a:ext>
            </a:extLst>
          </p:cNvPr>
          <p:cNvSpPr/>
          <p:nvPr/>
        </p:nvSpPr>
        <p:spPr>
          <a:xfrm>
            <a:off x="-28640" y="-76012"/>
            <a:ext cx="12152488" cy="1696175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eñales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claras que nos indican nuestra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referencia al yo: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2E632A3-22FB-F85F-215F-4AD41BA7426E}"/>
              </a:ext>
            </a:extLst>
          </p:cNvPr>
          <p:cNvSpPr/>
          <p:nvPr/>
        </p:nvSpPr>
        <p:spPr>
          <a:xfrm>
            <a:off x="1046620" y="2236876"/>
            <a:ext cx="2825628" cy="1170415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las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preocupaciones</a:t>
            </a:r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074" name="Picture 2" descr="▷5 técnicas para eliminar las preocupaciones cotidianas ⋆ Rincón de la  Psicología">
            <a:extLst>
              <a:ext uri="{FF2B5EF4-FFF2-40B4-BE49-F238E27FC236}">
                <a16:creationId xmlns:a16="http://schemas.microsoft.com/office/drawing/2014/main" id="{63F947EF-4B07-6EF4-85A3-6BB168C87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3944531"/>
            <a:ext cx="4796432" cy="2745432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8142D88-1E84-484A-0E39-AA7A5E60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99" y="4022485"/>
            <a:ext cx="3470498" cy="2589525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s preocupaciones en nuestra vida - Mol Psicólogos en Gijón">
            <a:extLst>
              <a:ext uri="{FF2B5EF4-FFF2-40B4-BE49-F238E27FC236}">
                <a16:creationId xmlns:a16="http://schemas.microsoft.com/office/drawing/2014/main" id="{061EAB1B-6E5C-972E-0A85-E4F11A8BD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76" y="1449429"/>
            <a:ext cx="3809264" cy="2133188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2CE90715-49E2-E5B8-F5D5-5DB434D42ACE}"/>
              </a:ext>
            </a:extLst>
          </p:cNvPr>
          <p:cNvSpPr/>
          <p:nvPr/>
        </p:nvSpPr>
        <p:spPr>
          <a:xfrm rot="8800896">
            <a:off x="4027343" y="1680669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9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D04E1-BDE6-DE92-BFAE-8A3A0393B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5C4E2AA-4BCC-4D20-417A-43B901F6705F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92D746E3-4CB0-B80E-ECBF-ED7733D2B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84815"/>
            <a:ext cx="8366720" cy="304495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ES" sz="1800" kern="100" dirty="0">
              <a:solidFill>
                <a:srgbClr val="FF0000"/>
              </a:solidFill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9B40962-49AC-B140-31A4-E1237F1F9B74}"/>
              </a:ext>
            </a:extLst>
          </p:cNvPr>
          <p:cNvSpPr/>
          <p:nvPr/>
        </p:nvSpPr>
        <p:spPr>
          <a:xfrm>
            <a:off x="-96688" y="179160"/>
            <a:ext cx="12745415" cy="1696175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eñales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claras que nos indican nuestra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referencia al yo: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991CD7D-0731-EE62-9C49-99DC0C421BD6}"/>
              </a:ext>
            </a:extLst>
          </p:cNvPr>
          <p:cNvSpPr/>
          <p:nvPr/>
        </p:nvSpPr>
        <p:spPr>
          <a:xfrm>
            <a:off x="1220369" y="2408198"/>
            <a:ext cx="2128417" cy="1338308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los deseos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098" name="Picture 2" descr="sueño, imaginación, fantasía, creatividad concepto. soñador niña pensando  de su deseos y futuro. 44845589 Vector en Vecteezy">
            <a:extLst>
              <a:ext uri="{FF2B5EF4-FFF2-40B4-BE49-F238E27FC236}">
                <a16:creationId xmlns:a16="http://schemas.microsoft.com/office/drawing/2014/main" id="{BA18BE0F-FE20-37DB-8C18-DC0A3047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98" y="3133845"/>
            <a:ext cx="3591843" cy="3591843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cesidades, deseos y demandas ✓ Fundamentos del marketing">
            <a:extLst>
              <a:ext uri="{FF2B5EF4-FFF2-40B4-BE49-F238E27FC236}">
                <a16:creationId xmlns:a16="http://schemas.microsoft.com/office/drawing/2014/main" id="{76C0EE79-4B02-45A1-5115-69BC98A5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15" y="1953769"/>
            <a:ext cx="3255433" cy="3044952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F619A140-C396-D3EB-CD0F-D886D41D0F8D}"/>
              </a:ext>
            </a:extLst>
          </p:cNvPr>
          <p:cNvSpPr/>
          <p:nvPr/>
        </p:nvSpPr>
        <p:spPr>
          <a:xfrm rot="8800896">
            <a:off x="3272417" y="1862514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6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D4DA3-7E22-7E94-2B71-74A29EF5D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D18DD181-8AE0-DEA0-6F9B-0EB83F53EA30}"/>
              </a:ext>
            </a:extLst>
          </p:cNvPr>
          <p:cNvSpPr txBox="1"/>
          <p:nvPr/>
        </p:nvSpPr>
        <p:spPr>
          <a:xfrm>
            <a:off x="10128447" y="1499783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E0CE5D82-059C-E3C7-2318-A04F4301E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84815"/>
            <a:ext cx="8366720" cy="304495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ES" sz="1800" kern="100" dirty="0">
              <a:solidFill>
                <a:srgbClr val="FF0000"/>
              </a:solidFill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67829322-FE79-CCD3-A199-C112ED52C3E3}"/>
              </a:ext>
            </a:extLst>
          </p:cNvPr>
          <p:cNvSpPr/>
          <p:nvPr/>
        </p:nvSpPr>
        <p:spPr>
          <a:xfrm>
            <a:off x="0" y="179160"/>
            <a:ext cx="12192000" cy="1696175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eñales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claras que nos indican nuestra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referencia al yo: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34C3C3C-B1FC-87BA-FAAF-E213608C8C9D}"/>
              </a:ext>
            </a:extLst>
          </p:cNvPr>
          <p:cNvSpPr/>
          <p:nvPr/>
        </p:nvSpPr>
        <p:spPr>
          <a:xfrm>
            <a:off x="1199456" y="2337479"/>
            <a:ext cx="2063975" cy="1156544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terquedad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122" name="Picture 2" descr="Terquedad Ilustraciones Stock, Vectores, Y Clipart – (307 Ilustraciones  Stock)">
            <a:extLst>
              <a:ext uri="{FF2B5EF4-FFF2-40B4-BE49-F238E27FC236}">
                <a16:creationId xmlns:a16="http://schemas.microsoft.com/office/drawing/2014/main" id="{9924E334-1914-706E-5C92-FFA8B335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560" y="3835340"/>
            <a:ext cx="2592288" cy="2592288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rquedad Ilustraciones Stock, Vectores, Y Clipart – (307 Ilustraciones  Stock)">
            <a:extLst>
              <a:ext uri="{FF2B5EF4-FFF2-40B4-BE49-F238E27FC236}">
                <a16:creationId xmlns:a16="http://schemas.microsoft.com/office/drawing/2014/main" id="{F42A62FF-075E-91E2-259C-8C0B37E14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72916"/>
            <a:ext cx="3895515" cy="2592288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erquedad Ilustraciones Stock, Vectores, Y Clipart – (307 Ilustraciones  Stock)">
            <a:extLst>
              <a:ext uri="{FF2B5EF4-FFF2-40B4-BE49-F238E27FC236}">
                <a16:creationId xmlns:a16="http://schemas.microsoft.com/office/drawing/2014/main" id="{2E78325D-846C-3A8B-0B81-C3EDE434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45" y="3527519"/>
            <a:ext cx="2900109" cy="2900109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ADCFA6E0-D6BD-7799-C7CB-15A4976F106E}"/>
              </a:ext>
            </a:extLst>
          </p:cNvPr>
          <p:cNvSpPr/>
          <p:nvPr/>
        </p:nvSpPr>
        <p:spPr>
          <a:xfrm rot="8800896">
            <a:off x="3296331" y="1754439"/>
            <a:ext cx="964134" cy="4082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3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0EA2D-8731-695B-50C0-8BD503483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F53639D0-BCF5-DAAB-7455-38CD9526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79" y="980728"/>
            <a:ext cx="12103244" cy="2376264"/>
          </a:xfrm>
        </p:spPr>
        <p:txBody>
          <a:bodyPr rtlCol="0"/>
          <a:lstStyle>
            <a:defPPr>
              <a:defRPr lang="en-US"/>
            </a:defPPr>
          </a:lstStyle>
          <a:p>
            <a:pPr algn="ctr"/>
            <a:br>
              <a:rPr lang="pt-PT" sz="4000" dirty="0">
                <a:solidFill>
                  <a:schemeClr val="accent4">
                    <a:lumMod val="50000"/>
                  </a:schemeClr>
                </a:solidFill>
                <a:latin typeface="Abadi Extra Light" panose="020B0204020104020204" pitchFamily="34" charset="0"/>
              </a:rPr>
            </a:br>
            <a:r>
              <a:rPr lang="pt-PT" sz="4000" dirty="0">
                <a:solidFill>
                  <a:schemeClr val="accent1">
                    <a:lumMod val="25000"/>
                  </a:schemeClr>
                </a:solidFill>
                <a:latin typeface="Abadi Extra Light" panose="020B0204020104020204" pitchFamily="34" charset="0"/>
              </a:rPr>
              <a:t>“</a:t>
            </a:r>
            <a:r>
              <a:rPr lang="es-ES" sz="32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referencia a uno mismo </a:t>
            </a:r>
            <a:br>
              <a:rPr lang="es-ES" sz="32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32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y </a:t>
            </a:r>
            <a:br>
              <a:rPr lang="es-ES" sz="32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32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referencia a Dios”</a:t>
            </a:r>
            <a:br>
              <a:rPr lang="es-ES" sz="32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sz="4000" dirty="0">
                <a:solidFill>
                  <a:schemeClr val="accent1">
                    <a:lumMod val="25000"/>
                  </a:schemeClr>
                </a:solidFill>
                <a:latin typeface="Abadi Extra Light" panose="020B0204020104020204" pitchFamily="34" charset="0"/>
              </a:rPr>
            </a:b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Abadi Extra Light" panose="020B0204020104020204" pitchFamily="34" charset="0"/>
              </a:rPr>
              <a:t> </a:t>
            </a:r>
            <a:br>
              <a:rPr lang="pt-PT" sz="4000" dirty="0">
                <a:solidFill>
                  <a:schemeClr val="accent4">
                    <a:lumMod val="50000"/>
                  </a:schemeClr>
                </a:solidFill>
                <a:latin typeface="Abadi Extra Light" panose="020B0204020104020204" pitchFamily="34" charset="0"/>
              </a:rPr>
            </a:br>
            <a:endParaRPr lang="pt-PT" sz="4000" i="1" dirty="0">
              <a:solidFill>
                <a:schemeClr val="accent4">
                  <a:lumMod val="50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028" name="Picture 4" descr="PSD de Interrogante, plantillas PSD gratuitas de gran calidad para  descargar | Freepik">
            <a:extLst>
              <a:ext uri="{FF2B5EF4-FFF2-40B4-BE49-F238E27FC236}">
                <a16:creationId xmlns:a16="http://schemas.microsoft.com/office/drawing/2014/main" id="{7303DE25-E002-2B80-8C8B-77ACC385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708920"/>
            <a:ext cx="3168352" cy="3168352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44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4171-0EC3-3B55-611D-CF1EA9C84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ología - Concepto, origen, qué estudia, ramas y documentos">
            <a:extLst>
              <a:ext uri="{FF2B5EF4-FFF2-40B4-BE49-F238E27FC236}">
                <a16:creationId xmlns:a16="http://schemas.microsoft.com/office/drawing/2014/main" id="{FA542DB6-4467-DFF1-5D77-BB3CE0D3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6" y="4481736"/>
            <a:ext cx="4752528" cy="2376264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8EA5B5C-F3E5-7EAC-AE8A-A57490FC3632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1CBCF09C-935A-A84F-4EEB-564AEDA43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90569"/>
            <a:ext cx="10972800" cy="3044952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 </a:t>
            </a:r>
          </a:p>
          <a:p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F598D02-B690-8125-FB84-B2C46E49D6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109067"/>
              </p:ext>
            </p:extLst>
          </p:nvPr>
        </p:nvGraphicFramePr>
        <p:xfrm>
          <a:off x="6096000" y="1197230"/>
          <a:ext cx="5826224" cy="426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FDF60D3D-BC35-CB92-9B35-85CDF9AF126F}"/>
              </a:ext>
            </a:extLst>
          </p:cNvPr>
          <p:cNvSpPr/>
          <p:nvPr/>
        </p:nvSpPr>
        <p:spPr>
          <a:xfrm>
            <a:off x="462258" y="1722649"/>
            <a:ext cx="5205850" cy="321521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7E0000"/>
                </a:solidFill>
                <a:latin typeface="Bradley Hand ITC" panose="03070402050302030203" pitchFamily="66" charset="0"/>
              </a:rPr>
              <a:t>Las Escrituras y la teología dividen </a:t>
            </a:r>
            <a:r>
              <a:rPr lang="es-ES" sz="2800" b="1" dirty="0">
                <a:solidFill>
                  <a:srgbClr val="7E0000"/>
                </a:solidFill>
                <a:latin typeface="Bradley Hand ITC" panose="03070402050302030203" pitchFamily="66" charset="0"/>
              </a:rPr>
              <a:t>la referencia al yo en 3 grupos</a:t>
            </a:r>
            <a:endParaRPr lang="es-ES" sz="2800" kern="100" dirty="0">
              <a:solidFill>
                <a:srgbClr val="7E000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  <p:pic>
        <p:nvPicPr>
          <p:cNvPr id="4100" name="Picture 4" descr="Por qué estudiar Teología? |">
            <a:extLst>
              <a:ext uri="{FF2B5EF4-FFF2-40B4-BE49-F238E27FC236}">
                <a16:creationId xmlns:a16="http://schemas.microsoft.com/office/drawing/2014/main" id="{9D400992-37D4-17E9-6A6A-1B396ED8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42044"/>
            <a:ext cx="3232321" cy="2259020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6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nolconarte - Español con Arte">
            <a:extLst>
              <a:ext uri="{FF2B5EF4-FFF2-40B4-BE49-F238E27FC236}">
                <a16:creationId xmlns:a16="http://schemas.microsoft.com/office/drawing/2014/main" id="{307069A3-9DD4-44C1-6610-A2B594DB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251">
            <a:off x="-388872" y="1569498"/>
            <a:ext cx="7077669" cy="4708189"/>
          </a:xfrm>
          <a:prstGeom prst="rect">
            <a:avLst/>
          </a:prstGeom>
          <a:noFill/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80406B6D-6BC0-4D57-95D9-B1134457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332656"/>
            <a:ext cx="3744416" cy="907282"/>
          </a:xfrm>
          <a:custGeom>
            <a:avLst/>
            <a:gdLst>
              <a:gd name="connsiteX0" fmla="*/ 0 w 3744416"/>
              <a:gd name="connsiteY0" fmla="*/ 0 h 907282"/>
              <a:gd name="connsiteX1" fmla="*/ 534917 w 3744416"/>
              <a:gd name="connsiteY1" fmla="*/ 0 h 907282"/>
              <a:gd name="connsiteX2" fmla="*/ 1032389 w 3744416"/>
              <a:gd name="connsiteY2" fmla="*/ 0 h 907282"/>
              <a:gd name="connsiteX3" fmla="*/ 1567306 w 3744416"/>
              <a:gd name="connsiteY3" fmla="*/ 0 h 907282"/>
              <a:gd name="connsiteX4" fmla="*/ 2139666 w 3744416"/>
              <a:gd name="connsiteY4" fmla="*/ 0 h 907282"/>
              <a:gd name="connsiteX5" fmla="*/ 2599695 w 3744416"/>
              <a:gd name="connsiteY5" fmla="*/ 0 h 907282"/>
              <a:gd name="connsiteX6" fmla="*/ 3209499 w 3744416"/>
              <a:gd name="connsiteY6" fmla="*/ 0 h 907282"/>
              <a:gd name="connsiteX7" fmla="*/ 3744416 w 3744416"/>
              <a:gd name="connsiteY7" fmla="*/ 0 h 907282"/>
              <a:gd name="connsiteX8" fmla="*/ 3744416 w 3744416"/>
              <a:gd name="connsiteY8" fmla="*/ 435495 h 907282"/>
              <a:gd name="connsiteX9" fmla="*/ 3744416 w 3744416"/>
              <a:gd name="connsiteY9" fmla="*/ 907282 h 907282"/>
              <a:gd name="connsiteX10" fmla="*/ 3172055 w 3744416"/>
              <a:gd name="connsiteY10" fmla="*/ 907282 h 907282"/>
              <a:gd name="connsiteX11" fmla="*/ 2599695 w 3744416"/>
              <a:gd name="connsiteY11" fmla="*/ 907282 h 907282"/>
              <a:gd name="connsiteX12" fmla="*/ 2027334 w 3744416"/>
              <a:gd name="connsiteY12" fmla="*/ 907282 h 907282"/>
              <a:gd name="connsiteX13" fmla="*/ 1454973 w 3744416"/>
              <a:gd name="connsiteY13" fmla="*/ 907282 h 907282"/>
              <a:gd name="connsiteX14" fmla="*/ 994945 w 3744416"/>
              <a:gd name="connsiteY14" fmla="*/ 907282 h 907282"/>
              <a:gd name="connsiteX15" fmla="*/ 0 w 3744416"/>
              <a:gd name="connsiteY15" fmla="*/ 907282 h 907282"/>
              <a:gd name="connsiteX16" fmla="*/ 0 w 3744416"/>
              <a:gd name="connsiteY16" fmla="*/ 462714 h 907282"/>
              <a:gd name="connsiteX17" fmla="*/ 0 w 3744416"/>
              <a:gd name="connsiteY17" fmla="*/ 0 h 90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44416" h="907282" fill="none" extrusionOk="0">
                <a:moveTo>
                  <a:pt x="0" y="0"/>
                </a:moveTo>
                <a:cubicBezTo>
                  <a:pt x="213508" y="-46409"/>
                  <a:pt x="374749" y="1239"/>
                  <a:pt x="534917" y="0"/>
                </a:cubicBezTo>
                <a:cubicBezTo>
                  <a:pt x="695085" y="-1239"/>
                  <a:pt x="845863" y="1962"/>
                  <a:pt x="1032389" y="0"/>
                </a:cubicBezTo>
                <a:cubicBezTo>
                  <a:pt x="1218915" y="-1962"/>
                  <a:pt x="1425358" y="57464"/>
                  <a:pt x="1567306" y="0"/>
                </a:cubicBezTo>
                <a:cubicBezTo>
                  <a:pt x="1709254" y="-57464"/>
                  <a:pt x="1865318" y="46954"/>
                  <a:pt x="2139666" y="0"/>
                </a:cubicBezTo>
                <a:cubicBezTo>
                  <a:pt x="2414014" y="-46954"/>
                  <a:pt x="2391399" y="39431"/>
                  <a:pt x="2599695" y="0"/>
                </a:cubicBezTo>
                <a:cubicBezTo>
                  <a:pt x="2807991" y="-39431"/>
                  <a:pt x="3044714" y="61539"/>
                  <a:pt x="3209499" y="0"/>
                </a:cubicBezTo>
                <a:cubicBezTo>
                  <a:pt x="3374284" y="-61539"/>
                  <a:pt x="3539461" y="5674"/>
                  <a:pt x="3744416" y="0"/>
                </a:cubicBezTo>
                <a:cubicBezTo>
                  <a:pt x="3766124" y="194629"/>
                  <a:pt x="3711334" y="297802"/>
                  <a:pt x="3744416" y="435495"/>
                </a:cubicBezTo>
                <a:cubicBezTo>
                  <a:pt x="3777498" y="573189"/>
                  <a:pt x="3726397" y="681753"/>
                  <a:pt x="3744416" y="907282"/>
                </a:cubicBezTo>
                <a:cubicBezTo>
                  <a:pt x="3517939" y="941056"/>
                  <a:pt x="3343182" y="894026"/>
                  <a:pt x="3172055" y="907282"/>
                </a:cubicBezTo>
                <a:cubicBezTo>
                  <a:pt x="3000928" y="920538"/>
                  <a:pt x="2753112" y="881449"/>
                  <a:pt x="2599695" y="907282"/>
                </a:cubicBezTo>
                <a:cubicBezTo>
                  <a:pt x="2446278" y="933115"/>
                  <a:pt x="2238398" y="842276"/>
                  <a:pt x="2027334" y="907282"/>
                </a:cubicBezTo>
                <a:cubicBezTo>
                  <a:pt x="1816270" y="972288"/>
                  <a:pt x="1663910" y="896292"/>
                  <a:pt x="1454973" y="907282"/>
                </a:cubicBezTo>
                <a:cubicBezTo>
                  <a:pt x="1246036" y="918272"/>
                  <a:pt x="1163142" y="859204"/>
                  <a:pt x="994945" y="907282"/>
                </a:cubicBezTo>
                <a:cubicBezTo>
                  <a:pt x="826748" y="955360"/>
                  <a:pt x="318254" y="789945"/>
                  <a:pt x="0" y="907282"/>
                </a:cubicBezTo>
                <a:cubicBezTo>
                  <a:pt x="-25836" y="698880"/>
                  <a:pt x="10417" y="637669"/>
                  <a:pt x="0" y="462714"/>
                </a:cubicBezTo>
                <a:cubicBezTo>
                  <a:pt x="-10417" y="287759"/>
                  <a:pt x="50927" y="161528"/>
                  <a:pt x="0" y="0"/>
                </a:cubicBezTo>
                <a:close/>
              </a:path>
              <a:path w="3744416" h="907282" stroke="0" extrusionOk="0">
                <a:moveTo>
                  <a:pt x="0" y="0"/>
                </a:moveTo>
                <a:cubicBezTo>
                  <a:pt x="159414" y="-13421"/>
                  <a:pt x="331970" y="28429"/>
                  <a:pt x="609805" y="0"/>
                </a:cubicBezTo>
                <a:cubicBezTo>
                  <a:pt x="887641" y="-28429"/>
                  <a:pt x="1026703" y="15115"/>
                  <a:pt x="1144721" y="0"/>
                </a:cubicBezTo>
                <a:cubicBezTo>
                  <a:pt x="1262739" y="-15115"/>
                  <a:pt x="1561866" y="48504"/>
                  <a:pt x="1679638" y="0"/>
                </a:cubicBezTo>
                <a:cubicBezTo>
                  <a:pt x="1797410" y="-48504"/>
                  <a:pt x="2030695" y="7356"/>
                  <a:pt x="2139666" y="0"/>
                </a:cubicBezTo>
                <a:cubicBezTo>
                  <a:pt x="2248637" y="-7356"/>
                  <a:pt x="2462047" y="50333"/>
                  <a:pt x="2599695" y="0"/>
                </a:cubicBezTo>
                <a:cubicBezTo>
                  <a:pt x="2737343" y="-50333"/>
                  <a:pt x="2987172" y="47432"/>
                  <a:pt x="3209499" y="0"/>
                </a:cubicBezTo>
                <a:cubicBezTo>
                  <a:pt x="3431826" y="-47432"/>
                  <a:pt x="3631118" y="20961"/>
                  <a:pt x="3744416" y="0"/>
                </a:cubicBezTo>
                <a:cubicBezTo>
                  <a:pt x="3787638" y="176076"/>
                  <a:pt x="3691423" y="328653"/>
                  <a:pt x="3744416" y="444568"/>
                </a:cubicBezTo>
                <a:cubicBezTo>
                  <a:pt x="3797409" y="560483"/>
                  <a:pt x="3734221" y="725587"/>
                  <a:pt x="3744416" y="907282"/>
                </a:cubicBezTo>
                <a:cubicBezTo>
                  <a:pt x="3543647" y="980010"/>
                  <a:pt x="3342375" y="840912"/>
                  <a:pt x="3134611" y="907282"/>
                </a:cubicBezTo>
                <a:cubicBezTo>
                  <a:pt x="2926848" y="973652"/>
                  <a:pt x="2704662" y="844806"/>
                  <a:pt x="2562250" y="907282"/>
                </a:cubicBezTo>
                <a:cubicBezTo>
                  <a:pt x="2419838" y="969758"/>
                  <a:pt x="2235635" y="871142"/>
                  <a:pt x="2139666" y="907282"/>
                </a:cubicBezTo>
                <a:cubicBezTo>
                  <a:pt x="2043697" y="943422"/>
                  <a:pt x="1785473" y="904710"/>
                  <a:pt x="1679638" y="907282"/>
                </a:cubicBezTo>
                <a:cubicBezTo>
                  <a:pt x="1573803" y="909854"/>
                  <a:pt x="1318390" y="863343"/>
                  <a:pt x="1144721" y="907282"/>
                </a:cubicBezTo>
                <a:cubicBezTo>
                  <a:pt x="971052" y="951221"/>
                  <a:pt x="853010" y="899973"/>
                  <a:pt x="722137" y="907282"/>
                </a:cubicBezTo>
                <a:cubicBezTo>
                  <a:pt x="591264" y="914591"/>
                  <a:pt x="304480" y="864923"/>
                  <a:pt x="0" y="907282"/>
                </a:cubicBezTo>
                <a:cubicBezTo>
                  <a:pt x="-22540" y="695328"/>
                  <a:pt x="45715" y="646237"/>
                  <a:pt x="0" y="480859"/>
                </a:cubicBezTo>
                <a:cubicBezTo>
                  <a:pt x="-45715" y="315481"/>
                  <a:pt x="17555" y="13883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 lvl="0">
              <a:lnSpc>
                <a:spcPct val="107000"/>
              </a:lnSpc>
              <a:spcBef>
                <a:spcPts val="800"/>
              </a:spcBef>
              <a:spcAft>
                <a:spcPts val="400"/>
              </a:spcAft>
            </a:pPr>
            <a:r>
              <a:rPr lang="es-ES" sz="1800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codicia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43003DF-8D9D-43EB-8C0A-7458493CF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3389" y="1022196"/>
            <a:ext cx="5763388" cy="2044392"/>
          </a:xfrm>
          <a:gradFill>
            <a:gsLst>
              <a:gs pos="34850">
                <a:srgbClr val="DAE1E4"/>
              </a:gs>
              <a:gs pos="28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254000"/>
          </a:effectLst>
        </p:spPr>
        <p:txBody>
          <a:bodyPr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2400" b="1" kern="100" dirty="0"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 codicioso quien ata su corazón a la posesión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endParaRPr lang="es-ES" dirty="0"/>
          </a:p>
        </p:txBody>
      </p:sp>
      <p:sp>
        <p:nvSpPr>
          <p:cNvPr id="2" name="Marcador de contenido 11">
            <a:extLst>
              <a:ext uri="{FF2B5EF4-FFF2-40B4-BE49-F238E27FC236}">
                <a16:creationId xmlns:a16="http://schemas.microsoft.com/office/drawing/2014/main" id="{91EC64D3-72FF-4525-AF75-65931B2072B6}"/>
              </a:ext>
            </a:extLst>
          </p:cNvPr>
          <p:cNvSpPr txBox="1">
            <a:spLocks/>
          </p:cNvSpPr>
          <p:nvPr/>
        </p:nvSpPr>
        <p:spPr>
          <a:xfrm>
            <a:off x="6240016" y="3429000"/>
            <a:ext cx="5763388" cy="2044392"/>
          </a:xfrm>
          <a:prstGeom prst="rect">
            <a:avLst/>
          </a:prstGeom>
          <a:gradFill>
            <a:gsLst>
              <a:gs pos="34850">
                <a:srgbClr val="DAE1E4"/>
              </a:gs>
              <a:gs pos="28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254000"/>
          </a:effectLst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6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1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1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s-ES" sz="2400" b="1" kern="100" dirty="0"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s-ES" sz="2400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 importa si la posesión ya le pertenece o si solo tiende hacia ella.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19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5F3DC-994E-E8AB-B128-D8CF10CB5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9F9D354-9033-7292-5A16-4AD7B27B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904" y="563481"/>
            <a:ext cx="6531686" cy="733414"/>
          </a:xfrm>
          <a:custGeom>
            <a:avLst/>
            <a:gdLst>
              <a:gd name="connsiteX0" fmla="*/ 0 w 6531686"/>
              <a:gd name="connsiteY0" fmla="*/ 0 h 733414"/>
              <a:gd name="connsiteX1" fmla="*/ 463156 w 6531686"/>
              <a:gd name="connsiteY1" fmla="*/ 0 h 733414"/>
              <a:gd name="connsiteX2" fmla="*/ 1187579 w 6531686"/>
              <a:gd name="connsiteY2" fmla="*/ 0 h 733414"/>
              <a:gd name="connsiteX3" fmla="*/ 1716052 w 6531686"/>
              <a:gd name="connsiteY3" fmla="*/ 0 h 733414"/>
              <a:gd name="connsiteX4" fmla="*/ 2309842 w 6531686"/>
              <a:gd name="connsiteY4" fmla="*/ 0 h 733414"/>
              <a:gd name="connsiteX5" fmla="*/ 2903631 w 6531686"/>
              <a:gd name="connsiteY5" fmla="*/ 0 h 733414"/>
              <a:gd name="connsiteX6" fmla="*/ 3432104 w 6531686"/>
              <a:gd name="connsiteY6" fmla="*/ 0 h 733414"/>
              <a:gd name="connsiteX7" fmla="*/ 4091211 w 6531686"/>
              <a:gd name="connsiteY7" fmla="*/ 0 h 733414"/>
              <a:gd name="connsiteX8" fmla="*/ 4750317 w 6531686"/>
              <a:gd name="connsiteY8" fmla="*/ 0 h 733414"/>
              <a:gd name="connsiteX9" fmla="*/ 5409424 w 6531686"/>
              <a:gd name="connsiteY9" fmla="*/ 0 h 733414"/>
              <a:gd name="connsiteX10" fmla="*/ 6531686 w 6531686"/>
              <a:gd name="connsiteY10" fmla="*/ 0 h 733414"/>
              <a:gd name="connsiteX11" fmla="*/ 6531686 w 6531686"/>
              <a:gd name="connsiteY11" fmla="*/ 374041 h 733414"/>
              <a:gd name="connsiteX12" fmla="*/ 6531686 w 6531686"/>
              <a:gd name="connsiteY12" fmla="*/ 733414 h 733414"/>
              <a:gd name="connsiteX13" fmla="*/ 5937896 w 6531686"/>
              <a:gd name="connsiteY13" fmla="*/ 733414 h 733414"/>
              <a:gd name="connsiteX14" fmla="*/ 5540057 w 6531686"/>
              <a:gd name="connsiteY14" fmla="*/ 733414 h 733414"/>
              <a:gd name="connsiteX15" fmla="*/ 4815634 w 6531686"/>
              <a:gd name="connsiteY15" fmla="*/ 733414 h 733414"/>
              <a:gd name="connsiteX16" fmla="*/ 4156527 w 6531686"/>
              <a:gd name="connsiteY16" fmla="*/ 733414 h 733414"/>
              <a:gd name="connsiteX17" fmla="*/ 3432104 w 6531686"/>
              <a:gd name="connsiteY17" fmla="*/ 733414 h 733414"/>
              <a:gd name="connsiteX18" fmla="*/ 2772998 w 6531686"/>
              <a:gd name="connsiteY18" fmla="*/ 733414 h 733414"/>
              <a:gd name="connsiteX19" fmla="*/ 2244525 w 6531686"/>
              <a:gd name="connsiteY19" fmla="*/ 733414 h 733414"/>
              <a:gd name="connsiteX20" fmla="*/ 1846686 w 6531686"/>
              <a:gd name="connsiteY20" fmla="*/ 733414 h 733414"/>
              <a:gd name="connsiteX21" fmla="*/ 1383530 w 6531686"/>
              <a:gd name="connsiteY21" fmla="*/ 733414 h 733414"/>
              <a:gd name="connsiteX22" fmla="*/ 920374 w 6531686"/>
              <a:gd name="connsiteY22" fmla="*/ 733414 h 733414"/>
              <a:gd name="connsiteX23" fmla="*/ 522535 w 6531686"/>
              <a:gd name="connsiteY23" fmla="*/ 733414 h 733414"/>
              <a:gd name="connsiteX24" fmla="*/ 0 w 6531686"/>
              <a:gd name="connsiteY24" fmla="*/ 733414 h 733414"/>
              <a:gd name="connsiteX25" fmla="*/ 0 w 6531686"/>
              <a:gd name="connsiteY25" fmla="*/ 352039 h 733414"/>
              <a:gd name="connsiteX26" fmla="*/ 0 w 6531686"/>
              <a:gd name="connsiteY26" fmla="*/ 0 h 73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31686" h="733414" fill="none" extrusionOk="0">
                <a:moveTo>
                  <a:pt x="0" y="0"/>
                </a:moveTo>
                <a:cubicBezTo>
                  <a:pt x="145478" y="-7716"/>
                  <a:pt x="306112" y="17565"/>
                  <a:pt x="463156" y="0"/>
                </a:cubicBezTo>
                <a:cubicBezTo>
                  <a:pt x="620200" y="-17565"/>
                  <a:pt x="1000526" y="83325"/>
                  <a:pt x="1187579" y="0"/>
                </a:cubicBezTo>
                <a:cubicBezTo>
                  <a:pt x="1374632" y="-83325"/>
                  <a:pt x="1530517" y="57244"/>
                  <a:pt x="1716052" y="0"/>
                </a:cubicBezTo>
                <a:cubicBezTo>
                  <a:pt x="1901587" y="-57244"/>
                  <a:pt x="2060133" y="68406"/>
                  <a:pt x="2309842" y="0"/>
                </a:cubicBezTo>
                <a:cubicBezTo>
                  <a:pt x="2559551" y="-68406"/>
                  <a:pt x="2742847" y="57962"/>
                  <a:pt x="2903631" y="0"/>
                </a:cubicBezTo>
                <a:cubicBezTo>
                  <a:pt x="3064415" y="-57962"/>
                  <a:pt x="3251011" y="63372"/>
                  <a:pt x="3432104" y="0"/>
                </a:cubicBezTo>
                <a:cubicBezTo>
                  <a:pt x="3613197" y="-63372"/>
                  <a:pt x="3937760" y="27641"/>
                  <a:pt x="4091211" y="0"/>
                </a:cubicBezTo>
                <a:cubicBezTo>
                  <a:pt x="4244662" y="-27641"/>
                  <a:pt x="4490224" y="74742"/>
                  <a:pt x="4750317" y="0"/>
                </a:cubicBezTo>
                <a:cubicBezTo>
                  <a:pt x="5010410" y="-74742"/>
                  <a:pt x="5196204" y="55162"/>
                  <a:pt x="5409424" y="0"/>
                </a:cubicBezTo>
                <a:cubicBezTo>
                  <a:pt x="5622644" y="-55162"/>
                  <a:pt x="6101400" y="113141"/>
                  <a:pt x="6531686" y="0"/>
                </a:cubicBezTo>
                <a:cubicBezTo>
                  <a:pt x="6559948" y="148063"/>
                  <a:pt x="6528046" y="189250"/>
                  <a:pt x="6531686" y="374041"/>
                </a:cubicBezTo>
                <a:cubicBezTo>
                  <a:pt x="6535326" y="558832"/>
                  <a:pt x="6511173" y="602540"/>
                  <a:pt x="6531686" y="733414"/>
                </a:cubicBezTo>
                <a:cubicBezTo>
                  <a:pt x="6398965" y="800032"/>
                  <a:pt x="6213057" y="679159"/>
                  <a:pt x="5937896" y="733414"/>
                </a:cubicBezTo>
                <a:cubicBezTo>
                  <a:pt x="5662735" y="787669"/>
                  <a:pt x="5722415" y="686710"/>
                  <a:pt x="5540057" y="733414"/>
                </a:cubicBezTo>
                <a:cubicBezTo>
                  <a:pt x="5357699" y="780118"/>
                  <a:pt x="5026324" y="678959"/>
                  <a:pt x="4815634" y="733414"/>
                </a:cubicBezTo>
                <a:cubicBezTo>
                  <a:pt x="4604944" y="787869"/>
                  <a:pt x="4414357" y="673134"/>
                  <a:pt x="4156527" y="733414"/>
                </a:cubicBezTo>
                <a:cubicBezTo>
                  <a:pt x="3898697" y="793694"/>
                  <a:pt x="3614418" y="666612"/>
                  <a:pt x="3432104" y="733414"/>
                </a:cubicBezTo>
                <a:cubicBezTo>
                  <a:pt x="3249790" y="800216"/>
                  <a:pt x="3001311" y="658690"/>
                  <a:pt x="2772998" y="733414"/>
                </a:cubicBezTo>
                <a:cubicBezTo>
                  <a:pt x="2544685" y="808138"/>
                  <a:pt x="2381863" y="721030"/>
                  <a:pt x="2244525" y="733414"/>
                </a:cubicBezTo>
                <a:cubicBezTo>
                  <a:pt x="2107187" y="745798"/>
                  <a:pt x="1995926" y="721512"/>
                  <a:pt x="1846686" y="733414"/>
                </a:cubicBezTo>
                <a:cubicBezTo>
                  <a:pt x="1697446" y="745316"/>
                  <a:pt x="1564993" y="710928"/>
                  <a:pt x="1383530" y="733414"/>
                </a:cubicBezTo>
                <a:cubicBezTo>
                  <a:pt x="1202067" y="755900"/>
                  <a:pt x="1107029" y="710884"/>
                  <a:pt x="920374" y="733414"/>
                </a:cubicBezTo>
                <a:cubicBezTo>
                  <a:pt x="733719" y="755944"/>
                  <a:pt x="686563" y="712657"/>
                  <a:pt x="522535" y="733414"/>
                </a:cubicBezTo>
                <a:cubicBezTo>
                  <a:pt x="358507" y="754171"/>
                  <a:pt x="115051" y="692846"/>
                  <a:pt x="0" y="733414"/>
                </a:cubicBezTo>
                <a:cubicBezTo>
                  <a:pt x="-17263" y="549997"/>
                  <a:pt x="5185" y="461124"/>
                  <a:pt x="0" y="352039"/>
                </a:cubicBezTo>
                <a:cubicBezTo>
                  <a:pt x="-5185" y="242955"/>
                  <a:pt x="34993" y="159463"/>
                  <a:pt x="0" y="0"/>
                </a:cubicBezTo>
                <a:close/>
              </a:path>
              <a:path w="6531686" h="733414" stroke="0" extrusionOk="0">
                <a:moveTo>
                  <a:pt x="0" y="0"/>
                </a:moveTo>
                <a:cubicBezTo>
                  <a:pt x="149413" y="-68526"/>
                  <a:pt x="530228" y="53000"/>
                  <a:pt x="724423" y="0"/>
                </a:cubicBezTo>
                <a:cubicBezTo>
                  <a:pt x="918618" y="-53000"/>
                  <a:pt x="1037394" y="9395"/>
                  <a:pt x="1318213" y="0"/>
                </a:cubicBezTo>
                <a:cubicBezTo>
                  <a:pt x="1599032" y="-9395"/>
                  <a:pt x="1674166" y="19606"/>
                  <a:pt x="1912003" y="0"/>
                </a:cubicBezTo>
                <a:cubicBezTo>
                  <a:pt x="2149840" y="-19606"/>
                  <a:pt x="2236632" y="33292"/>
                  <a:pt x="2375159" y="0"/>
                </a:cubicBezTo>
                <a:cubicBezTo>
                  <a:pt x="2513686" y="-33292"/>
                  <a:pt x="2662107" y="19543"/>
                  <a:pt x="2838314" y="0"/>
                </a:cubicBezTo>
                <a:cubicBezTo>
                  <a:pt x="3014521" y="-19543"/>
                  <a:pt x="3333450" y="23292"/>
                  <a:pt x="3562738" y="0"/>
                </a:cubicBezTo>
                <a:cubicBezTo>
                  <a:pt x="3792026" y="-23292"/>
                  <a:pt x="3995616" y="12386"/>
                  <a:pt x="4156527" y="0"/>
                </a:cubicBezTo>
                <a:cubicBezTo>
                  <a:pt x="4317438" y="-12386"/>
                  <a:pt x="4574085" y="11989"/>
                  <a:pt x="4685000" y="0"/>
                </a:cubicBezTo>
                <a:cubicBezTo>
                  <a:pt x="4795915" y="-11989"/>
                  <a:pt x="5049479" y="7602"/>
                  <a:pt x="5344107" y="0"/>
                </a:cubicBezTo>
                <a:cubicBezTo>
                  <a:pt x="5638735" y="-7602"/>
                  <a:pt x="5575100" y="28610"/>
                  <a:pt x="5741946" y="0"/>
                </a:cubicBezTo>
                <a:cubicBezTo>
                  <a:pt x="5908792" y="-28610"/>
                  <a:pt x="6243040" y="48212"/>
                  <a:pt x="6531686" y="0"/>
                </a:cubicBezTo>
                <a:cubicBezTo>
                  <a:pt x="6532503" y="95878"/>
                  <a:pt x="6498144" y="253467"/>
                  <a:pt x="6531686" y="344705"/>
                </a:cubicBezTo>
                <a:cubicBezTo>
                  <a:pt x="6565228" y="435944"/>
                  <a:pt x="6513297" y="547584"/>
                  <a:pt x="6531686" y="733414"/>
                </a:cubicBezTo>
                <a:cubicBezTo>
                  <a:pt x="6286526" y="803994"/>
                  <a:pt x="5957222" y="659322"/>
                  <a:pt x="5807263" y="733414"/>
                </a:cubicBezTo>
                <a:cubicBezTo>
                  <a:pt x="5657304" y="807506"/>
                  <a:pt x="5594870" y="701889"/>
                  <a:pt x="5409424" y="733414"/>
                </a:cubicBezTo>
                <a:cubicBezTo>
                  <a:pt x="5223978" y="764939"/>
                  <a:pt x="5029229" y="690563"/>
                  <a:pt x="4815634" y="733414"/>
                </a:cubicBezTo>
                <a:cubicBezTo>
                  <a:pt x="4602039" y="776265"/>
                  <a:pt x="4501053" y="688691"/>
                  <a:pt x="4417795" y="733414"/>
                </a:cubicBezTo>
                <a:cubicBezTo>
                  <a:pt x="4334537" y="778137"/>
                  <a:pt x="4147426" y="707607"/>
                  <a:pt x="4019956" y="733414"/>
                </a:cubicBezTo>
                <a:cubicBezTo>
                  <a:pt x="3892486" y="759221"/>
                  <a:pt x="3551604" y="701641"/>
                  <a:pt x="3295532" y="733414"/>
                </a:cubicBezTo>
                <a:cubicBezTo>
                  <a:pt x="3039460" y="765187"/>
                  <a:pt x="2997927" y="686320"/>
                  <a:pt x="2767060" y="733414"/>
                </a:cubicBezTo>
                <a:cubicBezTo>
                  <a:pt x="2536193" y="780508"/>
                  <a:pt x="2344289" y="667594"/>
                  <a:pt x="2042636" y="733414"/>
                </a:cubicBezTo>
                <a:cubicBezTo>
                  <a:pt x="1740983" y="799234"/>
                  <a:pt x="1597201" y="703756"/>
                  <a:pt x="1318213" y="733414"/>
                </a:cubicBezTo>
                <a:cubicBezTo>
                  <a:pt x="1039225" y="763072"/>
                  <a:pt x="829278" y="689016"/>
                  <a:pt x="659106" y="733414"/>
                </a:cubicBezTo>
                <a:cubicBezTo>
                  <a:pt x="488934" y="777812"/>
                  <a:pt x="221168" y="723780"/>
                  <a:pt x="0" y="733414"/>
                </a:cubicBezTo>
                <a:cubicBezTo>
                  <a:pt x="-1611" y="555224"/>
                  <a:pt x="21008" y="488846"/>
                  <a:pt x="0" y="352039"/>
                </a:cubicBezTo>
                <a:cubicBezTo>
                  <a:pt x="-21008" y="215232"/>
                  <a:pt x="24125" y="16471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400"/>
              </a:spcAft>
            </a:pPr>
            <a:r>
              <a:rPr lang="es-ES" sz="18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</a:t>
            </a:r>
            <a:r>
              <a:rPr lang="es-ES" sz="18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ansia de poder: </a:t>
            </a:r>
            <a:r>
              <a:rPr lang="es-ES" sz="18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br>
              <a:rPr lang="es-ES" sz="18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endParaRPr lang="es-ES" sz="18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5E8B503-DC8D-C4B5-E19A-B7FAA1849E2C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9F5DBEB2-3439-2D6E-E4FB-CC14B93B5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0381" y="2780928"/>
            <a:ext cx="7054731" cy="1707632"/>
          </a:xfrm>
          <a:gradFill>
            <a:gsLst>
              <a:gs pos="34850">
                <a:srgbClr val="DAE1E4"/>
              </a:gs>
              <a:gs pos="28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304800"/>
          </a:effectLst>
        </p:spPr>
        <p:txBody>
          <a:bodyPr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I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mponer a otros su propia voluntad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, situándose así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uno mismo en el centro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con sus planes…</a:t>
            </a:r>
          </a:p>
          <a:p>
            <a:endParaRPr lang="es-ES" dirty="0"/>
          </a:p>
        </p:txBody>
      </p:sp>
      <p:pic>
        <p:nvPicPr>
          <p:cNvPr id="6146" name="Picture 2" descr="Esa maldición que es el ansia de poder - Runrun.es: En defensa de tus  derechos humanos">
            <a:extLst>
              <a:ext uri="{FF2B5EF4-FFF2-40B4-BE49-F238E27FC236}">
                <a16:creationId xmlns:a16="http://schemas.microsoft.com/office/drawing/2014/main" id="{3FD60052-6367-C580-35FF-D669DE102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6" y="4221088"/>
            <a:ext cx="3960440" cy="2217846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der e ideología: Para Weber el poder es la posibilidad de imponer la propia  voluntad, frente a oposición y resistencia, dentro de unas relaciones  sociales, sea cual fuere la base de esa">
            <a:extLst>
              <a:ext uri="{FF2B5EF4-FFF2-40B4-BE49-F238E27FC236}">
                <a16:creationId xmlns:a16="http://schemas.microsoft.com/office/drawing/2014/main" id="{C417297E-C1AA-96CB-A98C-1AA45828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6" y="932784"/>
            <a:ext cx="3888432" cy="3031140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2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B46BA-5A7C-F58B-FDDA-A339DB872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11E4786-C14F-B361-FA4B-B7ADE429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173" y="513395"/>
            <a:ext cx="6531686" cy="733414"/>
          </a:xfrm>
          <a:custGeom>
            <a:avLst/>
            <a:gdLst>
              <a:gd name="connsiteX0" fmla="*/ 0 w 6531686"/>
              <a:gd name="connsiteY0" fmla="*/ 0 h 733414"/>
              <a:gd name="connsiteX1" fmla="*/ 463156 w 6531686"/>
              <a:gd name="connsiteY1" fmla="*/ 0 h 733414"/>
              <a:gd name="connsiteX2" fmla="*/ 1187579 w 6531686"/>
              <a:gd name="connsiteY2" fmla="*/ 0 h 733414"/>
              <a:gd name="connsiteX3" fmla="*/ 1716052 w 6531686"/>
              <a:gd name="connsiteY3" fmla="*/ 0 h 733414"/>
              <a:gd name="connsiteX4" fmla="*/ 2309842 w 6531686"/>
              <a:gd name="connsiteY4" fmla="*/ 0 h 733414"/>
              <a:gd name="connsiteX5" fmla="*/ 2903631 w 6531686"/>
              <a:gd name="connsiteY5" fmla="*/ 0 h 733414"/>
              <a:gd name="connsiteX6" fmla="*/ 3432104 w 6531686"/>
              <a:gd name="connsiteY6" fmla="*/ 0 h 733414"/>
              <a:gd name="connsiteX7" fmla="*/ 4091211 w 6531686"/>
              <a:gd name="connsiteY7" fmla="*/ 0 h 733414"/>
              <a:gd name="connsiteX8" fmla="*/ 4750317 w 6531686"/>
              <a:gd name="connsiteY8" fmla="*/ 0 h 733414"/>
              <a:gd name="connsiteX9" fmla="*/ 5409424 w 6531686"/>
              <a:gd name="connsiteY9" fmla="*/ 0 h 733414"/>
              <a:gd name="connsiteX10" fmla="*/ 6531686 w 6531686"/>
              <a:gd name="connsiteY10" fmla="*/ 0 h 733414"/>
              <a:gd name="connsiteX11" fmla="*/ 6531686 w 6531686"/>
              <a:gd name="connsiteY11" fmla="*/ 374041 h 733414"/>
              <a:gd name="connsiteX12" fmla="*/ 6531686 w 6531686"/>
              <a:gd name="connsiteY12" fmla="*/ 733414 h 733414"/>
              <a:gd name="connsiteX13" fmla="*/ 5937896 w 6531686"/>
              <a:gd name="connsiteY13" fmla="*/ 733414 h 733414"/>
              <a:gd name="connsiteX14" fmla="*/ 5540057 w 6531686"/>
              <a:gd name="connsiteY14" fmla="*/ 733414 h 733414"/>
              <a:gd name="connsiteX15" fmla="*/ 4815634 w 6531686"/>
              <a:gd name="connsiteY15" fmla="*/ 733414 h 733414"/>
              <a:gd name="connsiteX16" fmla="*/ 4156527 w 6531686"/>
              <a:gd name="connsiteY16" fmla="*/ 733414 h 733414"/>
              <a:gd name="connsiteX17" fmla="*/ 3432104 w 6531686"/>
              <a:gd name="connsiteY17" fmla="*/ 733414 h 733414"/>
              <a:gd name="connsiteX18" fmla="*/ 2772998 w 6531686"/>
              <a:gd name="connsiteY18" fmla="*/ 733414 h 733414"/>
              <a:gd name="connsiteX19" fmla="*/ 2244525 w 6531686"/>
              <a:gd name="connsiteY19" fmla="*/ 733414 h 733414"/>
              <a:gd name="connsiteX20" fmla="*/ 1846686 w 6531686"/>
              <a:gd name="connsiteY20" fmla="*/ 733414 h 733414"/>
              <a:gd name="connsiteX21" fmla="*/ 1383530 w 6531686"/>
              <a:gd name="connsiteY21" fmla="*/ 733414 h 733414"/>
              <a:gd name="connsiteX22" fmla="*/ 920374 w 6531686"/>
              <a:gd name="connsiteY22" fmla="*/ 733414 h 733414"/>
              <a:gd name="connsiteX23" fmla="*/ 522535 w 6531686"/>
              <a:gd name="connsiteY23" fmla="*/ 733414 h 733414"/>
              <a:gd name="connsiteX24" fmla="*/ 0 w 6531686"/>
              <a:gd name="connsiteY24" fmla="*/ 733414 h 733414"/>
              <a:gd name="connsiteX25" fmla="*/ 0 w 6531686"/>
              <a:gd name="connsiteY25" fmla="*/ 352039 h 733414"/>
              <a:gd name="connsiteX26" fmla="*/ 0 w 6531686"/>
              <a:gd name="connsiteY26" fmla="*/ 0 h 73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31686" h="733414" fill="none" extrusionOk="0">
                <a:moveTo>
                  <a:pt x="0" y="0"/>
                </a:moveTo>
                <a:cubicBezTo>
                  <a:pt x="145478" y="-7716"/>
                  <a:pt x="306112" y="17565"/>
                  <a:pt x="463156" y="0"/>
                </a:cubicBezTo>
                <a:cubicBezTo>
                  <a:pt x="620200" y="-17565"/>
                  <a:pt x="1000526" y="83325"/>
                  <a:pt x="1187579" y="0"/>
                </a:cubicBezTo>
                <a:cubicBezTo>
                  <a:pt x="1374632" y="-83325"/>
                  <a:pt x="1530517" y="57244"/>
                  <a:pt x="1716052" y="0"/>
                </a:cubicBezTo>
                <a:cubicBezTo>
                  <a:pt x="1901587" y="-57244"/>
                  <a:pt x="2060133" y="68406"/>
                  <a:pt x="2309842" y="0"/>
                </a:cubicBezTo>
                <a:cubicBezTo>
                  <a:pt x="2559551" y="-68406"/>
                  <a:pt x="2742847" y="57962"/>
                  <a:pt x="2903631" y="0"/>
                </a:cubicBezTo>
                <a:cubicBezTo>
                  <a:pt x="3064415" y="-57962"/>
                  <a:pt x="3251011" y="63372"/>
                  <a:pt x="3432104" y="0"/>
                </a:cubicBezTo>
                <a:cubicBezTo>
                  <a:pt x="3613197" y="-63372"/>
                  <a:pt x="3937760" y="27641"/>
                  <a:pt x="4091211" y="0"/>
                </a:cubicBezTo>
                <a:cubicBezTo>
                  <a:pt x="4244662" y="-27641"/>
                  <a:pt x="4490224" y="74742"/>
                  <a:pt x="4750317" y="0"/>
                </a:cubicBezTo>
                <a:cubicBezTo>
                  <a:pt x="5010410" y="-74742"/>
                  <a:pt x="5196204" y="55162"/>
                  <a:pt x="5409424" y="0"/>
                </a:cubicBezTo>
                <a:cubicBezTo>
                  <a:pt x="5622644" y="-55162"/>
                  <a:pt x="6101400" y="113141"/>
                  <a:pt x="6531686" y="0"/>
                </a:cubicBezTo>
                <a:cubicBezTo>
                  <a:pt x="6559948" y="148063"/>
                  <a:pt x="6528046" y="189250"/>
                  <a:pt x="6531686" y="374041"/>
                </a:cubicBezTo>
                <a:cubicBezTo>
                  <a:pt x="6535326" y="558832"/>
                  <a:pt x="6511173" y="602540"/>
                  <a:pt x="6531686" y="733414"/>
                </a:cubicBezTo>
                <a:cubicBezTo>
                  <a:pt x="6398965" y="800032"/>
                  <a:pt x="6213057" y="679159"/>
                  <a:pt x="5937896" y="733414"/>
                </a:cubicBezTo>
                <a:cubicBezTo>
                  <a:pt x="5662735" y="787669"/>
                  <a:pt x="5722415" y="686710"/>
                  <a:pt x="5540057" y="733414"/>
                </a:cubicBezTo>
                <a:cubicBezTo>
                  <a:pt x="5357699" y="780118"/>
                  <a:pt x="5026324" y="678959"/>
                  <a:pt x="4815634" y="733414"/>
                </a:cubicBezTo>
                <a:cubicBezTo>
                  <a:pt x="4604944" y="787869"/>
                  <a:pt x="4414357" y="673134"/>
                  <a:pt x="4156527" y="733414"/>
                </a:cubicBezTo>
                <a:cubicBezTo>
                  <a:pt x="3898697" y="793694"/>
                  <a:pt x="3614418" y="666612"/>
                  <a:pt x="3432104" y="733414"/>
                </a:cubicBezTo>
                <a:cubicBezTo>
                  <a:pt x="3249790" y="800216"/>
                  <a:pt x="3001311" y="658690"/>
                  <a:pt x="2772998" y="733414"/>
                </a:cubicBezTo>
                <a:cubicBezTo>
                  <a:pt x="2544685" y="808138"/>
                  <a:pt x="2381863" y="721030"/>
                  <a:pt x="2244525" y="733414"/>
                </a:cubicBezTo>
                <a:cubicBezTo>
                  <a:pt x="2107187" y="745798"/>
                  <a:pt x="1995926" y="721512"/>
                  <a:pt x="1846686" y="733414"/>
                </a:cubicBezTo>
                <a:cubicBezTo>
                  <a:pt x="1697446" y="745316"/>
                  <a:pt x="1564993" y="710928"/>
                  <a:pt x="1383530" y="733414"/>
                </a:cubicBezTo>
                <a:cubicBezTo>
                  <a:pt x="1202067" y="755900"/>
                  <a:pt x="1107029" y="710884"/>
                  <a:pt x="920374" y="733414"/>
                </a:cubicBezTo>
                <a:cubicBezTo>
                  <a:pt x="733719" y="755944"/>
                  <a:pt x="686563" y="712657"/>
                  <a:pt x="522535" y="733414"/>
                </a:cubicBezTo>
                <a:cubicBezTo>
                  <a:pt x="358507" y="754171"/>
                  <a:pt x="115051" y="692846"/>
                  <a:pt x="0" y="733414"/>
                </a:cubicBezTo>
                <a:cubicBezTo>
                  <a:pt x="-17263" y="549997"/>
                  <a:pt x="5185" y="461124"/>
                  <a:pt x="0" y="352039"/>
                </a:cubicBezTo>
                <a:cubicBezTo>
                  <a:pt x="-5185" y="242955"/>
                  <a:pt x="34993" y="159463"/>
                  <a:pt x="0" y="0"/>
                </a:cubicBezTo>
                <a:close/>
              </a:path>
              <a:path w="6531686" h="733414" stroke="0" extrusionOk="0">
                <a:moveTo>
                  <a:pt x="0" y="0"/>
                </a:moveTo>
                <a:cubicBezTo>
                  <a:pt x="149413" y="-68526"/>
                  <a:pt x="530228" y="53000"/>
                  <a:pt x="724423" y="0"/>
                </a:cubicBezTo>
                <a:cubicBezTo>
                  <a:pt x="918618" y="-53000"/>
                  <a:pt x="1037394" y="9395"/>
                  <a:pt x="1318213" y="0"/>
                </a:cubicBezTo>
                <a:cubicBezTo>
                  <a:pt x="1599032" y="-9395"/>
                  <a:pt x="1674166" y="19606"/>
                  <a:pt x="1912003" y="0"/>
                </a:cubicBezTo>
                <a:cubicBezTo>
                  <a:pt x="2149840" y="-19606"/>
                  <a:pt x="2236632" y="33292"/>
                  <a:pt x="2375159" y="0"/>
                </a:cubicBezTo>
                <a:cubicBezTo>
                  <a:pt x="2513686" y="-33292"/>
                  <a:pt x="2662107" y="19543"/>
                  <a:pt x="2838314" y="0"/>
                </a:cubicBezTo>
                <a:cubicBezTo>
                  <a:pt x="3014521" y="-19543"/>
                  <a:pt x="3333450" y="23292"/>
                  <a:pt x="3562738" y="0"/>
                </a:cubicBezTo>
                <a:cubicBezTo>
                  <a:pt x="3792026" y="-23292"/>
                  <a:pt x="3995616" y="12386"/>
                  <a:pt x="4156527" y="0"/>
                </a:cubicBezTo>
                <a:cubicBezTo>
                  <a:pt x="4317438" y="-12386"/>
                  <a:pt x="4574085" y="11989"/>
                  <a:pt x="4685000" y="0"/>
                </a:cubicBezTo>
                <a:cubicBezTo>
                  <a:pt x="4795915" y="-11989"/>
                  <a:pt x="5049479" y="7602"/>
                  <a:pt x="5344107" y="0"/>
                </a:cubicBezTo>
                <a:cubicBezTo>
                  <a:pt x="5638735" y="-7602"/>
                  <a:pt x="5575100" y="28610"/>
                  <a:pt x="5741946" y="0"/>
                </a:cubicBezTo>
                <a:cubicBezTo>
                  <a:pt x="5908792" y="-28610"/>
                  <a:pt x="6243040" y="48212"/>
                  <a:pt x="6531686" y="0"/>
                </a:cubicBezTo>
                <a:cubicBezTo>
                  <a:pt x="6532503" y="95878"/>
                  <a:pt x="6498144" y="253467"/>
                  <a:pt x="6531686" y="344705"/>
                </a:cubicBezTo>
                <a:cubicBezTo>
                  <a:pt x="6565228" y="435944"/>
                  <a:pt x="6513297" y="547584"/>
                  <a:pt x="6531686" y="733414"/>
                </a:cubicBezTo>
                <a:cubicBezTo>
                  <a:pt x="6286526" y="803994"/>
                  <a:pt x="5957222" y="659322"/>
                  <a:pt x="5807263" y="733414"/>
                </a:cubicBezTo>
                <a:cubicBezTo>
                  <a:pt x="5657304" y="807506"/>
                  <a:pt x="5594870" y="701889"/>
                  <a:pt x="5409424" y="733414"/>
                </a:cubicBezTo>
                <a:cubicBezTo>
                  <a:pt x="5223978" y="764939"/>
                  <a:pt x="5029229" y="690563"/>
                  <a:pt x="4815634" y="733414"/>
                </a:cubicBezTo>
                <a:cubicBezTo>
                  <a:pt x="4602039" y="776265"/>
                  <a:pt x="4501053" y="688691"/>
                  <a:pt x="4417795" y="733414"/>
                </a:cubicBezTo>
                <a:cubicBezTo>
                  <a:pt x="4334537" y="778137"/>
                  <a:pt x="4147426" y="707607"/>
                  <a:pt x="4019956" y="733414"/>
                </a:cubicBezTo>
                <a:cubicBezTo>
                  <a:pt x="3892486" y="759221"/>
                  <a:pt x="3551604" y="701641"/>
                  <a:pt x="3295532" y="733414"/>
                </a:cubicBezTo>
                <a:cubicBezTo>
                  <a:pt x="3039460" y="765187"/>
                  <a:pt x="2997927" y="686320"/>
                  <a:pt x="2767060" y="733414"/>
                </a:cubicBezTo>
                <a:cubicBezTo>
                  <a:pt x="2536193" y="780508"/>
                  <a:pt x="2344289" y="667594"/>
                  <a:pt x="2042636" y="733414"/>
                </a:cubicBezTo>
                <a:cubicBezTo>
                  <a:pt x="1740983" y="799234"/>
                  <a:pt x="1597201" y="703756"/>
                  <a:pt x="1318213" y="733414"/>
                </a:cubicBezTo>
                <a:cubicBezTo>
                  <a:pt x="1039225" y="763072"/>
                  <a:pt x="829278" y="689016"/>
                  <a:pt x="659106" y="733414"/>
                </a:cubicBezTo>
                <a:cubicBezTo>
                  <a:pt x="488934" y="777812"/>
                  <a:pt x="221168" y="723780"/>
                  <a:pt x="0" y="733414"/>
                </a:cubicBezTo>
                <a:cubicBezTo>
                  <a:pt x="-1611" y="555224"/>
                  <a:pt x="21008" y="488846"/>
                  <a:pt x="0" y="352039"/>
                </a:cubicBezTo>
                <a:cubicBezTo>
                  <a:pt x="-21008" y="215232"/>
                  <a:pt x="24125" y="16471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 lvl="0">
              <a:lnSpc>
                <a:spcPct val="107000"/>
              </a:lnSpc>
              <a:spcBef>
                <a:spcPts val="800"/>
              </a:spcBef>
              <a:spcAft>
                <a:spcPts val="400"/>
              </a:spcAft>
            </a:pPr>
            <a:r>
              <a:rPr lang="es-ES" sz="1800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orgullo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7A1984-A22F-4FC8-928A-6E3C6B428C3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EF0816C-C36E-3A15-F51D-0A4035A6F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1240" y="1487263"/>
            <a:ext cx="5615949" cy="1828046"/>
          </a:xfrm>
          <a:gradFill>
            <a:gsLst>
              <a:gs pos="34850">
                <a:srgbClr val="DAE1E4"/>
              </a:gs>
              <a:gs pos="28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254000"/>
          </a:effectLst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ES" sz="16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afán de reconocimiento, de prestigio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y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alabanza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… </a:t>
            </a:r>
          </a:p>
          <a:p>
            <a:endParaRPr lang="es-ES" dirty="0"/>
          </a:p>
        </p:txBody>
      </p:sp>
      <p:pic>
        <p:nvPicPr>
          <p:cNvPr id="7170" name="Picture 2" descr="Sobre el Orgullo y la Soberbia en los Negocios">
            <a:extLst>
              <a:ext uri="{FF2B5EF4-FFF2-40B4-BE49-F238E27FC236}">
                <a16:creationId xmlns:a16="http://schemas.microsoft.com/office/drawing/2014/main" id="{F31A724C-58C6-620E-76F5-B9A53281C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275409"/>
            <a:ext cx="3580036" cy="2251754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berbia ✓ Las 9 características de la persona arrogante | Área Humana">
            <a:extLst>
              <a:ext uri="{FF2B5EF4-FFF2-40B4-BE49-F238E27FC236}">
                <a16:creationId xmlns:a16="http://schemas.microsoft.com/office/drawing/2014/main" id="{D151516E-3F36-C805-BB17-61D18A5E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3832544"/>
            <a:ext cx="4485823" cy="2512061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3 ideas para construir el prestigio profesional, por Daniel Colombo">
            <a:extLst>
              <a:ext uri="{FF2B5EF4-FFF2-40B4-BE49-F238E27FC236}">
                <a16:creationId xmlns:a16="http://schemas.microsoft.com/office/drawing/2014/main" id="{711809B9-9D4D-1F20-C860-E88B2F725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21" y="4844981"/>
            <a:ext cx="4390593" cy="201622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contenido 11">
            <a:extLst>
              <a:ext uri="{FF2B5EF4-FFF2-40B4-BE49-F238E27FC236}">
                <a16:creationId xmlns:a16="http://schemas.microsoft.com/office/drawing/2014/main" id="{A9AE7824-B6C4-E6AD-B47F-00C8BC104820}"/>
              </a:ext>
            </a:extLst>
          </p:cNvPr>
          <p:cNvSpPr txBox="1">
            <a:spLocks/>
          </p:cNvSpPr>
          <p:nvPr/>
        </p:nvSpPr>
        <p:spPr>
          <a:xfrm>
            <a:off x="4367808" y="3315309"/>
            <a:ext cx="5615950" cy="1330800"/>
          </a:xfrm>
          <a:prstGeom prst="rect">
            <a:avLst/>
          </a:prstGeom>
          <a:gradFill>
            <a:gsLst>
              <a:gs pos="34850">
                <a:srgbClr val="DAE1E4"/>
              </a:gs>
              <a:gs pos="28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254000"/>
          </a:effectLst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6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1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1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ES" kern="100" dirty="0"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s-ES" sz="2800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El deseo de </a:t>
            </a:r>
            <a:r>
              <a:rPr lang="es-ES" sz="2800" b="1" kern="100" dirty="0"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ser bien vistos…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5009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43003DF-8D9D-43EB-8C0A-7458493CF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714848"/>
            <a:ext cx="10972800" cy="3044952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 </a:t>
            </a:r>
          </a:p>
          <a:p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2482B91-4858-45E9-B43D-40C81D714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613363"/>
              </p:ext>
            </p:extLst>
          </p:nvPr>
        </p:nvGraphicFramePr>
        <p:xfrm>
          <a:off x="5668108" y="1160562"/>
          <a:ext cx="5826224" cy="426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4FDC23D6-3138-4FD1-B6CD-359DB4B6D1FF}"/>
              </a:ext>
            </a:extLst>
          </p:cNvPr>
          <p:cNvSpPr/>
          <p:nvPr/>
        </p:nvSpPr>
        <p:spPr>
          <a:xfrm>
            <a:off x="462258" y="1892913"/>
            <a:ext cx="4968552" cy="3044952"/>
          </a:xfrm>
          <a:prstGeom prst="rightArrow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¿Por qué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referencia al yo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stá centrada en estos tres aspectos?</a:t>
            </a:r>
            <a:endParaRPr lang="es-ES" sz="24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  <p:pic>
        <p:nvPicPr>
          <p:cNvPr id="8" name="Picture 4" descr="PSD de Interrogante, plantillas PSD gratuitas de gran calidad para  descargar | Freepik">
            <a:extLst>
              <a:ext uri="{FF2B5EF4-FFF2-40B4-BE49-F238E27FC236}">
                <a16:creationId xmlns:a16="http://schemas.microsoft.com/office/drawing/2014/main" id="{BFB9E22D-CB04-BE01-5D8A-485A5361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38" y="93762"/>
            <a:ext cx="2133600" cy="2133600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9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A44E4-A790-6F5E-BE62-D8BA17A55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7DB5C195-12E5-E055-AFCB-292E315F88E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745570CF-CADC-6CED-C83C-CE008F97F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714848"/>
            <a:ext cx="10972800" cy="3044952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 </a:t>
            </a:r>
          </a:p>
          <a:p>
            <a:endParaRPr lang="es-ES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5E7378FD-F807-0488-A0E1-C3776C21E2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736335"/>
              </p:ext>
            </p:extLst>
          </p:nvPr>
        </p:nvGraphicFramePr>
        <p:xfrm>
          <a:off x="6757864" y="1436138"/>
          <a:ext cx="4933184" cy="4479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83D66E55-B2D9-94D5-3B25-C4CC943473B1}"/>
              </a:ext>
            </a:extLst>
          </p:cNvPr>
          <p:cNvGrpSpPr/>
          <p:nvPr/>
        </p:nvGrpSpPr>
        <p:grpSpPr>
          <a:xfrm>
            <a:off x="1900198" y="1436138"/>
            <a:ext cx="3415249" cy="1188028"/>
            <a:chOff x="229739" y="2296331"/>
            <a:chExt cx="3377175" cy="738000"/>
          </a:xfr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BCC4CFF9-FA4A-BAEC-5CB3-E03FE7962B8D}"/>
                </a:ext>
              </a:extLst>
            </p:cNvPr>
            <p:cNvSpPr/>
            <p:nvPr/>
          </p:nvSpPr>
          <p:spPr>
            <a:xfrm>
              <a:off x="229739" y="2296331"/>
              <a:ext cx="3377175" cy="738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ángulo: esquinas redondeadas 4">
              <a:extLst>
                <a:ext uri="{FF2B5EF4-FFF2-40B4-BE49-F238E27FC236}">
                  <a16:creationId xmlns:a16="http://schemas.microsoft.com/office/drawing/2014/main" id="{EFB78E76-67E6-A964-7A05-D36B3F164810}"/>
                </a:ext>
              </a:extLst>
            </p:cNvPr>
            <p:cNvSpPr txBox="1"/>
            <p:nvPr/>
          </p:nvSpPr>
          <p:spPr>
            <a:xfrm>
              <a:off x="265765" y="2332357"/>
              <a:ext cx="3305123" cy="66594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649" tIns="0" rIns="127649" bIns="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6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deseo </a:t>
              </a:r>
              <a:endParaRPr lang="es-ES" sz="36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CB1E2A3-51FD-0986-C7CC-3C325E1F6AA1}"/>
              </a:ext>
            </a:extLst>
          </p:cNvPr>
          <p:cNvGrpSpPr/>
          <p:nvPr/>
        </p:nvGrpSpPr>
        <p:grpSpPr>
          <a:xfrm>
            <a:off x="1995145" y="2893981"/>
            <a:ext cx="3268367" cy="1338406"/>
            <a:chOff x="241226" y="1764431"/>
            <a:chExt cx="3377175" cy="1121760"/>
          </a:xfrm>
          <a:gradFill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2B5D5030-6F46-361F-6598-D9CB8382E0D3}"/>
                </a:ext>
              </a:extLst>
            </p:cNvPr>
            <p:cNvSpPr/>
            <p:nvPr/>
          </p:nvSpPr>
          <p:spPr>
            <a:xfrm>
              <a:off x="241226" y="1764431"/>
              <a:ext cx="3377175" cy="11217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DC55F956-41A3-ED29-05E5-C01AE44A77C0}"/>
                </a:ext>
              </a:extLst>
            </p:cNvPr>
            <p:cNvSpPr txBox="1"/>
            <p:nvPr/>
          </p:nvSpPr>
          <p:spPr>
            <a:xfrm>
              <a:off x="295986" y="1819191"/>
              <a:ext cx="3267655" cy="101224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649" tIns="0" rIns="127649" bIns="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8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</a:t>
              </a:r>
              <a:r>
                <a:rPr lang="es-ES" sz="36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ardor</a:t>
              </a:r>
              <a:endParaRPr lang="es-ES" sz="36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FBBAA2A-7246-E187-5DCF-4B5080A274EA}"/>
              </a:ext>
            </a:extLst>
          </p:cNvPr>
          <p:cNvGrpSpPr/>
          <p:nvPr/>
        </p:nvGrpSpPr>
        <p:grpSpPr>
          <a:xfrm>
            <a:off x="2043205" y="4391250"/>
            <a:ext cx="3130200" cy="1524195"/>
            <a:chOff x="241226" y="443051"/>
            <a:chExt cx="3377175" cy="1800720"/>
          </a:xfr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3B7F16D1-333B-5187-04D2-3337FD35DA41}"/>
                </a:ext>
              </a:extLst>
            </p:cNvPr>
            <p:cNvSpPr/>
            <p:nvPr/>
          </p:nvSpPr>
          <p:spPr>
            <a:xfrm>
              <a:off x="241226" y="443051"/>
              <a:ext cx="3377175" cy="18007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: esquinas redondeadas 4">
              <a:extLst>
                <a:ext uri="{FF2B5EF4-FFF2-40B4-BE49-F238E27FC236}">
                  <a16:creationId xmlns:a16="http://schemas.microsoft.com/office/drawing/2014/main" id="{BB69F726-5B0B-6615-37BC-0BE0211EABA3}"/>
                </a:ext>
              </a:extLst>
            </p:cNvPr>
            <p:cNvSpPr txBox="1"/>
            <p:nvPr/>
          </p:nvSpPr>
          <p:spPr>
            <a:xfrm>
              <a:off x="329130" y="530955"/>
              <a:ext cx="3201367" cy="16249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649" tIns="0" rIns="127649" bIns="0" numCol="1" spcCol="1270" anchor="ctr" anchorCtr="0">
              <a:noAutofit/>
            </a:bodyPr>
            <a:lstStyle/>
            <a:p>
              <a:pPr marL="0" lvl="0" indent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600" kern="1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La razón</a:t>
              </a:r>
              <a:endParaRPr lang="es-ES" sz="36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22" name="Abrir llave 21">
            <a:extLst>
              <a:ext uri="{FF2B5EF4-FFF2-40B4-BE49-F238E27FC236}">
                <a16:creationId xmlns:a16="http://schemas.microsoft.com/office/drawing/2014/main" id="{B684FE6C-B41A-6D7D-D968-DDB8EBA03E09}"/>
              </a:ext>
            </a:extLst>
          </p:cNvPr>
          <p:cNvSpPr/>
          <p:nvPr/>
        </p:nvSpPr>
        <p:spPr>
          <a:xfrm>
            <a:off x="5210527" y="1672367"/>
            <a:ext cx="1240465" cy="5079884"/>
          </a:xfrm>
          <a:prstGeom prst="leftBrace">
            <a:avLst>
              <a:gd name="adj1" fmla="val 8333"/>
              <a:gd name="adj2" fmla="val 49397"/>
            </a:avLst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8D89B8C-D14C-5FE6-2AEB-EBF10ABD0936}"/>
              </a:ext>
            </a:extLst>
          </p:cNvPr>
          <p:cNvSpPr txBox="1"/>
          <p:nvPr/>
        </p:nvSpPr>
        <p:spPr>
          <a:xfrm>
            <a:off x="8360360" y="410805"/>
            <a:ext cx="1728192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Bradley Hand ITC" panose="03070402050302030203" pitchFamily="66" charset="0"/>
              </a:rPr>
              <a:t>Platón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57F3195-33BB-B861-B0E3-4F9E4F7D132D}"/>
              </a:ext>
            </a:extLst>
          </p:cNvPr>
          <p:cNvSpPr txBox="1"/>
          <p:nvPr/>
        </p:nvSpPr>
        <p:spPr>
          <a:xfrm>
            <a:off x="1364525" y="164584"/>
            <a:ext cx="4529605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Bradley Hand ITC" panose="03070402050302030203" pitchFamily="66" charset="0"/>
              </a:rPr>
              <a:t>Tradición de los Padres de desierto</a:t>
            </a:r>
          </a:p>
        </p:txBody>
      </p:sp>
    </p:spTree>
    <p:extLst>
      <p:ext uri="{BB962C8B-B14F-4D97-AF65-F5344CB8AC3E}">
        <p14:creationId xmlns:p14="http://schemas.microsoft.com/office/powerpoint/2010/main" val="257389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22" grpId="0" animBg="1"/>
      <p:bldP spid="23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3E98F-78E8-91B6-F3E0-37EBC5C69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a razón - Forbes Ecuador">
            <a:extLst>
              <a:ext uri="{FF2B5EF4-FFF2-40B4-BE49-F238E27FC236}">
                <a16:creationId xmlns:a16="http://schemas.microsoft.com/office/drawing/2014/main" id="{752928F4-0180-4389-2EF3-C402260D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334" y="4495285"/>
            <a:ext cx="2354683" cy="2354683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ignificado de deseo «Definición, importancia, mente y ejemplos»">
            <a:extLst>
              <a:ext uri="{FF2B5EF4-FFF2-40B4-BE49-F238E27FC236}">
                <a16:creationId xmlns:a16="http://schemas.microsoft.com/office/drawing/2014/main" id="{6EB95B7F-69EA-6B8B-F45F-6261F2C0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91" y="4525359"/>
            <a:ext cx="2174032" cy="226297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4D840D1-AF51-D14C-1481-957A18D400E6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5863BDF9-2EFF-4A08-9AB2-B60946DA9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714848"/>
            <a:ext cx="10972800" cy="1714152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 </a:t>
            </a:r>
          </a:p>
          <a:p>
            <a:endParaRPr lang="es-ES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DEEEC09-4447-3777-15D1-EC119E3D2930}"/>
              </a:ext>
            </a:extLst>
          </p:cNvPr>
          <p:cNvGrpSpPr/>
          <p:nvPr/>
        </p:nvGrpSpPr>
        <p:grpSpPr>
          <a:xfrm>
            <a:off x="335580" y="1681174"/>
            <a:ext cx="3415249" cy="1188028"/>
            <a:chOff x="229739" y="2296331"/>
            <a:chExt cx="3377175" cy="7380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AA4DC5A5-4077-828C-B323-DD41556EFEC2}"/>
                </a:ext>
              </a:extLst>
            </p:cNvPr>
            <p:cNvSpPr/>
            <p:nvPr/>
          </p:nvSpPr>
          <p:spPr>
            <a:xfrm>
              <a:off x="229739" y="2296331"/>
              <a:ext cx="3377175" cy="738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ángulo: esquinas redondeadas 4">
              <a:extLst>
                <a:ext uri="{FF2B5EF4-FFF2-40B4-BE49-F238E27FC236}">
                  <a16:creationId xmlns:a16="http://schemas.microsoft.com/office/drawing/2014/main" id="{43D1E482-5698-116C-E26E-C93F09F8A68F}"/>
                </a:ext>
              </a:extLst>
            </p:cNvPr>
            <p:cNvSpPr txBox="1"/>
            <p:nvPr/>
          </p:nvSpPr>
          <p:spPr>
            <a:xfrm>
              <a:off x="265765" y="2332357"/>
              <a:ext cx="3305123" cy="6659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649" tIns="0" rIns="127649" bIns="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6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deseo </a:t>
              </a:r>
              <a:endParaRPr lang="es-ES" sz="36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6C4C1DA-6E5E-794C-2982-C7EF2E04738C}"/>
              </a:ext>
            </a:extLst>
          </p:cNvPr>
          <p:cNvGrpSpPr/>
          <p:nvPr/>
        </p:nvGrpSpPr>
        <p:grpSpPr>
          <a:xfrm>
            <a:off x="4383329" y="1661890"/>
            <a:ext cx="3268367" cy="1338406"/>
            <a:chOff x="241226" y="1764431"/>
            <a:chExt cx="3377175" cy="112176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4B252F47-EFED-DA40-3664-9132943C8D82}"/>
                </a:ext>
              </a:extLst>
            </p:cNvPr>
            <p:cNvSpPr/>
            <p:nvPr/>
          </p:nvSpPr>
          <p:spPr>
            <a:xfrm>
              <a:off x="241226" y="1764431"/>
              <a:ext cx="3377175" cy="11217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8D406F3B-8353-C605-58DC-55BC3BFC9FE2}"/>
                </a:ext>
              </a:extLst>
            </p:cNvPr>
            <p:cNvSpPr txBox="1"/>
            <p:nvPr/>
          </p:nvSpPr>
          <p:spPr>
            <a:xfrm>
              <a:off x="295986" y="1819191"/>
              <a:ext cx="3267655" cy="10122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649" tIns="0" rIns="127649" bIns="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8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</a:t>
              </a:r>
              <a:r>
                <a:rPr lang="es-ES" sz="36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ardor</a:t>
              </a:r>
              <a:endParaRPr lang="es-ES" sz="36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008F8FF-61C6-7A67-A05D-9A7C91649731}"/>
              </a:ext>
            </a:extLst>
          </p:cNvPr>
          <p:cNvGrpSpPr/>
          <p:nvPr/>
        </p:nvGrpSpPr>
        <p:grpSpPr>
          <a:xfrm>
            <a:off x="8689788" y="1568995"/>
            <a:ext cx="3130200" cy="1431301"/>
            <a:chOff x="241226" y="443051"/>
            <a:chExt cx="3377175" cy="1800720"/>
          </a:xfr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2E4161FF-0836-4E1F-E053-CDA63A22E3C1}"/>
                </a:ext>
              </a:extLst>
            </p:cNvPr>
            <p:cNvSpPr/>
            <p:nvPr/>
          </p:nvSpPr>
          <p:spPr>
            <a:xfrm>
              <a:off x="241226" y="443051"/>
              <a:ext cx="3377175" cy="18007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: esquinas redondeadas 4">
              <a:extLst>
                <a:ext uri="{FF2B5EF4-FFF2-40B4-BE49-F238E27FC236}">
                  <a16:creationId xmlns:a16="http://schemas.microsoft.com/office/drawing/2014/main" id="{920FE68A-185C-C818-70E3-45315D96A23F}"/>
                </a:ext>
              </a:extLst>
            </p:cNvPr>
            <p:cNvSpPr txBox="1"/>
            <p:nvPr/>
          </p:nvSpPr>
          <p:spPr>
            <a:xfrm>
              <a:off x="329130" y="530955"/>
              <a:ext cx="3201367" cy="16249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649" tIns="0" rIns="127649" bIns="0" numCol="1" spcCol="1270" anchor="ctr" anchorCtr="0">
              <a:noAutofit/>
            </a:bodyPr>
            <a:lstStyle/>
            <a:p>
              <a:pPr marL="0" lvl="0" indent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600" kern="1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La razón</a:t>
              </a:r>
              <a:endParaRPr lang="es-ES" sz="36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87D4972E-FCC2-2D97-A224-4D3022A47DCB}"/>
              </a:ext>
            </a:extLst>
          </p:cNvPr>
          <p:cNvSpPr txBox="1"/>
          <p:nvPr/>
        </p:nvSpPr>
        <p:spPr>
          <a:xfrm>
            <a:off x="1793826" y="3429000"/>
            <a:ext cx="9230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196B24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S" sz="3600" b="1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ueden convertirse en </a:t>
            </a:r>
            <a:r>
              <a:rPr lang="es-ES" sz="3600" b="1" dirty="0">
                <a:solidFill>
                  <a:srgbClr val="7030A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vicios </a:t>
            </a:r>
            <a:r>
              <a:rPr lang="es-ES" sz="3600" b="1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s-ES" sz="3600" b="1" dirty="0">
                <a:solidFill>
                  <a:srgbClr val="7030A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virtudes</a:t>
            </a:r>
            <a:r>
              <a:rPr lang="es-ES" sz="3600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s-ES" sz="3600" b="1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según la dirección hacia la que se orienten</a:t>
            </a:r>
            <a:endParaRPr lang="es-ES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A93097-30FC-3E4D-A3C2-B4E6F7CEA318}"/>
              </a:ext>
            </a:extLst>
          </p:cNvPr>
          <p:cNvSpPr txBox="1"/>
          <p:nvPr/>
        </p:nvSpPr>
        <p:spPr>
          <a:xfrm>
            <a:off x="2351584" y="564113"/>
            <a:ext cx="8115300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Tres tendencias básicas del ser humano </a:t>
            </a:r>
            <a:endParaRPr lang="es-ES" sz="3600" dirty="0">
              <a:latin typeface="Bradley Hand ITC" panose="03070402050302030203" pitchFamily="66" charset="0"/>
            </a:endParaRPr>
          </a:p>
        </p:txBody>
      </p:sp>
      <p:pic>
        <p:nvPicPr>
          <p:cNvPr id="6150" name="Picture 6" descr="LA FORTALEZA COMO VIRTUD HUMANA – IMPEL">
            <a:extLst>
              <a:ext uri="{FF2B5EF4-FFF2-40B4-BE49-F238E27FC236}">
                <a16:creationId xmlns:a16="http://schemas.microsoft.com/office/drawing/2014/main" id="{B3DBD220-C3A0-2802-C1DA-C284B6FB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78" y="4801124"/>
            <a:ext cx="2966114" cy="1966663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1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6FB40-F7F3-A318-CD95-964F5CD1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2The_Hay_Wain_by_Hieronymus_Boschcentralaa">
            <a:extLst>
              <a:ext uri="{FF2B5EF4-FFF2-40B4-BE49-F238E27FC236}">
                <a16:creationId xmlns:a16="http://schemas.microsoft.com/office/drawing/2014/main" id="{3F76511E-6445-6532-3688-D6DC2960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810" y="165849"/>
            <a:ext cx="4856958" cy="6526301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383AC558-5CC6-D5CD-545F-3C4B16626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714848"/>
            <a:ext cx="6903364" cy="2973080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 </a:t>
            </a:r>
          </a:p>
          <a:p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7002525-7C5B-1246-ABBF-1D861164C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834345"/>
              </p:ext>
            </p:extLst>
          </p:nvPr>
        </p:nvGraphicFramePr>
        <p:xfrm>
          <a:off x="767408" y="1556792"/>
          <a:ext cx="3024336" cy="3010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BEDDF337-B13E-6920-7833-CF5027BD8D80}"/>
              </a:ext>
            </a:extLst>
          </p:cNvPr>
          <p:cNvSpPr/>
          <p:nvPr/>
        </p:nvSpPr>
        <p:spPr>
          <a:xfrm>
            <a:off x="4107084" y="1722649"/>
            <a:ext cx="422116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E2DDB13C-FB36-F686-34E8-D7CFE25E7F1B}"/>
              </a:ext>
            </a:extLst>
          </p:cNvPr>
          <p:cNvSpPr/>
          <p:nvPr/>
        </p:nvSpPr>
        <p:spPr>
          <a:xfrm>
            <a:off x="4107084" y="2771296"/>
            <a:ext cx="422116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83CE938-5753-7D5E-EA85-A311492F810C}"/>
              </a:ext>
            </a:extLst>
          </p:cNvPr>
          <p:cNvSpPr/>
          <p:nvPr/>
        </p:nvSpPr>
        <p:spPr>
          <a:xfrm>
            <a:off x="4117974" y="3729612"/>
            <a:ext cx="421027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71B890D-15E8-FB77-2455-AD9E0D1861E6}"/>
              </a:ext>
            </a:extLst>
          </p:cNvPr>
          <p:cNvGrpSpPr/>
          <p:nvPr/>
        </p:nvGrpSpPr>
        <p:grpSpPr>
          <a:xfrm>
            <a:off x="8472264" y="3940356"/>
            <a:ext cx="2805437" cy="649440"/>
            <a:chOff x="200388" y="2123927"/>
            <a:chExt cx="2805437" cy="64944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77353232-2054-E29F-8ADB-6808534D9045}"/>
                </a:ext>
              </a:extLst>
            </p:cNvPr>
            <p:cNvSpPr/>
            <p:nvPr/>
          </p:nvSpPr>
          <p:spPr>
            <a:xfrm>
              <a:off x="200388" y="2123927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DF8D3DE7-5170-E0FA-5246-015926482E6E}"/>
                </a:ext>
              </a:extLst>
            </p:cNvPr>
            <p:cNvSpPr txBox="1"/>
            <p:nvPr/>
          </p:nvSpPr>
          <p:spPr>
            <a:xfrm>
              <a:off x="232091" y="2155630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La codicia</a:t>
              </a:r>
              <a:endParaRPr lang="es-ES" sz="2200" b="1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1F4CA36-2C65-1153-18C6-7052B0F35205}"/>
              </a:ext>
            </a:extLst>
          </p:cNvPr>
          <p:cNvGrpSpPr/>
          <p:nvPr/>
        </p:nvGrpSpPr>
        <p:grpSpPr>
          <a:xfrm>
            <a:off x="8472264" y="2982040"/>
            <a:ext cx="2805437" cy="649440"/>
            <a:chOff x="200388" y="1624968"/>
            <a:chExt cx="2805437" cy="649440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BBA637F2-2EEC-E515-ABF1-74D845559340}"/>
                </a:ext>
              </a:extLst>
            </p:cNvPr>
            <p:cNvSpPr/>
            <p:nvPr/>
          </p:nvSpPr>
          <p:spPr>
            <a:xfrm>
              <a:off x="200388" y="1624968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id="{3D157D58-A3AC-C077-FC0D-5F743142DCE8}"/>
                </a:ext>
              </a:extLst>
            </p:cNvPr>
            <p:cNvSpPr txBox="1"/>
            <p:nvPr/>
          </p:nvSpPr>
          <p:spPr>
            <a:xfrm>
              <a:off x="232091" y="1656671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</a:t>
              </a:r>
              <a:r>
                <a:rPr lang="es-ES" sz="2200" b="1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ansia de poder</a:t>
              </a:r>
              <a:r>
                <a:rPr lang="es-ES" sz="22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 </a:t>
              </a:r>
              <a:endParaRPr lang="es-ES" sz="22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935B6C2C-EA97-5CCD-6935-9F24FDD4C352}"/>
              </a:ext>
            </a:extLst>
          </p:cNvPr>
          <p:cNvGrpSpPr/>
          <p:nvPr/>
        </p:nvGrpSpPr>
        <p:grpSpPr>
          <a:xfrm>
            <a:off x="8472264" y="1805184"/>
            <a:ext cx="2805437" cy="649440"/>
            <a:chOff x="200388" y="1126008"/>
            <a:chExt cx="2805437" cy="649440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CD987F80-720A-8F83-287A-5BD6C7D5977A}"/>
                </a:ext>
              </a:extLst>
            </p:cNvPr>
            <p:cNvSpPr/>
            <p:nvPr/>
          </p:nvSpPr>
          <p:spPr>
            <a:xfrm>
              <a:off x="200388" y="1126008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302C0B27-3D18-2C92-6BB5-7EE6F39C5021}"/>
                </a:ext>
              </a:extLst>
            </p:cNvPr>
            <p:cNvSpPr txBox="1"/>
            <p:nvPr/>
          </p:nvSpPr>
          <p:spPr>
            <a:xfrm>
              <a:off x="232091" y="1157711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orgullo</a:t>
              </a:r>
              <a:endPara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7325FFCA-21C5-6F6B-EA24-5A5FF55C1592}"/>
              </a:ext>
            </a:extLst>
          </p:cNvPr>
          <p:cNvSpPr/>
          <p:nvPr/>
        </p:nvSpPr>
        <p:spPr>
          <a:xfrm>
            <a:off x="1919536" y="4996804"/>
            <a:ext cx="9649072" cy="1542998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Son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tres desviaciones </a:t>
            </a:r>
            <a:r>
              <a:rPr lang="es-ES" sz="2400" b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de las facultades naturales del ser humano</a:t>
            </a:r>
          </a:p>
        </p:txBody>
      </p:sp>
    </p:spTree>
    <p:extLst>
      <p:ext uri="{BB962C8B-B14F-4D97-AF65-F5344CB8AC3E}">
        <p14:creationId xmlns:p14="http://schemas.microsoft.com/office/powerpoint/2010/main" val="1737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0" grpId="0" animBg="1"/>
      <p:bldP spid="11" grpId="0" animBg="1"/>
      <p:bldP spid="1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10F6E81-E21A-ADBA-CE76-A4C80922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476" y="548680"/>
            <a:ext cx="9433048" cy="1110746"/>
          </a:xfrm>
          <a:custGeom>
            <a:avLst/>
            <a:gdLst>
              <a:gd name="connsiteX0" fmla="*/ 0 w 9433048"/>
              <a:gd name="connsiteY0" fmla="*/ 0 h 1110746"/>
              <a:gd name="connsiteX1" fmla="*/ 400905 w 9433048"/>
              <a:gd name="connsiteY1" fmla="*/ 0 h 1110746"/>
              <a:gd name="connsiteX2" fmla="*/ 801809 w 9433048"/>
              <a:gd name="connsiteY2" fmla="*/ 0 h 1110746"/>
              <a:gd name="connsiteX3" fmla="*/ 1580036 w 9433048"/>
              <a:gd name="connsiteY3" fmla="*/ 0 h 1110746"/>
              <a:gd name="connsiteX4" fmla="*/ 2075271 w 9433048"/>
              <a:gd name="connsiteY4" fmla="*/ 0 h 1110746"/>
              <a:gd name="connsiteX5" fmla="*/ 2759167 w 9433048"/>
              <a:gd name="connsiteY5" fmla="*/ 0 h 1110746"/>
              <a:gd name="connsiteX6" fmla="*/ 3254402 w 9433048"/>
              <a:gd name="connsiteY6" fmla="*/ 0 h 1110746"/>
              <a:gd name="connsiteX7" fmla="*/ 4032628 w 9433048"/>
              <a:gd name="connsiteY7" fmla="*/ 0 h 1110746"/>
              <a:gd name="connsiteX8" fmla="*/ 4527863 w 9433048"/>
              <a:gd name="connsiteY8" fmla="*/ 0 h 1110746"/>
              <a:gd name="connsiteX9" fmla="*/ 5211759 w 9433048"/>
              <a:gd name="connsiteY9" fmla="*/ 0 h 1110746"/>
              <a:gd name="connsiteX10" fmla="*/ 5801325 w 9433048"/>
              <a:gd name="connsiteY10" fmla="*/ 0 h 1110746"/>
              <a:gd name="connsiteX11" fmla="*/ 6579551 w 9433048"/>
              <a:gd name="connsiteY11" fmla="*/ 0 h 1110746"/>
              <a:gd name="connsiteX12" fmla="*/ 6980456 w 9433048"/>
              <a:gd name="connsiteY12" fmla="*/ 0 h 1110746"/>
              <a:gd name="connsiteX13" fmla="*/ 7475691 w 9433048"/>
              <a:gd name="connsiteY13" fmla="*/ 0 h 1110746"/>
              <a:gd name="connsiteX14" fmla="*/ 8253917 w 9433048"/>
              <a:gd name="connsiteY14" fmla="*/ 0 h 1110746"/>
              <a:gd name="connsiteX15" fmla="*/ 8843483 w 9433048"/>
              <a:gd name="connsiteY15" fmla="*/ 0 h 1110746"/>
              <a:gd name="connsiteX16" fmla="*/ 9433048 w 9433048"/>
              <a:gd name="connsiteY16" fmla="*/ 0 h 1110746"/>
              <a:gd name="connsiteX17" fmla="*/ 9433048 w 9433048"/>
              <a:gd name="connsiteY17" fmla="*/ 566480 h 1110746"/>
              <a:gd name="connsiteX18" fmla="*/ 9433048 w 9433048"/>
              <a:gd name="connsiteY18" fmla="*/ 1110746 h 1110746"/>
              <a:gd name="connsiteX19" fmla="*/ 9032143 w 9433048"/>
              <a:gd name="connsiteY19" fmla="*/ 1110746 h 1110746"/>
              <a:gd name="connsiteX20" fmla="*/ 8536908 w 9433048"/>
              <a:gd name="connsiteY20" fmla="*/ 1110746 h 1110746"/>
              <a:gd name="connsiteX21" fmla="*/ 7853012 w 9433048"/>
              <a:gd name="connsiteY21" fmla="*/ 1110746 h 1110746"/>
              <a:gd name="connsiteX22" fmla="*/ 7169116 w 9433048"/>
              <a:gd name="connsiteY22" fmla="*/ 1110746 h 1110746"/>
              <a:gd name="connsiteX23" fmla="*/ 6862542 w 9433048"/>
              <a:gd name="connsiteY23" fmla="*/ 1110746 h 1110746"/>
              <a:gd name="connsiteX24" fmla="*/ 6272977 w 9433048"/>
              <a:gd name="connsiteY24" fmla="*/ 1110746 h 1110746"/>
              <a:gd name="connsiteX25" fmla="*/ 5872072 w 9433048"/>
              <a:gd name="connsiteY25" fmla="*/ 1110746 h 1110746"/>
              <a:gd name="connsiteX26" fmla="*/ 5565498 w 9433048"/>
              <a:gd name="connsiteY26" fmla="*/ 1110746 h 1110746"/>
              <a:gd name="connsiteX27" fmla="*/ 4787272 w 9433048"/>
              <a:gd name="connsiteY27" fmla="*/ 1110746 h 1110746"/>
              <a:gd name="connsiteX28" fmla="*/ 4480698 w 9433048"/>
              <a:gd name="connsiteY28" fmla="*/ 1110746 h 1110746"/>
              <a:gd name="connsiteX29" fmla="*/ 3796802 w 9433048"/>
              <a:gd name="connsiteY29" fmla="*/ 1110746 h 1110746"/>
              <a:gd name="connsiteX30" fmla="*/ 3112906 w 9433048"/>
              <a:gd name="connsiteY30" fmla="*/ 1110746 h 1110746"/>
              <a:gd name="connsiteX31" fmla="*/ 2617671 w 9433048"/>
              <a:gd name="connsiteY31" fmla="*/ 1110746 h 1110746"/>
              <a:gd name="connsiteX32" fmla="*/ 2311097 w 9433048"/>
              <a:gd name="connsiteY32" fmla="*/ 1110746 h 1110746"/>
              <a:gd name="connsiteX33" fmla="*/ 1721531 w 9433048"/>
              <a:gd name="connsiteY33" fmla="*/ 1110746 h 1110746"/>
              <a:gd name="connsiteX34" fmla="*/ 1320627 w 9433048"/>
              <a:gd name="connsiteY34" fmla="*/ 1110746 h 1110746"/>
              <a:gd name="connsiteX35" fmla="*/ 731061 w 9433048"/>
              <a:gd name="connsiteY35" fmla="*/ 1110746 h 1110746"/>
              <a:gd name="connsiteX36" fmla="*/ 0 w 9433048"/>
              <a:gd name="connsiteY36" fmla="*/ 1110746 h 1110746"/>
              <a:gd name="connsiteX37" fmla="*/ 0 w 9433048"/>
              <a:gd name="connsiteY37" fmla="*/ 555373 h 1110746"/>
              <a:gd name="connsiteX38" fmla="*/ 0 w 9433048"/>
              <a:gd name="connsiteY38" fmla="*/ 0 h 111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433048" h="1110746" fill="none" extrusionOk="0">
                <a:moveTo>
                  <a:pt x="0" y="0"/>
                </a:moveTo>
                <a:cubicBezTo>
                  <a:pt x="171732" y="-47207"/>
                  <a:pt x="280016" y="30637"/>
                  <a:pt x="400905" y="0"/>
                </a:cubicBezTo>
                <a:cubicBezTo>
                  <a:pt x="521795" y="-30637"/>
                  <a:pt x="698356" y="21838"/>
                  <a:pt x="801809" y="0"/>
                </a:cubicBezTo>
                <a:cubicBezTo>
                  <a:pt x="905262" y="-21838"/>
                  <a:pt x="1319882" y="52797"/>
                  <a:pt x="1580036" y="0"/>
                </a:cubicBezTo>
                <a:cubicBezTo>
                  <a:pt x="1840190" y="-52797"/>
                  <a:pt x="1952736" y="36261"/>
                  <a:pt x="2075271" y="0"/>
                </a:cubicBezTo>
                <a:cubicBezTo>
                  <a:pt x="2197807" y="-36261"/>
                  <a:pt x="2567478" y="17548"/>
                  <a:pt x="2759167" y="0"/>
                </a:cubicBezTo>
                <a:cubicBezTo>
                  <a:pt x="2950856" y="-17548"/>
                  <a:pt x="3064354" y="48539"/>
                  <a:pt x="3254402" y="0"/>
                </a:cubicBezTo>
                <a:cubicBezTo>
                  <a:pt x="3444450" y="-48539"/>
                  <a:pt x="3707635" y="31052"/>
                  <a:pt x="4032628" y="0"/>
                </a:cubicBezTo>
                <a:cubicBezTo>
                  <a:pt x="4357621" y="-31052"/>
                  <a:pt x="4319238" y="14674"/>
                  <a:pt x="4527863" y="0"/>
                </a:cubicBezTo>
                <a:cubicBezTo>
                  <a:pt x="4736489" y="-14674"/>
                  <a:pt x="5013318" y="53492"/>
                  <a:pt x="5211759" y="0"/>
                </a:cubicBezTo>
                <a:cubicBezTo>
                  <a:pt x="5410200" y="-53492"/>
                  <a:pt x="5519716" y="45941"/>
                  <a:pt x="5801325" y="0"/>
                </a:cubicBezTo>
                <a:cubicBezTo>
                  <a:pt x="6082934" y="-45941"/>
                  <a:pt x="6310073" y="39566"/>
                  <a:pt x="6579551" y="0"/>
                </a:cubicBezTo>
                <a:cubicBezTo>
                  <a:pt x="6849029" y="-39566"/>
                  <a:pt x="6855705" y="26678"/>
                  <a:pt x="6980456" y="0"/>
                </a:cubicBezTo>
                <a:cubicBezTo>
                  <a:pt x="7105207" y="-26678"/>
                  <a:pt x="7338132" y="42927"/>
                  <a:pt x="7475691" y="0"/>
                </a:cubicBezTo>
                <a:cubicBezTo>
                  <a:pt x="7613250" y="-42927"/>
                  <a:pt x="7979222" y="14642"/>
                  <a:pt x="8253917" y="0"/>
                </a:cubicBezTo>
                <a:cubicBezTo>
                  <a:pt x="8528612" y="-14642"/>
                  <a:pt x="8683667" y="30424"/>
                  <a:pt x="8843483" y="0"/>
                </a:cubicBezTo>
                <a:cubicBezTo>
                  <a:pt x="9003299" y="-30424"/>
                  <a:pt x="9248329" y="37327"/>
                  <a:pt x="9433048" y="0"/>
                </a:cubicBezTo>
                <a:cubicBezTo>
                  <a:pt x="9440052" y="232284"/>
                  <a:pt x="9375027" y="449581"/>
                  <a:pt x="9433048" y="566480"/>
                </a:cubicBezTo>
                <a:cubicBezTo>
                  <a:pt x="9491069" y="683379"/>
                  <a:pt x="9378508" y="981610"/>
                  <a:pt x="9433048" y="1110746"/>
                </a:cubicBezTo>
                <a:cubicBezTo>
                  <a:pt x="9249449" y="1141749"/>
                  <a:pt x="9146344" y="1071099"/>
                  <a:pt x="9032143" y="1110746"/>
                </a:cubicBezTo>
                <a:cubicBezTo>
                  <a:pt x="8917942" y="1150393"/>
                  <a:pt x="8674503" y="1076722"/>
                  <a:pt x="8536908" y="1110746"/>
                </a:cubicBezTo>
                <a:cubicBezTo>
                  <a:pt x="8399313" y="1144770"/>
                  <a:pt x="8077872" y="1074554"/>
                  <a:pt x="7853012" y="1110746"/>
                </a:cubicBezTo>
                <a:cubicBezTo>
                  <a:pt x="7628152" y="1146938"/>
                  <a:pt x="7335894" y="1045051"/>
                  <a:pt x="7169116" y="1110746"/>
                </a:cubicBezTo>
                <a:cubicBezTo>
                  <a:pt x="7002338" y="1176441"/>
                  <a:pt x="6930377" y="1100829"/>
                  <a:pt x="6862542" y="1110746"/>
                </a:cubicBezTo>
                <a:cubicBezTo>
                  <a:pt x="6794707" y="1120663"/>
                  <a:pt x="6457244" y="1040402"/>
                  <a:pt x="6272977" y="1110746"/>
                </a:cubicBezTo>
                <a:cubicBezTo>
                  <a:pt x="6088711" y="1181090"/>
                  <a:pt x="5955000" y="1072951"/>
                  <a:pt x="5872072" y="1110746"/>
                </a:cubicBezTo>
                <a:cubicBezTo>
                  <a:pt x="5789145" y="1148541"/>
                  <a:pt x="5708837" y="1087511"/>
                  <a:pt x="5565498" y="1110746"/>
                </a:cubicBezTo>
                <a:cubicBezTo>
                  <a:pt x="5422159" y="1133981"/>
                  <a:pt x="4996815" y="1035694"/>
                  <a:pt x="4787272" y="1110746"/>
                </a:cubicBezTo>
                <a:cubicBezTo>
                  <a:pt x="4577729" y="1185798"/>
                  <a:pt x="4598665" y="1090403"/>
                  <a:pt x="4480698" y="1110746"/>
                </a:cubicBezTo>
                <a:cubicBezTo>
                  <a:pt x="4362731" y="1131089"/>
                  <a:pt x="3935986" y="1096984"/>
                  <a:pt x="3796802" y="1110746"/>
                </a:cubicBezTo>
                <a:cubicBezTo>
                  <a:pt x="3657618" y="1124508"/>
                  <a:pt x="3298812" y="1104131"/>
                  <a:pt x="3112906" y="1110746"/>
                </a:cubicBezTo>
                <a:cubicBezTo>
                  <a:pt x="2927000" y="1117361"/>
                  <a:pt x="2794056" y="1110300"/>
                  <a:pt x="2617671" y="1110746"/>
                </a:cubicBezTo>
                <a:cubicBezTo>
                  <a:pt x="2441287" y="1111192"/>
                  <a:pt x="2463316" y="1094151"/>
                  <a:pt x="2311097" y="1110746"/>
                </a:cubicBezTo>
                <a:cubicBezTo>
                  <a:pt x="2158878" y="1127341"/>
                  <a:pt x="1876113" y="1054337"/>
                  <a:pt x="1721531" y="1110746"/>
                </a:cubicBezTo>
                <a:cubicBezTo>
                  <a:pt x="1566949" y="1167155"/>
                  <a:pt x="1403545" y="1070828"/>
                  <a:pt x="1320627" y="1110746"/>
                </a:cubicBezTo>
                <a:cubicBezTo>
                  <a:pt x="1237709" y="1150664"/>
                  <a:pt x="862065" y="1073554"/>
                  <a:pt x="731061" y="1110746"/>
                </a:cubicBezTo>
                <a:cubicBezTo>
                  <a:pt x="600057" y="1147938"/>
                  <a:pt x="147962" y="1109670"/>
                  <a:pt x="0" y="1110746"/>
                </a:cubicBezTo>
                <a:cubicBezTo>
                  <a:pt x="-20597" y="939659"/>
                  <a:pt x="17441" y="691676"/>
                  <a:pt x="0" y="555373"/>
                </a:cubicBezTo>
                <a:cubicBezTo>
                  <a:pt x="-17441" y="419070"/>
                  <a:pt x="41376" y="207821"/>
                  <a:pt x="0" y="0"/>
                </a:cubicBezTo>
                <a:close/>
              </a:path>
              <a:path w="9433048" h="1110746" stroke="0" extrusionOk="0">
                <a:moveTo>
                  <a:pt x="0" y="0"/>
                </a:moveTo>
                <a:cubicBezTo>
                  <a:pt x="184182" y="-62305"/>
                  <a:pt x="595587" y="2888"/>
                  <a:pt x="778226" y="0"/>
                </a:cubicBezTo>
                <a:cubicBezTo>
                  <a:pt x="960865" y="-2888"/>
                  <a:pt x="1089363" y="26744"/>
                  <a:pt x="1367792" y="0"/>
                </a:cubicBezTo>
                <a:cubicBezTo>
                  <a:pt x="1646221" y="-26744"/>
                  <a:pt x="1706287" y="66351"/>
                  <a:pt x="1957357" y="0"/>
                </a:cubicBezTo>
                <a:cubicBezTo>
                  <a:pt x="2208427" y="-66351"/>
                  <a:pt x="2232277" y="42169"/>
                  <a:pt x="2358262" y="0"/>
                </a:cubicBezTo>
                <a:cubicBezTo>
                  <a:pt x="2484247" y="-42169"/>
                  <a:pt x="2618743" y="18724"/>
                  <a:pt x="2759167" y="0"/>
                </a:cubicBezTo>
                <a:cubicBezTo>
                  <a:pt x="2899592" y="-18724"/>
                  <a:pt x="3305421" y="11388"/>
                  <a:pt x="3537393" y="0"/>
                </a:cubicBezTo>
                <a:cubicBezTo>
                  <a:pt x="3769365" y="-11388"/>
                  <a:pt x="3911941" y="27559"/>
                  <a:pt x="4126959" y="0"/>
                </a:cubicBezTo>
                <a:cubicBezTo>
                  <a:pt x="4341977" y="-27559"/>
                  <a:pt x="4434787" y="36933"/>
                  <a:pt x="4622194" y="0"/>
                </a:cubicBezTo>
                <a:cubicBezTo>
                  <a:pt x="4809602" y="-36933"/>
                  <a:pt x="5078111" y="29531"/>
                  <a:pt x="5306090" y="0"/>
                </a:cubicBezTo>
                <a:cubicBezTo>
                  <a:pt x="5534069" y="-29531"/>
                  <a:pt x="5501036" y="22530"/>
                  <a:pt x="5612664" y="0"/>
                </a:cubicBezTo>
                <a:cubicBezTo>
                  <a:pt x="5724292" y="-22530"/>
                  <a:pt x="5956296" y="8424"/>
                  <a:pt x="6107899" y="0"/>
                </a:cubicBezTo>
                <a:cubicBezTo>
                  <a:pt x="6259502" y="-8424"/>
                  <a:pt x="6284812" y="20815"/>
                  <a:pt x="6414473" y="0"/>
                </a:cubicBezTo>
                <a:cubicBezTo>
                  <a:pt x="6544134" y="-20815"/>
                  <a:pt x="6584586" y="27730"/>
                  <a:pt x="6721047" y="0"/>
                </a:cubicBezTo>
                <a:cubicBezTo>
                  <a:pt x="6857508" y="-27730"/>
                  <a:pt x="7036936" y="10346"/>
                  <a:pt x="7121951" y="0"/>
                </a:cubicBezTo>
                <a:cubicBezTo>
                  <a:pt x="7206966" y="-10346"/>
                  <a:pt x="7446938" y="55601"/>
                  <a:pt x="7617186" y="0"/>
                </a:cubicBezTo>
                <a:cubicBezTo>
                  <a:pt x="7787434" y="-55601"/>
                  <a:pt x="7803110" y="24366"/>
                  <a:pt x="7923760" y="0"/>
                </a:cubicBezTo>
                <a:cubicBezTo>
                  <a:pt x="8044410" y="-24366"/>
                  <a:pt x="8143495" y="13378"/>
                  <a:pt x="8230334" y="0"/>
                </a:cubicBezTo>
                <a:cubicBezTo>
                  <a:pt x="8317173" y="-13378"/>
                  <a:pt x="8659584" y="57356"/>
                  <a:pt x="8819900" y="0"/>
                </a:cubicBezTo>
                <a:cubicBezTo>
                  <a:pt x="8980216" y="-57356"/>
                  <a:pt x="9159782" y="65370"/>
                  <a:pt x="9433048" y="0"/>
                </a:cubicBezTo>
                <a:cubicBezTo>
                  <a:pt x="9475157" y="178440"/>
                  <a:pt x="9414962" y="387255"/>
                  <a:pt x="9433048" y="533158"/>
                </a:cubicBezTo>
                <a:cubicBezTo>
                  <a:pt x="9451134" y="679061"/>
                  <a:pt x="9397740" y="980296"/>
                  <a:pt x="9433048" y="1110746"/>
                </a:cubicBezTo>
                <a:cubicBezTo>
                  <a:pt x="9225106" y="1118955"/>
                  <a:pt x="9083301" y="1103735"/>
                  <a:pt x="8937813" y="1110746"/>
                </a:cubicBezTo>
                <a:cubicBezTo>
                  <a:pt x="8792325" y="1117757"/>
                  <a:pt x="8568963" y="1084717"/>
                  <a:pt x="8253917" y="1110746"/>
                </a:cubicBezTo>
                <a:cubicBezTo>
                  <a:pt x="7938871" y="1136775"/>
                  <a:pt x="7876566" y="1106763"/>
                  <a:pt x="7758682" y="1110746"/>
                </a:cubicBezTo>
                <a:cubicBezTo>
                  <a:pt x="7640799" y="1114729"/>
                  <a:pt x="7337058" y="1105833"/>
                  <a:pt x="6980456" y="1110746"/>
                </a:cubicBezTo>
                <a:cubicBezTo>
                  <a:pt x="6623854" y="1115659"/>
                  <a:pt x="6470859" y="1100698"/>
                  <a:pt x="6296560" y="1110746"/>
                </a:cubicBezTo>
                <a:cubicBezTo>
                  <a:pt x="6122261" y="1120794"/>
                  <a:pt x="6057975" y="1097785"/>
                  <a:pt x="5989985" y="1110746"/>
                </a:cubicBezTo>
                <a:cubicBezTo>
                  <a:pt x="5921996" y="1123707"/>
                  <a:pt x="5588582" y="1044444"/>
                  <a:pt x="5400420" y="1110746"/>
                </a:cubicBezTo>
                <a:cubicBezTo>
                  <a:pt x="5212259" y="1177048"/>
                  <a:pt x="5058239" y="1076101"/>
                  <a:pt x="4810854" y="1110746"/>
                </a:cubicBezTo>
                <a:cubicBezTo>
                  <a:pt x="4563469" y="1145391"/>
                  <a:pt x="4409854" y="1067703"/>
                  <a:pt x="4126959" y="1110746"/>
                </a:cubicBezTo>
                <a:cubicBezTo>
                  <a:pt x="3844065" y="1153789"/>
                  <a:pt x="3911851" y="1078852"/>
                  <a:pt x="3820384" y="1110746"/>
                </a:cubicBezTo>
                <a:cubicBezTo>
                  <a:pt x="3728918" y="1142640"/>
                  <a:pt x="3547366" y="1079040"/>
                  <a:pt x="3419480" y="1110746"/>
                </a:cubicBezTo>
                <a:cubicBezTo>
                  <a:pt x="3291594" y="1142452"/>
                  <a:pt x="3077975" y="1067114"/>
                  <a:pt x="2924245" y="1110746"/>
                </a:cubicBezTo>
                <a:cubicBezTo>
                  <a:pt x="2770515" y="1154378"/>
                  <a:pt x="2480295" y="1069619"/>
                  <a:pt x="2240349" y="1110746"/>
                </a:cubicBezTo>
                <a:cubicBezTo>
                  <a:pt x="2000403" y="1151873"/>
                  <a:pt x="2020567" y="1091932"/>
                  <a:pt x="1933775" y="1110746"/>
                </a:cubicBezTo>
                <a:cubicBezTo>
                  <a:pt x="1846983" y="1129560"/>
                  <a:pt x="1753271" y="1104297"/>
                  <a:pt x="1627201" y="1110746"/>
                </a:cubicBezTo>
                <a:cubicBezTo>
                  <a:pt x="1501131" y="1117195"/>
                  <a:pt x="1226167" y="1049614"/>
                  <a:pt x="848974" y="1110746"/>
                </a:cubicBezTo>
                <a:cubicBezTo>
                  <a:pt x="471781" y="1171878"/>
                  <a:pt x="238111" y="1017347"/>
                  <a:pt x="0" y="1110746"/>
                </a:cubicBezTo>
                <a:cubicBezTo>
                  <a:pt x="-2787" y="990094"/>
                  <a:pt x="50738" y="806134"/>
                  <a:pt x="0" y="588695"/>
                </a:cubicBezTo>
                <a:cubicBezTo>
                  <a:pt x="-50738" y="371256"/>
                  <a:pt x="16571" y="2715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chemeClr val="accent1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¿Cómo se modifica la referencia al yo y se convierte en referencia a Dios?</a:t>
            </a:r>
          </a:p>
        </p:txBody>
      </p:sp>
      <p:pic>
        <p:nvPicPr>
          <p:cNvPr id="8194" name="Picture 2" descr="En el encuentro con el otro, se produce la experiencia de Dios. - Ciudad  Redonda">
            <a:extLst>
              <a:ext uri="{FF2B5EF4-FFF2-40B4-BE49-F238E27FC236}">
                <a16:creationId xmlns:a16="http://schemas.microsoft.com/office/drawing/2014/main" id="{42408C78-089B-A817-F962-6D62F612C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204864"/>
            <a:ext cx="3340415" cy="4397077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9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D6F1E-BA80-F2C5-F011-BF9E041F5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n el encuentro con el otro, se produce la experiencia de Dios. - Ciudad  Redonda">
            <a:extLst>
              <a:ext uri="{FF2B5EF4-FFF2-40B4-BE49-F238E27FC236}">
                <a16:creationId xmlns:a16="http://schemas.microsoft.com/office/drawing/2014/main" id="{BF771DE3-D9AE-8915-D861-893D9ED6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539" y="177327"/>
            <a:ext cx="5075240" cy="6680673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B317A1D-1ECF-EC7E-515A-31127A4CBD2B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455C2385-6AC8-1FC8-033C-4C11039A340B}"/>
              </a:ext>
            </a:extLst>
          </p:cNvPr>
          <p:cNvSpPr/>
          <p:nvPr/>
        </p:nvSpPr>
        <p:spPr>
          <a:xfrm>
            <a:off x="4107084" y="1722649"/>
            <a:ext cx="422116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E039322B-34DF-EAD5-EBA1-4C62AE08820F}"/>
              </a:ext>
            </a:extLst>
          </p:cNvPr>
          <p:cNvSpPr/>
          <p:nvPr/>
        </p:nvSpPr>
        <p:spPr>
          <a:xfrm>
            <a:off x="4138787" y="3169685"/>
            <a:ext cx="422116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163D15D-B561-8D2D-E23E-D9C0DB0614E3}"/>
              </a:ext>
            </a:extLst>
          </p:cNvPr>
          <p:cNvSpPr/>
          <p:nvPr/>
        </p:nvSpPr>
        <p:spPr>
          <a:xfrm>
            <a:off x="4120246" y="5255132"/>
            <a:ext cx="4210274" cy="86018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al otro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7B75018-1D76-BBB9-FF13-37E5FAC11C84}"/>
              </a:ext>
            </a:extLst>
          </p:cNvPr>
          <p:cNvGrpSpPr/>
          <p:nvPr/>
        </p:nvGrpSpPr>
        <p:grpSpPr>
          <a:xfrm>
            <a:off x="8408858" y="4727542"/>
            <a:ext cx="2805437" cy="649440"/>
            <a:chOff x="200388" y="2123927"/>
            <a:chExt cx="2805437" cy="64944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FE70E31B-CD18-77C5-351D-35D9B22E5A31}"/>
                </a:ext>
              </a:extLst>
            </p:cNvPr>
            <p:cNvSpPr/>
            <p:nvPr/>
          </p:nvSpPr>
          <p:spPr>
            <a:xfrm>
              <a:off x="200388" y="2123927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A11A8D6F-51CB-D185-383D-C174B701BA9D}"/>
                </a:ext>
              </a:extLst>
            </p:cNvPr>
            <p:cNvSpPr txBox="1"/>
            <p:nvPr/>
          </p:nvSpPr>
          <p:spPr>
            <a:xfrm>
              <a:off x="232091" y="2155630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La codicia</a:t>
              </a:r>
              <a:endParaRPr lang="es-ES" sz="2200" b="1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2CB1151-4A7D-933E-A0EE-BCA6C3CB0BC0}"/>
              </a:ext>
            </a:extLst>
          </p:cNvPr>
          <p:cNvGrpSpPr/>
          <p:nvPr/>
        </p:nvGrpSpPr>
        <p:grpSpPr>
          <a:xfrm>
            <a:off x="8430609" y="3168472"/>
            <a:ext cx="2805437" cy="649440"/>
            <a:chOff x="200388" y="1624968"/>
            <a:chExt cx="2805437" cy="649440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2A216F24-6AE5-88E8-74E4-83C3CA8A25FE}"/>
                </a:ext>
              </a:extLst>
            </p:cNvPr>
            <p:cNvSpPr/>
            <p:nvPr/>
          </p:nvSpPr>
          <p:spPr>
            <a:xfrm>
              <a:off x="200388" y="1624968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id="{E0A7626E-4A38-3B13-22B6-82BA1F2C2AE1}"/>
                </a:ext>
              </a:extLst>
            </p:cNvPr>
            <p:cNvSpPr txBox="1"/>
            <p:nvPr/>
          </p:nvSpPr>
          <p:spPr>
            <a:xfrm>
              <a:off x="232091" y="1656671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Voluntad de poder</a:t>
              </a:r>
              <a:r>
                <a:rPr lang="es-ES" sz="22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 </a:t>
              </a:r>
              <a:endParaRPr lang="es-ES" sz="22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494BEE7-BF86-6800-863A-04BECD462D78}"/>
              </a:ext>
            </a:extLst>
          </p:cNvPr>
          <p:cNvGrpSpPr/>
          <p:nvPr/>
        </p:nvGrpSpPr>
        <p:grpSpPr>
          <a:xfrm>
            <a:off x="8481664" y="1648155"/>
            <a:ext cx="2805437" cy="649440"/>
            <a:chOff x="200388" y="1126008"/>
            <a:chExt cx="2805437" cy="649440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604229E7-EE32-5485-7DC0-7C2802D8DEE7}"/>
                </a:ext>
              </a:extLst>
            </p:cNvPr>
            <p:cNvSpPr/>
            <p:nvPr/>
          </p:nvSpPr>
          <p:spPr>
            <a:xfrm>
              <a:off x="200388" y="1126008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AB2EB6FC-38F5-C84B-DAF4-214C4031CAD1}"/>
                </a:ext>
              </a:extLst>
            </p:cNvPr>
            <p:cNvSpPr txBox="1"/>
            <p:nvPr/>
          </p:nvSpPr>
          <p:spPr>
            <a:xfrm>
              <a:off x="232091" y="1157711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orgullo</a:t>
              </a:r>
              <a:endPara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C76D6F8C-1122-363D-BADE-9D46D17C6377}"/>
              </a:ext>
            </a:extLst>
          </p:cNvPr>
          <p:cNvGrpSpPr/>
          <p:nvPr/>
        </p:nvGrpSpPr>
        <p:grpSpPr>
          <a:xfrm>
            <a:off x="1286580" y="4843648"/>
            <a:ext cx="1514240" cy="915120"/>
            <a:chOff x="108160" y="97239"/>
            <a:chExt cx="1514240" cy="915120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60CD0962-0572-07D4-F77A-FF16991B395D}"/>
                </a:ext>
              </a:extLst>
            </p:cNvPr>
            <p:cNvSpPr/>
            <p:nvPr/>
          </p:nvSpPr>
          <p:spPr>
            <a:xfrm>
              <a:off x="108160" y="97239"/>
              <a:ext cx="1514240" cy="915120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2BB17730-7CFF-50D8-9379-4923DEFA53AB}"/>
                </a:ext>
              </a:extLst>
            </p:cNvPr>
            <p:cNvSpPr txBox="1"/>
            <p:nvPr/>
          </p:nvSpPr>
          <p:spPr>
            <a:xfrm>
              <a:off x="152832" y="141911"/>
              <a:ext cx="1424896" cy="825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235" tIns="0" rIns="57235" bIns="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1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deseo </a:t>
              </a:r>
              <a:endParaRPr lang="es-ES" sz="31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9710DE95-C4BE-DC42-E0B4-8DAD5373D47A}"/>
              </a:ext>
            </a:extLst>
          </p:cNvPr>
          <p:cNvSpPr/>
          <p:nvPr/>
        </p:nvSpPr>
        <p:spPr>
          <a:xfrm>
            <a:off x="4120246" y="4727542"/>
            <a:ext cx="421027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sp>
        <p:nvSpPr>
          <p:cNvPr id="25" name="Rectángulo: esquinas redondeadas 4">
            <a:extLst>
              <a:ext uri="{FF2B5EF4-FFF2-40B4-BE49-F238E27FC236}">
                <a16:creationId xmlns:a16="http://schemas.microsoft.com/office/drawing/2014/main" id="{47197093-A97A-8C47-E7D6-D10FCBBAA23C}"/>
              </a:ext>
            </a:extLst>
          </p:cNvPr>
          <p:cNvSpPr txBox="1"/>
          <p:nvPr/>
        </p:nvSpPr>
        <p:spPr>
          <a:xfrm>
            <a:off x="8472264" y="5587726"/>
            <a:ext cx="2742031" cy="5860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kern="12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Poder compartir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7590A172-BA3D-BD66-749E-688FF90448D3}"/>
              </a:ext>
            </a:extLst>
          </p:cNvPr>
          <p:cNvSpPr/>
          <p:nvPr/>
        </p:nvSpPr>
        <p:spPr>
          <a:xfrm>
            <a:off x="4117974" y="3669499"/>
            <a:ext cx="4210274" cy="86018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al otro</a:t>
            </a: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18069442-F386-B9A2-7E06-C306C4180375}"/>
              </a:ext>
            </a:extLst>
          </p:cNvPr>
          <p:cNvSpPr/>
          <p:nvPr/>
        </p:nvSpPr>
        <p:spPr>
          <a:xfrm>
            <a:off x="4117974" y="2129316"/>
            <a:ext cx="4210274" cy="86018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al otro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F21A8F2-03A4-66FF-B967-86D9C128A968}"/>
              </a:ext>
            </a:extLst>
          </p:cNvPr>
          <p:cNvGrpSpPr/>
          <p:nvPr/>
        </p:nvGrpSpPr>
        <p:grpSpPr>
          <a:xfrm>
            <a:off x="1170653" y="3323196"/>
            <a:ext cx="2117035" cy="1033200"/>
            <a:chOff x="151216" y="1599735"/>
            <a:chExt cx="2117035" cy="1033200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21271F75-EA81-C0D2-EA40-FC64520688E5}"/>
                </a:ext>
              </a:extLst>
            </p:cNvPr>
            <p:cNvSpPr/>
            <p:nvPr/>
          </p:nvSpPr>
          <p:spPr>
            <a:xfrm>
              <a:off x="151216" y="1599735"/>
              <a:ext cx="2117035" cy="1033200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ángulo: esquinas redondeadas 4">
              <a:extLst>
                <a:ext uri="{FF2B5EF4-FFF2-40B4-BE49-F238E27FC236}">
                  <a16:creationId xmlns:a16="http://schemas.microsoft.com/office/drawing/2014/main" id="{C31C7E02-4561-0858-8458-5E400BA31B45}"/>
                </a:ext>
              </a:extLst>
            </p:cNvPr>
            <p:cNvSpPr txBox="1"/>
            <p:nvPr/>
          </p:nvSpPr>
          <p:spPr>
            <a:xfrm>
              <a:off x="201653" y="1650172"/>
              <a:ext cx="2016161" cy="932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9" tIns="0" rIns="80019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5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ardor</a:t>
              </a:r>
              <a:endParaRPr lang="es-ES" sz="35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aphicFrame>
        <p:nvGraphicFramePr>
          <p:cNvPr id="34" name="Diagrama 33">
            <a:extLst>
              <a:ext uri="{FF2B5EF4-FFF2-40B4-BE49-F238E27FC236}">
                <a16:creationId xmlns:a16="http://schemas.microsoft.com/office/drawing/2014/main" id="{BE102E75-730F-E822-43CA-BF9950B51E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205101"/>
              </p:ext>
            </p:extLst>
          </p:nvPr>
        </p:nvGraphicFramePr>
        <p:xfrm>
          <a:off x="-969682" y="1646863"/>
          <a:ext cx="2755765" cy="1432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5" name="Grupo 34">
            <a:extLst>
              <a:ext uri="{FF2B5EF4-FFF2-40B4-BE49-F238E27FC236}">
                <a16:creationId xmlns:a16="http://schemas.microsoft.com/office/drawing/2014/main" id="{3AA67FBF-E0EC-5E45-0725-D6AB0C58CE64}"/>
              </a:ext>
            </a:extLst>
          </p:cNvPr>
          <p:cNvGrpSpPr/>
          <p:nvPr/>
        </p:nvGrpSpPr>
        <p:grpSpPr>
          <a:xfrm>
            <a:off x="1308216" y="1750616"/>
            <a:ext cx="1929035" cy="1003680"/>
            <a:chOff x="137788" y="37033"/>
            <a:chExt cx="1929035" cy="1003680"/>
          </a:xfrm>
        </p:grpSpPr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96EC1DEA-6E6B-D846-697D-ABB9DF3BCF66}"/>
                </a:ext>
              </a:extLst>
            </p:cNvPr>
            <p:cNvSpPr/>
            <p:nvPr/>
          </p:nvSpPr>
          <p:spPr>
            <a:xfrm>
              <a:off x="137788" y="37033"/>
              <a:ext cx="1929035" cy="1003680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ángulo: esquinas redondeadas 4">
              <a:extLst>
                <a:ext uri="{FF2B5EF4-FFF2-40B4-BE49-F238E27FC236}">
                  <a16:creationId xmlns:a16="http://schemas.microsoft.com/office/drawing/2014/main" id="{21587B9F-574F-20D2-7B82-D44A106155AE}"/>
                </a:ext>
              </a:extLst>
            </p:cNvPr>
            <p:cNvSpPr txBox="1"/>
            <p:nvPr/>
          </p:nvSpPr>
          <p:spPr>
            <a:xfrm>
              <a:off x="186784" y="86029"/>
              <a:ext cx="1831043" cy="905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913" tIns="0" rIns="72913" bIns="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400" kern="1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La razón</a:t>
              </a:r>
              <a:endParaRPr lang="es-ES" sz="34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38" name="Rectángulo: esquinas redondeadas 4">
            <a:extLst>
              <a:ext uri="{FF2B5EF4-FFF2-40B4-BE49-F238E27FC236}">
                <a16:creationId xmlns:a16="http://schemas.microsoft.com/office/drawing/2014/main" id="{644F4A8A-F3AD-8368-CBF0-4E745F864B4C}"/>
              </a:ext>
            </a:extLst>
          </p:cNvPr>
          <p:cNvSpPr txBox="1"/>
          <p:nvPr/>
        </p:nvSpPr>
        <p:spPr>
          <a:xfrm>
            <a:off x="8472264" y="3930764"/>
            <a:ext cx="2742031" cy="5860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kern="12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Voluntad de servir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9" name="Rectángulo: esquinas redondeadas 4">
            <a:extLst>
              <a:ext uri="{FF2B5EF4-FFF2-40B4-BE49-F238E27FC236}">
                <a16:creationId xmlns:a16="http://schemas.microsoft.com/office/drawing/2014/main" id="{3B0F26DB-C8F3-9F06-1620-539DD073CB27}"/>
              </a:ext>
            </a:extLst>
          </p:cNvPr>
          <p:cNvSpPr txBox="1"/>
          <p:nvPr/>
        </p:nvSpPr>
        <p:spPr>
          <a:xfrm>
            <a:off x="8494015" y="2372089"/>
            <a:ext cx="2742031" cy="5860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</a:t>
            </a:r>
            <a:r>
              <a:rPr lang="es-ES" sz="2200" b="1" kern="12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dmiración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40" name="Flecha: curvada hacia la izquierda 39">
            <a:extLst>
              <a:ext uri="{FF2B5EF4-FFF2-40B4-BE49-F238E27FC236}">
                <a16:creationId xmlns:a16="http://schemas.microsoft.com/office/drawing/2014/main" id="{09D8884B-A89E-75D8-6810-44C8AE9128C8}"/>
              </a:ext>
            </a:extLst>
          </p:cNvPr>
          <p:cNvSpPr/>
          <p:nvPr/>
        </p:nvSpPr>
        <p:spPr>
          <a:xfrm>
            <a:off x="11318804" y="1894113"/>
            <a:ext cx="609844" cy="86018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1" name="Flecha: curvada hacia la izquierda 40">
            <a:extLst>
              <a:ext uri="{FF2B5EF4-FFF2-40B4-BE49-F238E27FC236}">
                <a16:creationId xmlns:a16="http://schemas.microsoft.com/office/drawing/2014/main" id="{480020E5-C3F2-51FB-357E-4AC1CB27713B}"/>
              </a:ext>
            </a:extLst>
          </p:cNvPr>
          <p:cNvSpPr/>
          <p:nvPr/>
        </p:nvSpPr>
        <p:spPr>
          <a:xfrm>
            <a:off x="11326608" y="3413670"/>
            <a:ext cx="609844" cy="86018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2" name="Flecha: curvada hacia la izquierda 41">
            <a:extLst>
              <a:ext uri="{FF2B5EF4-FFF2-40B4-BE49-F238E27FC236}">
                <a16:creationId xmlns:a16="http://schemas.microsoft.com/office/drawing/2014/main" id="{6A0ABD39-E223-11E2-AFEC-59F32061F004}"/>
              </a:ext>
            </a:extLst>
          </p:cNvPr>
          <p:cNvSpPr/>
          <p:nvPr/>
        </p:nvSpPr>
        <p:spPr>
          <a:xfrm>
            <a:off x="11318804" y="5052262"/>
            <a:ext cx="609844" cy="86018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F2993F1-9916-CE45-A1DB-1B02B250BE27}"/>
              </a:ext>
            </a:extLst>
          </p:cNvPr>
          <p:cNvSpPr txBox="1"/>
          <p:nvPr/>
        </p:nvSpPr>
        <p:spPr>
          <a:xfrm>
            <a:off x="565038" y="201775"/>
            <a:ext cx="11305256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i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Cuando reconocemos al otro y lo apreciamos en su dignidad de persona</a:t>
            </a:r>
            <a:endParaRPr lang="es-ES" sz="2800" kern="100" dirty="0">
              <a:solidFill>
                <a:srgbClr val="7E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83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8" grpId="0" animBg="1"/>
      <p:bldP spid="25" grpId="0" animBg="1"/>
      <p:bldP spid="26" grpId="0" animBg="1"/>
      <p:bldP spid="29" grpId="0" animBg="1"/>
      <p:bldGraphic spid="34" grpId="0">
        <p:bldAsOne/>
      </p:bldGraphic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44F1F-4F99-5935-EF19-831CCE9A5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iénes somos? El ego. La &quot;ilusión del yo&quot; | Prevención Integral &amp; ORP  Conference">
            <a:extLst>
              <a:ext uri="{FF2B5EF4-FFF2-40B4-BE49-F238E27FC236}">
                <a16:creationId xmlns:a16="http://schemas.microsoft.com/office/drawing/2014/main" id="{0D1BC4AE-6A0D-4061-AD13-046ADE62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3" y="2119043"/>
            <a:ext cx="2447925" cy="1866900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031496-8077-C2C9-FF86-15A05C230DE8}"/>
              </a:ext>
            </a:extLst>
          </p:cNvPr>
          <p:cNvSpPr txBox="1"/>
          <p:nvPr/>
        </p:nvSpPr>
        <p:spPr>
          <a:xfrm>
            <a:off x="695400" y="1124744"/>
            <a:ext cx="475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referencia a uno mismo </a:t>
            </a:r>
            <a:endParaRPr lang="es-ES" sz="3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48D6B0-DE2E-DCCC-6617-E02C269CC737}"/>
              </a:ext>
            </a:extLst>
          </p:cNvPr>
          <p:cNvSpPr txBox="1"/>
          <p:nvPr/>
        </p:nvSpPr>
        <p:spPr>
          <a:xfrm>
            <a:off x="7752184" y="1143359"/>
            <a:ext cx="6098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referencia a Dios</a:t>
            </a:r>
            <a:endParaRPr lang="es-ES" sz="3200" b="1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409D5F-170B-B30A-86EF-BBAF298BDB47}"/>
              </a:ext>
            </a:extLst>
          </p:cNvPr>
          <p:cNvSpPr txBox="1"/>
          <p:nvPr/>
        </p:nvSpPr>
        <p:spPr>
          <a:xfrm>
            <a:off x="4007768" y="2364507"/>
            <a:ext cx="5472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latin typeface="Bradley Hand ITC" panose="03070402050302030203" pitchFamily="66" charset="0"/>
              </a:rPr>
              <a:t>no nos aleja de nosotros mismos</a:t>
            </a:r>
            <a:endParaRPr lang="es-ES" sz="28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6573C7-C7AE-D38F-4E7E-F70812CA5D7F}"/>
              </a:ext>
            </a:extLst>
          </p:cNvPr>
          <p:cNvSpPr txBox="1"/>
          <p:nvPr/>
        </p:nvSpPr>
        <p:spPr>
          <a:xfrm>
            <a:off x="3215680" y="3262490"/>
            <a:ext cx="7056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latin typeface="Bradley Hand ITC" panose="03070402050302030203" pitchFamily="66" charset="0"/>
              </a:rPr>
              <a:t>nos centra en nuestra autentica identidad.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4718B95-2A52-EC47-A8CB-2EEB0395CE61}"/>
              </a:ext>
            </a:extLst>
          </p:cNvPr>
          <p:cNvSpPr txBox="1"/>
          <p:nvPr/>
        </p:nvSpPr>
        <p:spPr>
          <a:xfrm>
            <a:off x="7805710" y="4233028"/>
            <a:ext cx="3790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latin typeface="Bradley Hand ITC" panose="03070402050302030203" pitchFamily="66" charset="0"/>
              </a:rPr>
              <a:t>nos despertamos a Dios</a:t>
            </a:r>
            <a:endParaRPr lang="es-ES" sz="28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B158FC9-830D-C60F-B4D8-CD2F40F382C8}"/>
              </a:ext>
            </a:extLst>
          </p:cNvPr>
          <p:cNvSpPr txBox="1"/>
          <p:nvPr/>
        </p:nvSpPr>
        <p:spPr>
          <a:xfrm>
            <a:off x="8013806" y="5131011"/>
            <a:ext cx="3810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</a:rPr>
              <a:t>El ser de Dios me da identidad…</a:t>
            </a:r>
            <a:endParaRPr lang="es-ES" sz="2800" b="1" dirty="0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AE9C8B18-DA22-95E1-08CE-3BD7CFD32A9F}"/>
              </a:ext>
            </a:extLst>
          </p:cNvPr>
          <p:cNvSpPr/>
          <p:nvPr/>
        </p:nvSpPr>
        <p:spPr>
          <a:xfrm>
            <a:off x="10632504" y="1989743"/>
            <a:ext cx="484632" cy="1868521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DD99E822-8A76-58B2-1111-CD288F8F4973}"/>
              </a:ext>
            </a:extLst>
          </p:cNvPr>
          <p:cNvSpPr/>
          <p:nvPr/>
        </p:nvSpPr>
        <p:spPr>
          <a:xfrm>
            <a:off x="9094044" y="1780205"/>
            <a:ext cx="386332" cy="108703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0C4249E6-5E10-B27B-4331-F480E50E4982}"/>
              </a:ext>
            </a:extLst>
          </p:cNvPr>
          <p:cNvSpPr/>
          <p:nvPr/>
        </p:nvSpPr>
        <p:spPr>
          <a:xfrm>
            <a:off x="2063552" y="1837731"/>
            <a:ext cx="484632" cy="265690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6AB24DF-A975-CFFE-42A4-CB55224BEB94}"/>
              </a:ext>
            </a:extLst>
          </p:cNvPr>
          <p:cNvSpPr txBox="1"/>
          <p:nvPr/>
        </p:nvSpPr>
        <p:spPr>
          <a:xfrm>
            <a:off x="-240704" y="4868552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Es la referencia a nuestro yo de superficie, 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a nuestro “falso yo”</a:t>
            </a:r>
          </a:p>
        </p:txBody>
      </p:sp>
    </p:spTree>
    <p:extLst>
      <p:ext uri="{BB962C8B-B14F-4D97-AF65-F5344CB8AC3E}">
        <p14:creationId xmlns:p14="http://schemas.microsoft.com/office/powerpoint/2010/main" val="383819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13EAC-A23E-2F23-E9B1-CABC5D07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B7748035-8709-6EEF-196D-2C6755C110C3}"/>
              </a:ext>
            </a:extLst>
          </p:cNvPr>
          <p:cNvSpPr/>
          <p:nvPr/>
        </p:nvSpPr>
        <p:spPr>
          <a:xfrm>
            <a:off x="3985418" y="312592"/>
            <a:ext cx="422116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6A53CB9-2BC5-DD94-2ABF-A0B55AE18A63}"/>
              </a:ext>
            </a:extLst>
          </p:cNvPr>
          <p:cNvSpPr/>
          <p:nvPr/>
        </p:nvSpPr>
        <p:spPr>
          <a:xfrm>
            <a:off x="3973830" y="2439455"/>
            <a:ext cx="422116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8E3D8A4-BECD-EB0B-F54A-B922240F7913}"/>
              </a:ext>
            </a:extLst>
          </p:cNvPr>
          <p:cNvGrpSpPr/>
          <p:nvPr/>
        </p:nvGrpSpPr>
        <p:grpSpPr>
          <a:xfrm>
            <a:off x="8440561" y="4605480"/>
            <a:ext cx="2805437" cy="649440"/>
            <a:chOff x="200388" y="2123927"/>
            <a:chExt cx="2805437" cy="64944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5A44D32F-94F6-8B93-70C1-9BEB191F02E1}"/>
                </a:ext>
              </a:extLst>
            </p:cNvPr>
            <p:cNvSpPr/>
            <p:nvPr/>
          </p:nvSpPr>
          <p:spPr>
            <a:xfrm>
              <a:off x="200388" y="2123927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B05268D3-87DA-3BE7-D378-611F045BA4BB}"/>
                </a:ext>
              </a:extLst>
            </p:cNvPr>
            <p:cNvSpPr txBox="1"/>
            <p:nvPr/>
          </p:nvSpPr>
          <p:spPr>
            <a:xfrm>
              <a:off x="232091" y="2155630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La codicia</a:t>
              </a:r>
              <a:endParaRPr lang="es-ES" sz="2200" b="1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67F809B-B270-3CED-E166-A868F55660F9}"/>
              </a:ext>
            </a:extLst>
          </p:cNvPr>
          <p:cNvGrpSpPr/>
          <p:nvPr/>
        </p:nvGrpSpPr>
        <p:grpSpPr>
          <a:xfrm>
            <a:off x="8381526" y="2407752"/>
            <a:ext cx="2805437" cy="649440"/>
            <a:chOff x="200388" y="1624968"/>
            <a:chExt cx="2805437" cy="649440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F8FD7A42-9380-A07D-82C7-9875880311C7}"/>
                </a:ext>
              </a:extLst>
            </p:cNvPr>
            <p:cNvSpPr/>
            <p:nvPr/>
          </p:nvSpPr>
          <p:spPr>
            <a:xfrm>
              <a:off x="200388" y="1624968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id="{4A7081A2-01C5-42F2-0891-2C2A230C42F7}"/>
                </a:ext>
              </a:extLst>
            </p:cNvPr>
            <p:cNvSpPr txBox="1"/>
            <p:nvPr/>
          </p:nvSpPr>
          <p:spPr>
            <a:xfrm>
              <a:off x="232091" y="1656671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Voluntad de poder</a:t>
              </a:r>
              <a:r>
                <a:rPr lang="es-ES" sz="22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 </a:t>
              </a:r>
              <a:endParaRPr lang="es-ES" sz="22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7449670-727F-BF35-1EB2-724E177C59B2}"/>
              </a:ext>
            </a:extLst>
          </p:cNvPr>
          <p:cNvGrpSpPr/>
          <p:nvPr/>
        </p:nvGrpSpPr>
        <p:grpSpPr>
          <a:xfrm>
            <a:off x="8306547" y="245646"/>
            <a:ext cx="2805437" cy="649440"/>
            <a:chOff x="200388" y="1126008"/>
            <a:chExt cx="2805437" cy="649440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2B6BE952-148E-024F-A7DD-123727BA9438}"/>
                </a:ext>
              </a:extLst>
            </p:cNvPr>
            <p:cNvSpPr/>
            <p:nvPr/>
          </p:nvSpPr>
          <p:spPr>
            <a:xfrm>
              <a:off x="200388" y="1126008"/>
              <a:ext cx="2805437" cy="649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B40B531C-4B63-A991-053B-B1F079004362}"/>
                </a:ext>
              </a:extLst>
            </p:cNvPr>
            <p:cNvSpPr txBox="1"/>
            <p:nvPr/>
          </p:nvSpPr>
          <p:spPr>
            <a:xfrm>
              <a:off x="232091" y="1157711"/>
              <a:ext cx="2742031" cy="586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039" tIns="0" rIns="106039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orgullo</a:t>
              </a:r>
              <a:endPara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B4221A93-3D1B-2C1F-2F88-D63DFDDE32E9}"/>
              </a:ext>
            </a:extLst>
          </p:cNvPr>
          <p:cNvGrpSpPr/>
          <p:nvPr/>
        </p:nvGrpSpPr>
        <p:grpSpPr>
          <a:xfrm>
            <a:off x="928997" y="4799812"/>
            <a:ext cx="1654456" cy="1191552"/>
            <a:chOff x="108160" y="97239"/>
            <a:chExt cx="1514240" cy="915120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B854B988-E845-37DC-0ACA-48E91DA4B5BA}"/>
                </a:ext>
              </a:extLst>
            </p:cNvPr>
            <p:cNvSpPr/>
            <p:nvPr/>
          </p:nvSpPr>
          <p:spPr>
            <a:xfrm>
              <a:off x="108160" y="97239"/>
              <a:ext cx="1514240" cy="915120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04C4B4A2-F5DA-C397-5A6D-ACED5A30BF75}"/>
                </a:ext>
              </a:extLst>
            </p:cNvPr>
            <p:cNvSpPr txBox="1"/>
            <p:nvPr/>
          </p:nvSpPr>
          <p:spPr>
            <a:xfrm>
              <a:off x="124794" y="141911"/>
              <a:ext cx="1424896" cy="825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235" tIns="0" rIns="57235" bIns="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1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deseo </a:t>
              </a:r>
              <a:endParaRPr lang="es-ES" sz="31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3D79B798-B96A-12CF-436C-1DF2884B299D}"/>
              </a:ext>
            </a:extLst>
          </p:cNvPr>
          <p:cNvSpPr/>
          <p:nvPr/>
        </p:nvSpPr>
        <p:spPr>
          <a:xfrm>
            <a:off x="4031685" y="4556538"/>
            <a:ext cx="4210274" cy="860184"/>
          </a:xfrm>
          <a:prstGeom prst="rightArrow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Referido al yo</a:t>
            </a:r>
          </a:p>
        </p:txBody>
      </p:sp>
      <p:sp>
        <p:nvSpPr>
          <p:cNvPr id="25" name="Rectángulo: esquinas redondeadas 4">
            <a:extLst>
              <a:ext uri="{FF2B5EF4-FFF2-40B4-BE49-F238E27FC236}">
                <a16:creationId xmlns:a16="http://schemas.microsoft.com/office/drawing/2014/main" id="{03201570-5342-4745-9DDC-23D662BACA36}"/>
              </a:ext>
            </a:extLst>
          </p:cNvPr>
          <p:cNvSpPr txBox="1"/>
          <p:nvPr/>
        </p:nvSpPr>
        <p:spPr>
          <a:xfrm>
            <a:off x="8520972" y="5336676"/>
            <a:ext cx="2742031" cy="5860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kern="12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Poder compartir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BAFD0575-A551-D81A-496F-150C403C1564}"/>
              </a:ext>
            </a:extLst>
          </p:cNvPr>
          <p:cNvSpPr/>
          <p:nvPr/>
        </p:nvSpPr>
        <p:spPr>
          <a:xfrm>
            <a:off x="3979275" y="2846717"/>
            <a:ext cx="4210274" cy="86018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al otro</a:t>
            </a: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215BF882-EBF1-AD91-6E70-E5643B721D59}"/>
              </a:ext>
            </a:extLst>
          </p:cNvPr>
          <p:cNvSpPr/>
          <p:nvPr/>
        </p:nvSpPr>
        <p:spPr>
          <a:xfrm>
            <a:off x="3954459" y="741147"/>
            <a:ext cx="4210274" cy="86018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al otro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573FB967-CDB4-2FC2-EA4A-25A80571CD51}"/>
              </a:ext>
            </a:extLst>
          </p:cNvPr>
          <p:cNvGrpSpPr/>
          <p:nvPr/>
        </p:nvGrpSpPr>
        <p:grpSpPr>
          <a:xfrm>
            <a:off x="643639" y="2862212"/>
            <a:ext cx="2117035" cy="1033200"/>
            <a:chOff x="151216" y="1599735"/>
            <a:chExt cx="2117035" cy="1033200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6D4D7ABB-66AD-6C4B-C32A-6128B270E87B}"/>
                </a:ext>
              </a:extLst>
            </p:cNvPr>
            <p:cNvSpPr/>
            <p:nvPr/>
          </p:nvSpPr>
          <p:spPr>
            <a:xfrm>
              <a:off x="151216" y="1599735"/>
              <a:ext cx="2117035" cy="1033200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ángulo: esquinas redondeadas 4">
              <a:extLst>
                <a:ext uri="{FF2B5EF4-FFF2-40B4-BE49-F238E27FC236}">
                  <a16:creationId xmlns:a16="http://schemas.microsoft.com/office/drawing/2014/main" id="{9A7988C6-2F93-EE8C-375F-DFABAE775DA2}"/>
                </a:ext>
              </a:extLst>
            </p:cNvPr>
            <p:cNvSpPr txBox="1"/>
            <p:nvPr/>
          </p:nvSpPr>
          <p:spPr>
            <a:xfrm>
              <a:off x="201653" y="1650172"/>
              <a:ext cx="2016161" cy="932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9" tIns="0" rIns="80019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500" kern="12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El ardor</a:t>
              </a:r>
              <a:endParaRPr lang="es-ES" sz="3500" kern="12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graphicFrame>
        <p:nvGraphicFramePr>
          <p:cNvPr id="34" name="Diagrama 33">
            <a:extLst>
              <a:ext uri="{FF2B5EF4-FFF2-40B4-BE49-F238E27FC236}">
                <a16:creationId xmlns:a16="http://schemas.microsoft.com/office/drawing/2014/main" id="{CA13EE69-4757-05FB-CC77-000A9CAE3682}"/>
              </a:ext>
            </a:extLst>
          </p:cNvPr>
          <p:cNvGraphicFramePr/>
          <p:nvPr/>
        </p:nvGraphicFramePr>
        <p:xfrm>
          <a:off x="-969682" y="1646863"/>
          <a:ext cx="2755765" cy="1432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5" name="Grupo 34">
            <a:extLst>
              <a:ext uri="{FF2B5EF4-FFF2-40B4-BE49-F238E27FC236}">
                <a16:creationId xmlns:a16="http://schemas.microsoft.com/office/drawing/2014/main" id="{773185E9-6414-2DDD-5AF9-D10EBF3A4CB2}"/>
              </a:ext>
            </a:extLst>
          </p:cNvPr>
          <p:cNvGrpSpPr/>
          <p:nvPr/>
        </p:nvGrpSpPr>
        <p:grpSpPr>
          <a:xfrm>
            <a:off x="834292" y="742684"/>
            <a:ext cx="1929035" cy="1003680"/>
            <a:chOff x="137788" y="37033"/>
            <a:chExt cx="1929035" cy="1003680"/>
          </a:xfrm>
        </p:grpSpPr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D404DD0E-78F7-4FC9-08F1-5B35716548BA}"/>
                </a:ext>
              </a:extLst>
            </p:cNvPr>
            <p:cNvSpPr/>
            <p:nvPr/>
          </p:nvSpPr>
          <p:spPr>
            <a:xfrm>
              <a:off x="137788" y="37033"/>
              <a:ext cx="1929035" cy="1003680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ángulo: esquinas redondeadas 4">
              <a:extLst>
                <a:ext uri="{FF2B5EF4-FFF2-40B4-BE49-F238E27FC236}">
                  <a16:creationId xmlns:a16="http://schemas.microsoft.com/office/drawing/2014/main" id="{ED92F2BB-2650-3085-9C06-36F0105912D3}"/>
                </a:ext>
              </a:extLst>
            </p:cNvPr>
            <p:cNvSpPr txBox="1"/>
            <p:nvPr/>
          </p:nvSpPr>
          <p:spPr>
            <a:xfrm>
              <a:off x="186784" y="86029"/>
              <a:ext cx="1831043" cy="905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913" tIns="0" rIns="72913" bIns="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400" kern="100" dirty="0">
                  <a:solidFill>
                    <a:schemeClr val="accent1">
                      <a:lumMod val="10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/>
                  <a:cs typeface="Times New Roman" panose="02020603050405020304" pitchFamily="18" charset="0"/>
                </a:rPr>
                <a:t>La razón</a:t>
              </a:r>
              <a:endParaRPr lang="es-ES" sz="34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38" name="Rectángulo: esquinas redondeadas 4">
            <a:extLst>
              <a:ext uri="{FF2B5EF4-FFF2-40B4-BE49-F238E27FC236}">
                <a16:creationId xmlns:a16="http://schemas.microsoft.com/office/drawing/2014/main" id="{B5D00311-6273-220D-F4A6-17ABFD826E0F}"/>
              </a:ext>
            </a:extLst>
          </p:cNvPr>
          <p:cNvSpPr txBox="1"/>
          <p:nvPr/>
        </p:nvSpPr>
        <p:spPr>
          <a:xfrm>
            <a:off x="8440561" y="3164152"/>
            <a:ext cx="2742031" cy="5860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kern="12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Voluntad de servir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9" name="Rectángulo: esquinas redondeadas 4">
            <a:extLst>
              <a:ext uri="{FF2B5EF4-FFF2-40B4-BE49-F238E27FC236}">
                <a16:creationId xmlns:a16="http://schemas.microsoft.com/office/drawing/2014/main" id="{D27FBEC8-AECF-B5B1-4C2C-5E3243F8A841}"/>
              </a:ext>
            </a:extLst>
          </p:cNvPr>
          <p:cNvSpPr txBox="1"/>
          <p:nvPr/>
        </p:nvSpPr>
        <p:spPr>
          <a:xfrm>
            <a:off x="8390307" y="1015297"/>
            <a:ext cx="2742031" cy="5860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</a:t>
            </a:r>
            <a:r>
              <a:rPr lang="es-ES" sz="2200" b="1" kern="12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dmiración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40" name="Flecha: curvada hacia la izquierda 39">
            <a:extLst>
              <a:ext uri="{FF2B5EF4-FFF2-40B4-BE49-F238E27FC236}">
                <a16:creationId xmlns:a16="http://schemas.microsoft.com/office/drawing/2014/main" id="{8FA9E043-B324-C5D3-F58E-A93A61CAA257}"/>
              </a:ext>
            </a:extLst>
          </p:cNvPr>
          <p:cNvSpPr/>
          <p:nvPr/>
        </p:nvSpPr>
        <p:spPr>
          <a:xfrm>
            <a:off x="11292734" y="521370"/>
            <a:ext cx="609844" cy="86018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1" name="Flecha: curvada hacia la izquierda 40">
            <a:extLst>
              <a:ext uri="{FF2B5EF4-FFF2-40B4-BE49-F238E27FC236}">
                <a16:creationId xmlns:a16="http://schemas.microsoft.com/office/drawing/2014/main" id="{9FC606E7-3ED1-7EEB-3B0C-01A5FE47F704}"/>
              </a:ext>
            </a:extLst>
          </p:cNvPr>
          <p:cNvSpPr/>
          <p:nvPr/>
        </p:nvSpPr>
        <p:spPr>
          <a:xfrm>
            <a:off x="11274170" y="2543365"/>
            <a:ext cx="609844" cy="86018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2" name="Flecha: curvada hacia la izquierda 41">
            <a:extLst>
              <a:ext uri="{FF2B5EF4-FFF2-40B4-BE49-F238E27FC236}">
                <a16:creationId xmlns:a16="http://schemas.microsoft.com/office/drawing/2014/main" id="{763449C8-7C63-2C67-4B09-785A9ED57823}"/>
              </a:ext>
            </a:extLst>
          </p:cNvPr>
          <p:cNvSpPr/>
          <p:nvPr/>
        </p:nvSpPr>
        <p:spPr>
          <a:xfrm>
            <a:off x="11233646" y="4822699"/>
            <a:ext cx="609844" cy="86018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39FE109C-8CED-B055-0D04-657091460807}"/>
              </a:ext>
            </a:extLst>
          </p:cNvPr>
          <p:cNvSpPr/>
          <p:nvPr/>
        </p:nvSpPr>
        <p:spPr>
          <a:xfrm>
            <a:off x="3965115" y="1441278"/>
            <a:ext cx="4210274" cy="860184"/>
          </a:xfrm>
          <a:prstGeom prst="rightArrow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 Dios</a:t>
            </a:r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3113E20C-B316-3BAE-F8E7-558D65320C28}"/>
              </a:ext>
            </a:extLst>
          </p:cNvPr>
          <p:cNvSpPr/>
          <p:nvPr/>
        </p:nvSpPr>
        <p:spPr>
          <a:xfrm>
            <a:off x="3999771" y="3597635"/>
            <a:ext cx="4210274" cy="860184"/>
          </a:xfrm>
          <a:prstGeom prst="rightArrow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 Dios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1894E40-C579-A2B7-A8F5-6E01554285F9}"/>
              </a:ext>
            </a:extLst>
          </p:cNvPr>
          <p:cNvSpPr/>
          <p:nvPr/>
        </p:nvSpPr>
        <p:spPr>
          <a:xfrm>
            <a:off x="4051036" y="5025968"/>
            <a:ext cx="4210274" cy="86018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al otro</a:t>
            </a: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A1C523BC-F16B-8A9E-ED40-7ED7C7DE0164}"/>
              </a:ext>
            </a:extLst>
          </p:cNvPr>
          <p:cNvSpPr/>
          <p:nvPr/>
        </p:nvSpPr>
        <p:spPr>
          <a:xfrm>
            <a:off x="4055212" y="5701668"/>
            <a:ext cx="4210274" cy="860184"/>
          </a:xfrm>
          <a:prstGeom prst="rightArrow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300"/>
                </a:solidFill>
              </a:rPr>
              <a:t>Referido a Dios</a:t>
            </a:r>
          </a:p>
        </p:txBody>
      </p:sp>
      <p:sp>
        <p:nvSpPr>
          <p:cNvPr id="27" name="Rectángulo: esquinas redondeadas 4">
            <a:extLst>
              <a:ext uri="{FF2B5EF4-FFF2-40B4-BE49-F238E27FC236}">
                <a16:creationId xmlns:a16="http://schemas.microsoft.com/office/drawing/2014/main" id="{56427C67-92B2-733B-6C03-FAD91034B265}"/>
              </a:ext>
            </a:extLst>
          </p:cNvPr>
          <p:cNvSpPr txBox="1"/>
          <p:nvPr/>
        </p:nvSpPr>
        <p:spPr>
          <a:xfrm>
            <a:off x="8306547" y="1683122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Adoración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8" name="Rectángulo: esquinas redondeadas 4">
            <a:extLst>
              <a:ext uri="{FF2B5EF4-FFF2-40B4-BE49-F238E27FC236}">
                <a16:creationId xmlns:a16="http://schemas.microsoft.com/office/drawing/2014/main" id="{CAD16D2B-E8A4-AC03-70D0-2937B1C7A85D}"/>
              </a:ext>
            </a:extLst>
          </p:cNvPr>
          <p:cNvSpPr txBox="1"/>
          <p:nvPr/>
        </p:nvSpPr>
        <p:spPr>
          <a:xfrm>
            <a:off x="8369953" y="3864343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Servicio divino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3" name="Rectángulo: esquinas redondeadas 4">
            <a:extLst>
              <a:ext uri="{FF2B5EF4-FFF2-40B4-BE49-F238E27FC236}">
                <a16:creationId xmlns:a16="http://schemas.microsoft.com/office/drawing/2014/main" id="{4A51D402-09FC-19C4-F497-A93C875E9866}"/>
              </a:ext>
            </a:extLst>
          </p:cNvPr>
          <p:cNvSpPr txBox="1"/>
          <p:nvPr/>
        </p:nvSpPr>
        <p:spPr>
          <a:xfrm>
            <a:off x="8491615" y="6019623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Entrega a Dios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43" name="Diagrama de flujo: intercalar 42">
            <a:extLst>
              <a:ext uri="{FF2B5EF4-FFF2-40B4-BE49-F238E27FC236}">
                <a16:creationId xmlns:a16="http://schemas.microsoft.com/office/drawing/2014/main" id="{DF2BB7D8-C73A-B012-F2F6-9842376A4180}"/>
              </a:ext>
            </a:extLst>
          </p:cNvPr>
          <p:cNvSpPr/>
          <p:nvPr/>
        </p:nvSpPr>
        <p:spPr>
          <a:xfrm>
            <a:off x="3295667" y="570366"/>
            <a:ext cx="517789" cy="1516810"/>
          </a:xfrm>
          <a:prstGeom prst="flowChartCollate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4" name="Diagrama de flujo: intercalar 43">
            <a:extLst>
              <a:ext uri="{FF2B5EF4-FFF2-40B4-BE49-F238E27FC236}">
                <a16:creationId xmlns:a16="http://schemas.microsoft.com/office/drawing/2014/main" id="{B8A9273E-9FD1-5832-C725-3F8ED7E81629}"/>
              </a:ext>
            </a:extLst>
          </p:cNvPr>
          <p:cNvSpPr/>
          <p:nvPr/>
        </p:nvSpPr>
        <p:spPr>
          <a:xfrm>
            <a:off x="3295667" y="2625353"/>
            <a:ext cx="517789" cy="1516810"/>
          </a:xfrm>
          <a:prstGeom prst="flowChartCollate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5" name="Diagrama de flujo: intercalar 44">
            <a:extLst>
              <a:ext uri="{FF2B5EF4-FFF2-40B4-BE49-F238E27FC236}">
                <a16:creationId xmlns:a16="http://schemas.microsoft.com/office/drawing/2014/main" id="{92D4EC33-BE94-DE5C-3A05-1908047F46D2}"/>
              </a:ext>
            </a:extLst>
          </p:cNvPr>
          <p:cNvSpPr/>
          <p:nvPr/>
        </p:nvSpPr>
        <p:spPr>
          <a:xfrm>
            <a:off x="3283368" y="4637183"/>
            <a:ext cx="517789" cy="1516810"/>
          </a:xfrm>
          <a:prstGeom prst="flowChartCollate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6" name="Flecha: curvada hacia la izquierda 45">
            <a:extLst>
              <a:ext uri="{FF2B5EF4-FFF2-40B4-BE49-F238E27FC236}">
                <a16:creationId xmlns:a16="http://schemas.microsoft.com/office/drawing/2014/main" id="{3FD48527-7D27-F35E-0555-30B84EE5DE3E}"/>
              </a:ext>
            </a:extLst>
          </p:cNvPr>
          <p:cNvSpPr/>
          <p:nvPr/>
        </p:nvSpPr>
        <p:spPr>
          <a:xfrm>
            <a:off x="11336991" y="5114368"/>
            <a:ext cx="664948" cy="1137029"/>
          </a:xfrm>
          <a:prstGeom prst="curvedLeftArrow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7" name="Flecha: curvada hacia la izquierda 46">
            <a:extLst>
              <a:ext uri="{FF2B5EF4-FFF2-40B4-BE49-F238E27FC236}">
                <a16:creationId xmlns:a16="http://schemas.microsoft.com/office/drawing/2014/main" id="{8507E8F5-B856-E336-713A-054F70A14190}"/>
              </a:ext>
            </a:extLst>
          </p:cNvPr>
          <p:cNvSpPr/>
          <p:nvPr/>
        </p:nvSpPr>
        <p:spPr>
          <a:xfrm>
            <a:off x="11330870" y="2848778"/>
            <a:ext cx="570394" cy="1277142"/>
          </a:xfrm>
          <a:prstGeom prst="curvedLeftArrow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8" name="Flecha: curvada hacia la izquierda 47">
            <a:extLst>
              <a:ext uri="{FF2B5EF4-FFF2-40B4-BE49-F238E27FC236}">
                <a16:creationId xmlns:a16="http://schemas.microsoft.com/office/drawing/2014/main" id="{EEE71395-1153-19BF-79AF-E5910161D294}"/>
              </a:ext>
            </a:extLst>
          </p:cNvPr>
          <p:cNvSpPr/>
          <p:nvPr/>
        </p:nvSpPr>
        <p:spPr>
          <a:xfrm>
            <a:off x="11474457" y="877572"/>
            <a:ext cx="526306" cy="1159489"/>
          </a:xfrm>
          <a:prstGeom prst="curvedLeftArrow">
            <a:avLst/>
          </a:prstGeom>
          <a:solidFill>
            <a:srgbClr val="E3F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12" grpId="0" animBg="1"/>
      <p:bldP spid="23" grpId="0" animBg="1"/>
      <p:bldP spid="24" grpId="0" animBg="1"/>
      <p:bldP spid="27" grpId="0" animBg="1"/>
      <p:bldP spid="28" grpId="0" animBg="1"/>
      <p:bldP spid="3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0406B6D-6BC0-4D57-95D9-B1134457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80386"/>
            <a:ext cx="9433048" cy="1110746"/>
          </a:xfrm>
          <a:custGeom>
            <a:avLst/>
            <a:gdLst>
              <a:gd name="connsiteX0" fmla="*/ 0 w 9433048"/>
              <a:gd name="connsiteY0" fmla="*/ 0 h 1110746"/>
              <a:gd name="connsiteX1" fmla="*/ 400905 w 9433048"/>
              <a:gd name="connsiteY1" fmla="*/ 0 h 1110746"/>
              <a:gd name="connsiteX2" fmla="*/ 801809 w 9433048"/>
              <a:gd name="connsiteY2" fmla="*/ 0 h 1110746"/>
              <a:gd name="connsiteX3" fmla="*/ 1580036 w 9433048"/>
              <a:gd name="connsiteY3" fmla="*/ 0 h 1110746"/>
              <a:gd name="connsiteX4" fmla="*/ 2075271 w 9433048"/>
              <a:gd name="connsiteY4" fmla="*/ 0 h 1110746"/>
              <a:gd name="connsiteX5" fmla="*/ 2759167 w 9433048"/>
              <a:gd name="connsiteY5" fmla="*/ 0 h 1110746"/>
              <a:gd name="connsiteX6" fmla="*/ 3254402 w 9433048"/>
              <a:gd name="connsiteY6" fmla="*/ 0 h 1110746"/>
              <a:gd name="connsiteX7" fmla="*/ 4032628 w 9433048"/>
              <a:gd name="connsiteY7" fmla="*/ 0 h 1110746"/>
              <a:gd name="connsiteX8" fmla="*/ 4527863 w 9433048"/>
              <a:gd name="connsiteY8" fmla="*/ 0 h 1110746"/>
              <a:gd name="connsiteX9" fmla="*/ 5211759 w 9433048"/>
              <a:gd name="connsiteY9" fmla="*/ 0 h 1110746"/>
              <a:gd name="connsiteX10" fmla="*/ 5801325 w 9433048"/>
              <a:gd name="connsiteY10" fmla="*/ 0 h 1110746"/>
              <a:gd name="connsiteX11" fmla="*/ 6579551 w 9433048"/>
              <a:gd name="connsiteY11" fmla="*/ 0 h 1110746"/>
              <a:gd name="connsiteX12" fmla="*/ 6980456 w 9433048"/>
              <a:gd name="connsiteY12" fmla="*/ 0 h 1110746"/>
              <a:gd name="connsiteX13" fmla="*/ 7475691 w 9433048"/>
              <a:gd name="connsiteY13" fmla="*/ 0 h 1110746"/>
              <a:gd name="connsiteX14" fmla="*/ 8253917 w 9433048"/>
              <a:gd name="connsiteY14" fmla="*/ 0 h 1110746"/>
              <a:gd name="connsiteX15" fmla="*/ 8843483 w 9433048"/>
              <a:gd name="connsiteY15" fmla="*/ 0 h 1110746"/>
              <a:gd name="connsiteX16" fmla="*/ 9433048 w 9433048"/>
              <a:gd name="connsiteY16" fmla="*/ 0 h 1110746"/>
              <a:gd name="connsiteX17" fmla="*/ 9433048 w 9433048"/>
              <a:gd name="connsiteY17" fmla="*/ 566480 h 1110746"/>
              <a:gd name="connsiteX18" fmla="*/ 9433048 w 9433048"/>
              <a:gd name="connsiteY18" fmla="*/ 1110746 h 1110746"/>
              <a:gd name="connsiteX19" fmla="*/ 9032143 w 9433048"/>
              <a:gd name="connsiteY19" fmla="*/ 1110746 h 1110746"/>
              <a:gd name="connsiteX20" fmla="*/ 8536908 w 9433048"/>
              <a:gd name="connsiteY20" fmla="*/ 1110746 h 1110746"/>
              <a:gd name="connsiteX21" fmla="*/ 7853012 w 9433048"/>
              <a:gd name="connsiteY21" fmla="*/ 1110746 h 1110746"/>
              <a:gd name="connsiteX22" fmla="*/ 7169116 w 9433048"/>
              <a:gd name="connsiteY22" fmla="*/ 1110746 h 1110746"/>
              <a:gd name="connsiteX23" fmla="*/ 6862542 w 9433048"/>
              <a:gd name="connsiteY23" fmla="*/ 1110746 h 1110746"/>
              <a:gd name="connsiteX24" fmla="*/ 6272977 w 9433048"/>
              <a:gd name="connsiteY24" fmla="*/ 1110746 h 1110746"/>
              <a:gd name="connsiteX25" fmla="*/ 5872072 w 9433048"/>
              <a:gd name="connsiteY25" fmla="*/ 1110746 h 1110746"/>
              <a:gd name="connsiteX26" fmla="*/ 5565498 w 9433048"/>
              <a:gd name="connsiteY26" fmla="*/ 1110746 h 1110746"/>
              <a:gd name="connsiteX27" fmla="*/ 4787272 w 9433048"/>
              <a:gd name="connsiteY27" fmla="*/ 1110746 h 1110746"/>
              <a:gd name="connsiteX28" fmla="*/ 4480698 w 9433048"/>
              <a:gd name="connsiteY28" fmla="*/ 1110746 h 1110746"/>
              <a:gd name="connsiteX29" fmla="*/ 3796802 w 9433048"/>
              <a:gd name="connsiteY29" fmla="*/ 1110746 h 1110746"/>
              <a:gd name="connsiteX30" fmla="*/ 3112906 w 9433048"/>
              <a:gd name="connsiteY30" fmla="*/ 1110746 h 1110746"/>
              <a:gd name="connsiteX31" fmla="*/ 2617671 w 9433048"/>
              <a:gd name="connsiteY31" fmla="*/ 1110746 h 1110746"/>
              <a:gd name="connsiteX32" fmla="*/ 2311097 w 9433048"/>
              <a:gd name="connsiteY32" fmla="*/ 1110746 h 1110746"/>
              <a:gd name="connsiteX33" fmla="*/ 1721531 w 9433048"/>
              <a:gd name="connsiteY33" fmla="*/ 1110746 h 1110746"/>
              <a:gd name="connsiteX34" fmla="*/ 1320627 w 9433048"/>
              <a:gd name="connsiteY34" fmla="*/ 1110746 h 1110746"/>
              <a:gd name="connsiteX35" fmla="*/ 731061 w 9433048"/>
              <a:gd name="connsiteY35" fmla="*/ 1110746 h 1110746"/>
              <a:gd name="connsiteX36" fmla="*/ 0 w 9433048"/>
              <a:gd name="connsiteY36" fmla="*/ 1110746 h 1110746"/>
              <a:gd name="connsiteX37" fmla="*/ 0 w 9433048"/>
              <a:gd name="connsiteY37" fmla="*/ 555373 h 1110746"/>
              <a:gd name="connsiteX38" fmla="*/ 0 w 9433048"/>
              <a:gd name="connsiteY38" fmla="*/ 0 h 111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433048" h="1110746" fill="none" extrusionOk="0">
                <a:moveTo>
                  <a:pt x="0" y="0"/>
                </a:moveTo>
                <a:cubicBezTo>
                  <a:pt x="171732" y="-47207"/>
                  <a:pt x="280016" y="30637"/>
                  <a:pt x="400905" y="0"/>
                </a:cubicBezTo>
                <a:cubicBezTo>
                  <a:pt x="521795" y="-30637"/>
                  <a:pt x="698356" y="21838"/>
                  <a:pt x="801809" y="0"/>
                </a:cubicBezTo>
                <a:cubicBezTo>
                  <a:pt x="905262" y="-21838"/>
                  <a:pt x="1319882" y="52797"/>
                  <a:pt x="1580036" y="0"/>
                </a:cubicBezTo>
                <a:cubicBezTo>
                  <a:pt x="1840190" y="-52797"/>
                  <a:pt x="1952736" y="36261"/>
                  <a:pt x="2075271" y="0"/>
                </a:cubicBezTo>
                <a:cubicBezTo>
                  <a:pt x="2197807" y="-36261"/>
                  <a:pt x="2567478" y="17548"/>
                  <a:pt x="2759167" y="0"/>
                </a:cubicBezTo>
                <a:cubicBezTo>
                  <a:pt x="2950856" y="-17548"/>
                  <a:pt x="3064354" y="48539"/>
                  <a:pt x="3254402" y="0"/>
                </a:cubicBezTo>
                <a:cubicBezTo>
                  <a:pt x="3444450" y="-48539"/>
                  <a:pt x="3707635" y="31052"/>
                  <a:pt x="4032628" y="0"/>
                </a:cubicBezTo>
                <a:cubicBezTo>
                  <a:pt x="4357621" y="-31052"/>
                  <a:pt x="4319238" y="14674"/>
                  <a:pt x="4527863" y="0"/>
                </a:cubicBezTo>
                <a:cubicBezTo>
                  <a:pt x="4736489" y="-14674"/>
                  <a:pt x="5013318" y="53492"/>
                  <a:pt x="5211759" y="0"/>
                </a:cubicBezTo>
                <a:cubicBezTo>
                  <a:pt x="5410200" y="-53492"/>
                  <a:pt x="5519716" y="45941"/>
                  <a:pt x="5801325" y="0"/>
                </a:cubicBezTo>
                <a:cubicBezTo>
                  <a:pt x="6082934" y="-45941"/>
                  <a:pt x="6310073" y="39566"/>
                  <a:pt x="6579551" y="0"/>
                </a:cubicBezTo>
                <a:cubicBezTo>
                  <a:pt x="6849029" y="-39566"/>
                  <a:pt x="6855705" y="26678"/>
                  <a:pt x="6980456" y="0"/>
                </a:cubicBezTo>
                <a:cubicBezTo>
                  <a:pt x="7105207" y="-26678"/>
                  <a:pt x="7338132" y="42927"/>
                  <a:pt x="7475691" y="0"/>
                </a:cubicBezTo>
                <a:cubicBezTo>
                  <a:pt x="7613250" y="-42927"/>
                  <a:pt x="7979222" y="14642"/>
                  <a:pt x="8253917" y="0"/>
                </a:cubicBezTo>
                <a:cubicBezTo>
                  <a:pt x="8528612" y="-14642"/>
                  <a:pt x="8683667" y="30424"/>
                  <a:pt x="8843483" y="0"/>
                </a:cubicBezTo>
                <a:cubicBezTo>
                  <a:pt x="9003299" y="-30424"/>
                  <a:pt x="9248329" y="37327"/>
                  <a:pt x="9433048" y="0"/>
                </a:cubicBezTo>
                <a:cubicBezTo>
                  <a:pt x="9440052" y="232284"/>
                  <a:pt x="9375027" y="449581"/>
                  <a:pt x="9433048" y="566480"/>
                </a:cubicBezTo>
                <a:cubicBezTo>
                  <a:pt x="9491069" y="683379"/>
                  <a:pt x="9378508" y="981610"/>
                  <a:pt x="9433048" y="1110746"/>
                </a:cubicBezTo>
                <a:cubicBezTo>
                  <a:pt x="9249449" y="1141749"/>
                  <a:pt x="9146344" y="1071099"/>
                  <a:pt x="9032143" y="1110746"/>
                </a:cubicBezTo>
                <a:cubicBezTo>
                  <a:pt x="8917942" y="1150393"/>
                  <a:pt x="8674503" y="1076722"/>
                  <a:pt x="8536908" y="1110746"/>
                </a:cubicBezTo>
                <a:cubicBezTo>
                  <a:pt x="8399313" y="1144770"/>
                  <a:pt x="8077872" y="1074554"/>
                  <a:pt x="7853012" y="1110746"/>
                </a:cubicBezTo>
                <a:cubicBezTo>
                  <a:pt x="7628152" y="1146938"/>
                  <a:pt x="7335894" y="1045051"/>
                  <a:pt x="7169116" y="1110746"/>
                </a:cubicBezTo>
                <a:cubicBezTo>
                  <a:pt x="7002338" y="1176441"/>
                  <a:pt x="6930377" y="1100829"/>
                  <a:pt x="6862542" y="1110746"/>
                </a:cubicBezTo>
                <a:cubicBezTo>
                  <a:pt x="6794707" y="1120663"/>
                  <a:pt x="6457244" y="1040402"/>
                  <a:pt x="6272977" y="1110746"/>
                </a:cubicBezTo>
                <a:cubicBezTo>
                  <a:pt x="6088711" y="1181090"/>
                  <a:pt x="5955000" y="1072951"/>
                  <a:pt x="5872072" y="1110746"/>
                </a:cubicBezTo>
                <a:cubicBezTo>
                  <a:pt x="5789145" y="1148541"/>
                  <a:pt x="5708837" y="1087511"/>
                  <a:pt x="5565498" y="1110746"/>
                </a:cubicBezTo>
                <a:cubicBezTo>
                  <a:pt x="5422159" y="1133981"/>
                  <a:pt x="4996815" y="1035694"/>
                  <a:pt x="4787272" y="1110746"/>
                </a:cubicBezTo>
                <a:cubicBezTo>
                  <a:pt x="4577729" y="1185798"/>
                  <a:pt x="4598665" y="1090403"/>
                  <a:pt x="4480698" y="1110746"/>
                </a:cubicBezTo>
                <a:cubicBezTo>
                  <a:pt x="4362731" y="1131089"/>
                  <a:pt x="3935986" y="1096984"/>
                  <a:pt x="3796802" y="1110746"/>
                </a:cubicBezTo>
                <a:cubicBezTo>
                  <a:pt x="3657618" y="1124508"/>
                  <a:pt x="3298812" y="1104131"/>
                  <a:pt x="3112906" y="1110746"/>
                </a:cubicBezTo>
                <a:cubicBezTo>
                  <a:pt x="2927000" y="1117361"/>
                  <a:pt x="2794056" y="1110300"/>
                  <a:pt x="2617671" y="1110746"/>
                </a:cubicBezTo>
                <a:cubicBezTo>
                  <a:pt x="2441287" y="1111192"/>
                  <a:pt x="2463316" y="1094151"/>
                  <a:pt x="2311097" y="1110746"/>
                </a:cubicBezTo>
                <a:cubicBezTo>
                  <a:pt x="2158878" y="1127341"/>
                  <a:pt x="1876113" y="1054337"/>
                  <a:pt x="1721531" y="1110746"/>
                </a:cubicBezTo>
                <a:cubicBezTo>
                  <a:pt x="1566949" y="1167155"/>
                  <a:pt x="1403545" y="1070828"/>
                  <a:pt x="1320627" y="1110746"/>
                </a:cubicBezTo>
                <a:cubicBezTo>
                  <a:pt x="1237709" y="1150664"/>
                  <a:pt x="862065" y="1073554"/>
                  <a:pt x="731061" y="1110746"/>
                </a:cubicBezTo>
                <a:cubicBezTo>
                  <a:pt x="600057" y="1147938"/>
                  <a:pt x="147962" y="1109670"/>
                  <a:pt x="0" y="1110746"/>
                </a:cubicBezTo>
                <a:cubicBezTo>
                  <a:pt x="-20597" y="939659"/>
                  <a:pt x="17441" y="691676"/>
                  <a:pt x="0" y="555373"/>
                </a:cubicBezTo>
                <a:cubicBezTo>
                  <a:pt x="-17441" y="419070"/>
                  <a:pt x="41376" y="207821"/>
                  <a:pt x="0" y="0"/>
                </a:cubicBezTo>
                <a:close/>
              </a:path>
              <a:path w="9433048" h="1110746" stroke="0" extrusionOk="0">
                <a:moveTo>
                  <a:pt x="0" y="0"/>
                </a:moveTo>
                <a:cubicBezTo>
                  <a:pt x="184182" y="-62305"/>
                  <a:pt x="595587" y="2888"/>
                  <a:pt x="778226" y="0"/>
                </a:cubicBezTo>
                <a:cubicBezTo>
                  <a:pt x="960865" y="-2888"/>
                  <a:pt x="1089363" y="26744"/>
                  <a:pt x="1367792" y="0"/>
                </a:cubicBezTo>
                <a:cubicBezTo>
                  <a:pt x="1646221" y="-26744"/>
                  <a:pt x="1706287" y="66351"/>
                  <a:pt x="1957357" y="0"/>
                </a:cubicBezTo>
                <a:cubicBezTo>
                  <a:pt x="2208427" y="-66351"/>
                  <a:pt x="2232277" y="42169"/>
                  <a:pt x="2358262" y="0"/>
                </a:cubicBezTo>
                <a:cubicBezTo>
                  <a:pt x="2484247" y="-42169"/>
                  <a:pt x="2618743" y="18724"/>
                  <a:pt x="2759167" y="0"/>
                </a:cubicBezTo>
                <a:cubicBezTo>
                  <a:pt x="2899592" y="-18724"/>
                  <a:pt x="3305421" y="11388"/>
                  <a:pt x="3537393" y="0"/>
                </a:cubicBezTo>
                <a:cubicBezTo>
                  <a:pt x="3769365" y="-11388"/>
                  <a:pt x="3911941" y="27559"/>
                  <a:pt x="4126959" y="0"/>
                </a:cubicBezTo>
                <a:cubicBezTo>
                  <a:pt x="4341977" y="-27559"/>
                  <a:pt x="4434787" y="36933"/>
                  <a:pt x="4622194" y="0"/>
                </a:cubicBezTo>
                <a:cubicBezTo>
                  <a:pt x="4809602" y="-36933"/>
                  <a:pt x="5078111" y="29531"/>
                  <a:pt x="5306090" y="0"/>
                </a:cubicBezTo>
                <a:cubicBezTo>
                  <a:pt x="5534069" y="-29531"/>
                  <a:pt x="5501036" y="22530"/>
                  <a:pt x="5612664" y="0"/>
                </a:cubicBezTo>
                <a:cubicBezTo>
                  <a:pt x="5724292" y="-22530"/>
                  <a:pt x="5956296" y="8424"/>
                  <a:pt x="6107899" y="0"/>
                </a:cubicBezTo>
                <a:cubicBezTo>
                  <a:pt x="6259502" y="-8424"/>
                  <a:pt x="6284812" y="20815"/>
                  <a:pt x="6414473" y="0"/>
                </a:cubicBezTo>
                <a:cubicBezTo>
                  <a:pt x="6544134" y="-20815"/>
                  <a:pt x="6584586" y="27730"/>
                  <a:pt x="6721047" y="0"/>
                </a:cubicBezTo>
                <a:cubicBezTo>
                  <a:pt x="6857508" y="-27730"/>
                  <a:pt x="7036936" y="10346"/>
                  <a:pt x="7121951" y="0"/>
                </a:cubicBezTo>
                <a:cubicBezTo>
                  <a:pt x="7206966" y="-10346"/>
                  <a:pt x="7446938" y="55601"/>
                  <a:pt x="7617186" y="0"/>
                </a:cubicBezTo>
                <a:cubicBezTo>
                  <a:pt x="7787434" y="-55601"/>
                  <a:pt x="7803110" y="24366"/>
                  <a:pt x="7923760" y="0"/>
                </a:cubicBezTo>
                <a:cubicBezTo>
                  <a:pt x="8044410" y="-24366"/>
                  <a:pt x="8143495" y="13378"/>
                  <a:pt x="8230334" y="0"/>
                </a:cubicBezTo>
                <a:cubicBezTo>
                  <a:pt x="8317173" y="-13378"/>
                  <a:pt x="8659584" y="57356"/>
                  <a:pt x="8819900" y="0"/>
                </a:cubicBezTo>
                <a:cubicBezTo>
                  <a:pt x="8980216" y="-57356"/>
                  <a:pt x="9159782" y="65370"/>
                  <a:pt x="9433048" y="0"/>
                </a:cubicBezTo>
                <a:cubicBezTo>
                  <a:pt x="9475157" y="178440"/>
                  <a:pt x="9414962" y="387255"/>
                  <a:pt x="9433048" y="533158"/>
                </a:cubicBezTo>
                <a:cubicBezTo>
                  <a:pt x="9451134" y="679061"/>
                  <a:pt x="9397740" y="980296"/>
                  <a:pt x="9433048" y="1110746"/>
                </a:cubicBezTo>
                <a:cubicBezTo>
                  <a:pt x="9225106" y="1118955"/>
                  <a:pt x="9083301" y="1103735"/>
                  <a:pt x="8937813" y="1110746"/>
                </a:cubicBezTo>
                <a:cubicBezTo>
                  <a:pt x="8792325" y="1117757"/>
                  <a:pt x="8568963" y="1084717"/>
                  <a:pt x="8253917" y="1110746"/>
                </a:cubicBezTo>
                <a:cubicBezTo>
                  <a:pt x="7938871" y="1136775"/>
                  <a:pt x="7876566" y="1106763"/>
                  <a:pt x="7758682" y="1110746"/>
                </a:cubicBezTo>
                <a:cubicBezTo>
                  <a:pt x="7640799" y="1114729"/>
                  <a:pt x="7337058" y="1105833"/>
                  <a:pt x="6980456" y="1110746"/>
                </a:cubicBezTo>
                <a:cubicBezTo>
                  <a:pt x="6623854" y="1115659"/>
                  <a:pt x="6470859" y="1100698"/>
                  <a:pt x="6296560" y="1110746"/>
                </a:cubicBezTo>
                <a:cubicBezTo>
                  <a:pt x="6122261" y="1120794"/>
                  <a:pt x="6057975" y="1097785"/>
                  <a:pt x="5989985" y="1110746"/>
                </a:cubicBezTo>
                <a:cubicBezTo>
                  <a:pt x="5921996" y="1123707"/>
                  <a:pt x="5588582" y="1044444"/>
                  <a:pt x="5400420" y="1110746"/>
                </a:cubicBezTo>
                <a:cubicBezTo>
                  <a:pt x="5212259" y="1177048"/>
                  <a:pt x="5058239" y="1076101"/>
                  <a:pt x="4810854" y="1110746"/>
                </a:cubicBezTo>
                <a:cubicBezTo>
                  <a:pt x="4563469" y="1145391"/>
                  <a:pt x="4409854" y="1067703"/>
                  <a:pt x="4126959" y="1110746"/>
                </a:cubicBezTo>
                <a:cubicBezTo>
                  <a:pt x="3844065" y="1153789"/>
                  <a:pt x="3911851" y="1078852"/>
                  <a:pt x="3820384" y="1110746"/>
                </a:cubicBezTo>
                <a:cubicBezTo>
                  <a:pt x="3728918" y="1142640"/>
                  <a:pt x="3547366" y="1079040"/>
                  <a:pt x="3419480" y="1110746"/>
                </a:cubicBezTo>
                <a:cubicBezTo>
                  <a:pt x="3291594" y="1142452"/>
                  <a:pt x="3077975" y="1067114"/>
                  <a:pt x="2924245" y="1110746"/>
                </a:cubicBezTo>
                <a:cubicBezTo>
                  <a:pt x="2770515" y="1154378"/>
                  <a:pt x="2480295" y="1069619"/>
                  <a:pt x="2240349" y="1110746"/>
                </a:cubicBezTo>
                <a:cubicBezTo>
                  <a:pt x="2000403" y="1151873"/>
                  <a:pt x="2020567" y="1091932"/>
                  <a:pt x="1933775" y="1110746"/>
                </a:cubicBezTo>
                <a:cubicBezTo>
                  <a:pt x="1846983" y="1129560"/>
                  <a:pt x="1753271" y="1104297"/>
                  <a:pt x="1627201" y="1110746"/>
                </a:cubicBezTo>
                <a:cubicBezTo>
                  <a:pt x="1501131" y="1117195"/>
                  <a:pt x="1226167" y="1049614"/>
                  <a:pt x="848974" y="1110746"/>
                </a:cubicBezTo>
                <a:cubicBezTo>
                  <a:pt x="471781" y="1171878"/>
                  <a:pt x="238111" y="1017347"/>
                  <a:pt x="0" y="1110746"/>
                </a:cubicBezTo>
                <a:cubicBezTo>
                  <a:pt x="-2787" y="990094"/>
                  <a:pt x="50738" y="806134"/>
                  <a:pt x="0" y="588695"/>
                </a:cubicBezTo>
                <a:cubicBezTo>
                  <a:pt x="-50738" y="371256"/>
                  <a:pt x="16571" y="271568"/>
                  <a:pt x="0" y="0"/>
                </a:cubicBezTo>
                <a:close/>
              </a:path>
            </a:pathLst>
          </a:custGeom>
          <a:gradFill>
            <a:gsLst>
              <a:gs pos="38000">
                <a:srgbClr val="FFFF00"/>
              </a:gs>
              <a:gs pos="28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ln w="28575">
            <a:solidFill>
              <a:schemeClr val="accent1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txBody>
          <a:bodyPr/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400"/>
              </a:spcAft>
            </a:pPr>
            <a:r>
              <a:rPr lang="es-ES" sz="2400" kern="100" dirty="0">
                <a:solidFill>
                  <a:srgbClr val="0F4761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¿Cómo SE PRODUCE ESTE CAMBIO?</a:t>
            </a:r>
            <a:endParaRPr lang="es-ES" sz="36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EC748295-0A4F-BD05-1C55-D0D4E245A441}"/>
              </a:ext>
            </a:extLst>
          </p:cNvPr>
          <p:cNvSpPr txBox="1">
            <a:spLocks/>
          </p:cNvSpPr>
          <p:nvPr/>
        </p:nvSpPr>
        <p:spPr>
          <a:xfrm>
            <a:off x="1379476" y="5157192"/>
            <a:ext cx="9433048" cy="1110746"/>
          </a:xfrm>
          <a:custGeom>
            <a:avLst/>
            <a:gdLst>
              <a:gd name="connsiteX0" fmla="*/ 0 w 9433048"/>
              <a:gd name="connsiteY0" fmla="*/ 0 h 1110746"/>
              <a:gd name="connsiteX1" fmla="*/ 400905 w 9433048"/>
              <a:gd name="connsiteY1" fmla="*/ 0 h 1110746"/>
              <a:gd name="connsiteX2" fmla="*/ 801809 w 9433048"/>
              <a:gd name="connsiteY2" fmla="*/ 0 h 1110746"/>
              <a:gd name="connsiteX3" fmla="*/ 1580036 w 9433048"/>
              <a:gd name="connsiteY3" fmla="*/ 0 h 1110746"/>
              <a:gd name="connsiteX4" fmla="*/ 2075271 w 9433048"/>
              <a:gd name="connsiteY4" fmla="*/ 0 h 1110746"/>
              <a:gd name="connsiteX5" fmla="*/ 2759167 w 9433048"/>
              <a:gd name="connsiteY5" fmla="*/ 0 h 1110746"/>
              <a:gd name="connsiteX6" fmla="*/ 3254402 w 9433048"/>
              <a:gd name="connsiteY6" fmla="*/ 0 h 1110746"/>
              <a:gd name="connsiteX7" fmla="*/ 4032628 w 9433048"/>
              <a:gd name="connsiteY7" fmla="*/ 0 h 1110746"/>
              <a:gd name="connsiteX8" fmla="*/ 4527863 w 9433048"/>
              <a:gd name="connsiteY8" fmla="*/ 0 h 1110746"/>
              <a:gd name="connsiteX9" fmla="*/ 5211759 w 9433048"/>
              <a:gd name="connsiteY9" fmla="*/ 0 h 1110746"/>
              <a:gd name="connsiteX10" fmla="*/ 5801325 w 9433048"/>
              <a:gd name="connsiteY10" fmla="*/ 0 h 1110746"/>
              <a:gd name="connsiteX11" fmla="*/ 6579551 w 9433048"/>
              <a:gd name="connsiteY11" fmla="*/ 0 h 1110746"/>
              <a:gd name="connsiteX12" fmla="*/ 6980456 w 9433048"/>
              <a:gd name="connsiteY12" fmla="*/ 0 h 1110746"/>
              <a:gd name="connsiteX13" fmla="*/ 7475691 w 9433048"/>
              <a:gd name="connsiteY13" fmla="*/ 0 h 1110746"/>
              <a:gd name="connsiteX14" fmla="*/ 8253917 w 9433048"/>
              <a:gd name="connsiteY14" fmla="*/ 0 h 1110746"/>
              <a:gd name="connsiteX15" fmla="*/ 8843483 w 9433048"/>
              <a:gd name="connsiteY15" fmla="*/ 0 h 1110746"/>
              <a:gd name="connsiteX16" fmla="*/ 9433048 w 9433048"/>
              <a:gd name="connsiteY16" fmla="*/ 0 h 1110746"/>
              <a:gd name="connsiteX17" fmla="*/ 9433048 w 9433048"/>
              <a:gd name="connsiteY17" fmla="*/ 566480 h 1110746"/>
              <a:gd name="connsiteX18" fmla="*/ 9433048 w 9433048"/>
              <a:gd name="connsiteY18" fmla="*/ 1110746 h 1110746"/>
              <a:gd name="connsiteX19" fmla="*/ 9032143 w 9433048"/>
              <a:gd name="connsiteY19" fmla="*/ 1110746 h 1110746"/>
              <a:gd name="connsiteX20" fmla="*/ 8536908 w 9433048"/>
              <a:gd name="connsiteY20" fmla="*/ 1110746 h 1110746"/>
              <a:gd name="connsiteX21" fmla="*/ 7853012 w 9433048"/>
              <a:gd name="connsiteY21" fmla="*/ 1110746 h 1110746"/>
              <a:gd name="connsiteX22" fmla="*/ 7169116 w 9433048"/>
              <a:gd name="connsiteY22" fmla="*/ 1110746 h 1110746"/>
              <a:gd name="connsiteX23" fmla="*/ 6862542 w 9433048"/>
              <a:gd name="connsiteY23" fmla="*/ 1110746 h 1110746"/>
              <a:gd name="connsiteX24" fmla="*/ 6272977 w 9433048"/>
              <a:gd name="connsiteY24" fmla="*/ 1110746 h 1110746"/>
              <a:gd name="connsiteX25" fmla="*/ 5872072 w 9433048"/>
              <a:gd name="connsiteY25" fmla="*/ 1110746 h 1110746"/>
              <a:gd name="connsiteX26" fmla="*/ 5565498 w 9433048"/>
              <a:gd name="connsiteY26" fmla="*/ 1110746 h 1110746"/>
              <a:gd name="connsiteX27" fmla="*/ 4787272 w 9433048"/>
              <a:gd name="connsiteY27" fmla="*/ 1110746 h 1110746"/>
              <a:gd name="connsiteX28" fmla="*/ 4480698 w 9433048"/>
              <a:gd name="connsiteY28" fmla="*/ 1110746 h 1110746"/>
              <a:gd name="connsiteX29" fmla="*/ 3796802 w 9433048"/>
              <a:gd name="connsiteY29" fmla="*/ 1110746 h 1110746"/>
              <a:gd name="connsiteX30" fmla="*/ 3112906 w 9433048"/>
              <a:gd name="connsiteY30" fmla="*/ 1110746 h 1110746"/>
              <a:gd name="connsiteX31" fmla="*/ 2617671 w 9433048"/>
              <a:gd name="connsiteY31" fmla="*/ 1110746 h 1110746"/>
              <a:gd name="connsiteX32" fmla="*/ 2311097 w 9433048"/>
              <a:gd name="connsiteY32" fmla="*/ 1110746 h 1110746"/>
              <a:gd name="connsiteX33" fmla="*/ 1721531 w 9433048"/>
              <a:gd name="connsiteY33" fmla="*/ 1110746 h 1110746"/>
              <a:gd name="connsiteX34" fmla="*/ 1320627 w 9433048"/>
              <a:gd name="connsiteY34" fmla="*/ 1110746 h 1110746"/>
              <a:gd name="connsiteX35" fmla="*/ 731061 w 9433048"/>
              <a:gd name="connsiteY35" fmla="*/ 1110746 h 1110746"/>
              <a:gd name="connsiteX36" fmla="*/ 0 w 9433048"/>
              <a:gd name="connsiteY36" fmla="*/ 1110746 h 1110746"/>
              <a:gd name="connsiteX37" fmla="*/ 0 w 9433048"/>
              <a:gd name="connsiteY37" fmla="*/ 555373 h 1110746"/>
              <a:gd name="connsiteX38" fmla="*/ 0 w 9433048"/>
              <a:gd name="connsiteY38" fmla="*/ 0 h 111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433048" h="1110746" fill="none" extrusionOk="0">
                <a:moveTo>
                  <a:pt x="0" y="0"/>
                </a:moveTo>
                <a:cubicBezTo>
                  <a:pt x="171732" y="-47207"/>
                  <a:pt x="280016" y="30637"/>
                  <a:pt x="400905" y="0"/>
                </a:cubicBezTo>
                <a:cubicBezTo>
                  <a:pt x="521795" y="-30637"/>
                  <a:pt x="698356" y="21838"/>
                  <a:pt x="801809" y="0"/>
                </a:cubicBezTo>
                <a:cubicBezTo>
                  <a:pt x="905262" y="-21838"/>
                  <a:pt x="1319882" y="52797"/>
                  <a:pt x="1580036" y="0"/>
                </a:cubicBezTo>
                <a:cubicBezTo>
                  <a:pt x="1840190" y="-52797"/>
                  <a:pt x="1952736" y="36261"/>
                  <a:pt x="2075271" y="0"/>
                </a:cubicBezTo>
                <a:cubicBezTo>
                  <a:pt x="2197807" y="-36261"/>
                  <a:pt x="2567478" y="17548"/>
                  <a:pt x="2759167" y="0"/>
                </a:cubicBezTo>
                <a:cubicBezTo>
                  <a:pt x="2950856" y="-17548"/>
                  <a:pt x="3064354" y="48539"/>
                  <a:pt x="3254402" y="0"/>
                </a:cubicBezTo>
                <a:cubicBezTo>
                  <a:pt x="3444450" y="-48539"/>
                  <a:pt x="3707635" y="31052"/>
                  <a:pt x="4032628" y="0"/>
                </a:cubicBezTo>
                <a:cubicBezTo>
                  <a:pt x="4357621" y="-31052"/>
                  <a:pt x="4319238" y="14674"/>
                  <a:pt x="4527863" y="0"/>
                </a:cubicBezTo>
                <a:cubicBezTo>
                  <a:pt x="4736489" y="-14674"/>
                  <a:pt x="5013318" y="53492"/>
                  <a:pt x="5211759" y="0"/>
                </a:cubicBezTo>
                <a:cubicBezTo>
                  <a:pt x="5410200" y="-53492"/>
                  <a:pt x="5519716" y="45941"/>
                  <a:pt x="5801325" y="0"/>
                </a:cubicBezTo>
                <a:cubicBezTo>
                  <a:pt x="6082934" y="-45941"/>
                  <a:pt x="6310073" y="39566"/>
                  <a:pt x="6579551" y="0"/>
                </a:cubicBezTo>
                <a:cubicBezTo>
                  <a:pt x="6849029" y="-39566"/>
                  <a:pt x="6855705" y="26678"/>
                  <a:pt x="6980456" y="0"/>
                </a:cubicBezTo>
                <a:cubicBezTo>
                  <a:pt x="7105207" y="-26678"/>
                  <a:pt x="7338132" y="42927"/>
                  <a:pt x="7475691" y="0"/>
                </a:cubicBezTo>
                <a:cubicBezTo>
                  <a:pt x="7613250" y="-42927"/>
                  <a:pt x="7979222" y="14642"/>
                  <a:pt x="8253917" y="0"/>
                </a:cubicBezTo>
                <a:cubicBezTo>
                  <a:pt x="8528612" y="-14642"/>
                  <a:pt x="8683667" y="30424"/>
                  <a:pt x="8843483" y="0"/>
                </a:cubicBezTo>
                <a:cubicBezTo>
                  <a:pt x="9003299" y="-30424"/>
                  <a:pt x="9248329" y="37327"/>
                  <a:pt x="9433048" y="0"/>
                </a:cubicBezTo>
                <a:cubicBezTo>
                  <a:pt x="9440052" y="232284"/>
                  <a:pt x="9375027" y="449581"/>
                  <a:pt x="9433048" y="566480"/>
                </a:cubicBezTo>
                <a:cubicBezTo>
                  <a:pt x="9491069" y="683379"/>
                  <a:pt x="9378508" y="981610"/>
                  <a:pt x="9433048" y="1110746"/>
                </a:cubicBezTo>
                <a:cubicBezTo>
                  <a:pt x="9249449" y="1141749"/>
                  <a:pt x="9146344" y="1071099"/>
                  <a:pt x="9032143" y="1110746"/>
                </a:cubicBezTo>
                <a:cubicBezTo>
                  <a:pt x="8917942" y="1150393"/>
                  <a:pt x="8674503" y="1076722"/>
                  <a:pt x="8536908" y="1110746"/>
                </a:cubicBezTo>
                <a:cubicBezTo>
                  <a:pt x="8399313" y="1144770"/>
                  <a:pt x="8077872" y="1074554"/>
                  <a:pt x="7853012" y="1110746"/>
                </a:cubicBezTo>
                <a:cubicBezTo>
                  <a:pt x="7628152" y="1146938"/>
                  <a:pt x="7335894" y="1045051"/>
                  <a:pt x="7169116" y="1110746"/>
                </a:cubicBezTo>
                <a:cubicBezTo>
                  <a:pt x="7002338" y="1176441"/>
                  <a:pt x="6930377" y="1100829"/>
                  <a:pt x="6862542" y="1110746"/>
                </a:cubicBezTo>
                <a:cubicBezTo>
                  <a:pt x="6794707" y="1120663"/>
                  <a:pt x="6457244" y="1040402"/>
                  <a:pt x="6272977" y="1110746"/>
                </a:cubicBezTo>
                <a:cubicBezTo>
                  <a:pt x="6088711" y="1181090"/>
                  <a:pt x="5955000" y="1072951"/>
                  <a:pt x="5872072" y="1110746"/>
                </a:cubicBezTo>
                <a:cubicBezTo>
                  <a:pt x="5789145" y="1148541"/>
                  <a:pt x="5708837" y="1087511"/>
                  <a:pt x="5565498" y="1110746"/>
                </a:cubicBezTo>
                <a:cubicBezTo>
                  <a:pt x="5422159" y="1133981"/>
                  <a:pt x="4996815" y="1035694"/>
                  <a:pt x="4787272" y="1110746"/>
                </a:cubicBezTo>
                <a:cubicBezTo>
                  <a:pt x="4577729" y="1185798"/>
                  <a:pt x="4598665" y="1090403"/>
                  <a:pt x="4480698" y="1110746"/>
                </a:cubicBezTo>
                <a:cubicBezTo>
                  <a:pt x="4362731" y="1131089"/>
                  <a:pt x="3935986" y="1096984"/>
                  <a:pt x="3796802" y="1110746"/>
                </a:cubicBezTo>
                <a:cubicBezTo>
                  <a:pt x="3657618" y="1124508"/>
                  <a:pt x="3298812" y="1104131"/>
                  <a:pt x="3112906" y="1110746"/>
                </a:cubicBezTo>
                <a:cubicBezTo>
                  <a:pt x="2927000" y="1117361"/>
                  <a:pt x="2794056" y="1110300"/>
                  <a:pt x="2617671" y="1110746"/>
                </a:cubicBezTo>
                <a:cubicBezTo>
                  <a:pt x="2441287" y="1111192"/>
                  <a:pt x="2463316" y="1094151"/>
                  <a:pt x="2311097" y="1110746"/>
                </a:cubicBezTo>
                <a:cubicBezTo>
                  <a:pt x="2158878" y="1127341"/>
                  <a:pt x="1876113" y="1054337"/>
                  <a:pt x="1721531" y="1110746"/>
                </a:cubicBezTo>
                <a:cubicBezTo>
                  <a:pt x="1566949" y="1167155"/>
                  <a:pt x="1403545" y="1070828"/>
                  <a:pt x="1320627" y="1110746"/>
                </a:cubicBezTo>
                <a:cubicBezTo>
                  <a:pt x="1237709" y="1150664"/>
                  <a:pt x="862065" y="1073554"/>
                  <a:pt x="731061" y="1110746"/>
                </a:cubicBezTo>
                <a:cubicBezTo>
                  <a:pt x="600057" y="1147938"/>
                  <a:pt x="147962" y="1109670"/>
                  <a:pt x="0" y="1110746"/>
                </a:cubicBezTo>
                <a:cubicBezTo>
                  <a:pt x="-20597" y="939659"/>
                  <a:pt x="17441" y="691676"/>
                  <a:pt x="0" y="555373"/>
                </a:cubicBezTo>
                <a:cubicBezTo>
                  <a:pt x="-17441" y="419070"/>
                  <a:pt x="41376" y="207821"/>
                  <a:pt x="0" y="0"/>
                </a:cubicBezTo>
                <a:close/>
              </a:path>
              <a:path w="9433048" h="1110746" stroke="0" extrusionOk="0">
                <a:moveTo>
                  <a:pt x="0" y="0"/>
                </a:moveTo>
                <a:cubicBezTo>
                  <a:pt x="184182" y="-62305"/>
                  <a:pt x="595587" y="2888"/>
                  <a:pt x="778226" y="0"/>
                </a:cubicBezTo>
                <a:cubicBezTo>
                  <a:pt x="960865" y="-2888"/>
                  <a:pt x="1089363" y="26744"/>
                  <a:pt x="1367792" y="0"/>
                </a:cubicBezTo>
                <a:cubicBezTo>
                  <a:pt x="1646221" y="-26744"/>
                  <a:pt x="1706287" y="66351"/>
                  <a:pt x="1957357" y="0"/>
                </a:cubicBezTo>
                <a:cubicBezTo>
                  <a:pt x="2208427" y="-66351"/>
                  <a:pt x="2232277" y="42169"/>
                  <a:pt x="2358262" y="0"/>
                </a:cubicBezTo>
                <a:cubicBezTo>
                  <a:pt x="2484247" y="-42169"/>
                  <a:pt x="2618743" y="18724"/>
                  <a:pt x="2759167" y="0"/>
                </a:cubicBezTo>
                <a:cubicBezTo>
                  <a:pt x="2899592" y="-18724"/>
                  <a:pt x="3305421" y="11388"/>
                  <a:pt x="3537393" y="0"/>
                </a:cubicBezTo>
                <a:cubicBezTo>
                  <a:pt x="3769365" y="-11388"/>
                  <a:pt x="3911941" y="27559"/>
                  <a:pt x="4126959" y="0"/>
                </a:cubicBezTo>
                <a:cubicBezTo>
                  <a:pt x="4341977" y="-27559"/>
                  <a:pt x="4434787" y="36933"/>
                  <a:pt x="4622194" y="0"/>
                </a:cubicBezTo>
                <a:cubicBezTo>
                  <a:pt x="4809602" y="-36933"/>
                  <a:pt x="5078111" y="29531"/>
                  <a:pt x="5306090" y="0"/>
                </a:cubicBezTo>
                <a:cubicBezTo>
                  <a:pt x="5534069" y="-29531"/>
                  <a:pt x="5501036" y="22530"/>
                  <a:pt x="5612664" y="0"/>
                </a:cubicBezTo>
                <a:cubicBezTo>
                  <a:pt x="5724292" y="-22530"/>
                  <a:pt x="5956296" y="8424"/>
                  <a:pt x="6107899" y="0"/>
                </a:cubicBezTo>
                <a:cubicBezTo>
                  <a:pt x="6259502" y="-8424"/>
                  <a:pt x="6284812" y="20815"/>
                  <a:pt x="6414473" y="0"/>
                </a:cubicBezTo>
                <a:cubicBezTo>
                  <a:pt x="6544134" y="-20815"/>
                  <a:pt x="6584586" y="27730"/>
                  <a:pt x="6721047" y="0"/>
                </a:cubicBezTo>
                <a:cubicBezTo>
                  <a:pt x="6857508" y="-27730"/>
                  <a:pt x="7036936" y="10346"/>
                  <a:pt x="7121951" y="0"/>
                </a:cubicBezTo>
                <a:cubicBezTo>
                  <a:pt x="7206966" y="-10346"/>
                  <a:pt x="7446938" y="55601"/>
                  <a:pt x="7617186" y="0"/>
                </a:cubicBezTo>
                <a:cubicBezTo>
                  <a:pt x="7787434" y="-55601"/>
                  <a:pt x="7803110" y="24366"/>
                  <a:pt x="7923760" y="0"/>
                </a:cubicBezTo>
                <a:cubicBezTo>
                  <a:pt x="8044410" y="-24366"/>
                  <a:pt x="8143495" y="13378"/>
                  <a:pt x="8230334" y="0"/>
                </a:cubicBezTo>
                <a:cubicBezTo>
                  <a:pt x="8317173" y="-13378"/>
                  <a:pt x="8659584" y="57356"/>
                  <a:pt x="8819900" y="0"/>
                </a:cubicBezTo>
                <a:cubicBezTo>
                  <a:pt x="8980216" y="-57356"/>
                  <a:pt x="9159782" y="65370"/>
                  <a:pt x="9433048" y="0"/>
                </a:cubicBezTo>
                <a:cubicBezTo>
                  <a:pt x="9475157" y="178440"/>
                  <a:pt x="9414962" y="387255"/>
                  <a:pt x="9433048" y="533158"/>
                </a:cubicBezTo>
                <a:cubicBezTo>
                  <a:pt x="9451134" y="679061"/>
                  <a:pt x="9397740" y="980296"/>
                  <a:pt x="9433048" y="1110746"/>
                </a:cubicBezTo>
                <a:cubicBezTo>
                  <a:pt x="9225106" y="1118955"/>
                  <a:pt x="9083301" y="1103735"/>
                  <a:pt x="8937813" y="1110746"/>
                </a:cubicBezTo>
                <a:cubicBezTo>
                  <a:pt x="8792325" y="1117757"/>
                  <a:pt x="8568963" y="1084717"/>
                  <a:pt x="8253917" y="1110746"/>
                </a:cubicBezTo>
                <a:cubicBezTo>
                  <a:pt x="7938871" y="1136775"/>
                  <a:pt x="7876566" y="1106763"/>
                  <a:pt x="7758682" y="1110746"/>
                </a:cubicBezTo>
                <a:cubicBezTo>
                  <a:pt x="7640799" y="1114729"/>
                  <a:pt x="7337058" y="1105833"/>
                  <a:pt x="6980456" y="1110746"/>
                </a:cubicBezTo>
                <a:cubicBezTo>
                  <a:pt x="6623854" y="1115659"/>
                  <a:pt x="6470859" y="1100698"/>
                  <a:pt x="6296560" y="1110746"/>
                </a:cubicBezTo>
                <a:cubicBezTo>
                  <a:pt x="6122261" y="1120794"/>
                  <a:pt x="6057975" y="1097785"/>
                  <a:pt x="5989985" y="1110746"/>
                </a:cubicBezTo>
                <a:cubicBezTo>
                  <a:pt x="5921996" y="1123707"/>
                  <a:pt x="5588582" y="1044444"/>
                  <a:pt x="5400420" y="1110746"/>
                </a:cubicBezTo>
                <a:cubicBezTo>
                  <a:pt x="5212259" y="1177048"/>
                  <a:pt x="5058239" y="1076101"/>
                  <a:pt x="4810854" y="1110746"/>
                </a:cubicBezTo>
                <a:cubicBezTo>
                  <a:pt x="4563469" y="1145391"/>
                  <a:pt x="4409854" y="1067703"/>
                  <a:pt x="4126959" y="1110746"/>
                </a:cubicBezTo>
                <a:cubicBezTo>
                  <a:pt x="3844065" y="1153789"/>
                  <a:pt x="3911851" y="1078852"/>
                  <a:pt x="3820384" y="1110746"/>
                </a:cubicBezTo>
                <a:cubicBezTo>
                  <a:pt x="3728918" y="1142640"/>
                  <a:pt x="3547366" y="1079040"/>
                  <a:pt x="3419480" y="1110746"/>
                </a:cubicBezTo>
                <a:cubicBezTo>
                  <a:pt x="3291594" y="1142452"/>
                  <a:pt x="3077975" y="1067114"/>
                  <a:pt x="2924245" y="1110746"/>
                </a:cubicBezTo>
                <a:cubicBezTo>
                  <a:pt x="2770515" y="1154378"/>
                  <a:pt x="2480295" y="1069619"/>
                  <a:pt x="2240349" y="1110746"/>
                </a:cubicBezTo>
                <a:cubicBezTo>
                  <a:pt x="2000403" y="1151873"/>
                  <a:pt x="2020567" y="1091932"/>
                  <a:pt x="1933775" y="1110746"/>
                </a:cubicBezTo>
                <a:cubicBezTo>
                  <a:pt x="1846983" y="1129560"/>
                  <a:pt x="1753271" y="1104297"/>
                  <a:pt x="1627201" y="1110746"/>
                </a:cubicBezTo>
                <a:cubicBezTo>
                  <a:pt x="1501131" y="1117195"/>
                  <a:pt x="1226167" y="1049614"/>
                  <a:pt x="848974" y="1110746"/>
                </a:cubicBezTo>
                <a:cubicBezTo>
                  <a:pt x="471781" y="1171878"/>
                  <a:pt x="238111" y="1017347"/>
                  <a:pt x="0" y="1110746"/>
                </a:cubicBezTo>
                <a:cubicBezTo>
                  <a:pt x="-2787" y="990094"/>
                  <a:pt x="50738" y="806134"/>
                  <a:pt x="0" y="588695"/>
                </a:cubicBezTo>
                <a:cubicBezTo>
                  <a:pt x="-50738" y="371256"/>
                  <a:pt x="16571" y="271568"/>
                  <a:pt x="0" y="0"/>
                </a:cubicBezTo>
                <a:close/>
              </a:path>
            </a:pathLst>
          </a:custGeom>
          <a:gradFill>
            <a:gsLst>
              <a:gs pos="38000">
                <a:srgbClr val="FFFF00"/>
              </a:gs>
              <a:gs pos="28000">
                <a:schemeClr val="accent1">
                  <a:lumMod val="9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ln w="28575">
            <a:solidFill>
              <a:schemeClr val="accent1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txBody>
          <a:bodyPr vert="horz" lIns="91440" tIns="182880" rIns="91440" bIns="0" rtlCol="0" anchor="ctr">
            <a:noAutofit/>
          </a:bodyPr>
          <a:lstStyle>
            <a:defPPr>
              <a:defRPr lang="en-US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cap="all" spc="40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7000"/>
              </a:lnSpc>
              <a:spcBef>
                <a:spcPts val="800"/>
              </a:spcBef>
              <a:spcAft>
                <a:spcPts val="400"/>
              </a:spcAft>
            </a:pPr>
            <a:r>
              <a:rPr lang="es-ES" sz="2400" kern="100" dirty="0">
                <a:solidFill>
                  <a:srgbClr val="0F4761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¿Cómo SE PRODUCE ESTA REDENCIÓN?</a:t>
            </a:r>
            <a:endParaRPr lang="es-ES" sz="3600" kern="1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  <p:pic>
        <p:nvPicPr>
          <p:cNvPr id="10" name="Picture 4" descr="PSD de Interrogante, plantillas PSD gratuitas de gran calidad para  descargar | Freepik">
            <a:extLst>
              <a:ext uri="{FF2B5EF4-FFF2-40B4-BE49-F238E27FC236}">
                <a16:creationId xmlns:a16="http://schemas.microsoft.com/office/drawing/2014/main" id="{BEF17F51-1D92-4FBA-8C0F-3E46C776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895577"/>
            <a:ext cx="3168352" cy="3168352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37D20-A1AB-6276-B1AC-71B8FE3C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ono de Jesucristo El Buen Pastor, icono ortodoxo griego hecho a mano de  nuestro Señor, arte bizantino para colgar en la pared sobre placa de  madera, decoración religiosa - Etsy España">
            <a:extLst>
              <a:ext uri="{FF2B5EF4-FFF2-40B4-BE49-F238E27FC236}">
                <a16:creationId xmlns:a16="http://schemas.microsoft.com/office/drawing/2014/main" id="{1813DA70-97DC-6311-0E50-4E94A822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2" y="2020743"/>
            <a:ext cx="3253020" cy="408254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E1123E7-219A-4127-66F4-42E5442D933C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1E03C9F6-35F4-9C72-C619-F8F08F66D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5161" y="539226"/>
            <a:ext cx="7355561" cy="507614"/>
          </a:xfrm>
          <a:gradFill>
            <a:gsLst>
              <a:gs pos="16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14300"/>
          </a:effectLst>
        </p:spPr>
        <p:txBody>
          <a:bodyPr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</a:t>
            </a:r>
            <a:r>
              <a:rPr lang="es-ES" sz="24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redención</a:t>
            </a:r>
            <a:r>
              <a:rPr lang="es-ES" sz="24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consiste en que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Jesucristo</a:t>
            </a:r>
            <a:endParaRPr lang="es-ES" dirty="0"/>
          </a:p>
        </p:txBody>
      </p:sp>
      <p:pic>
        <p:nvPicPr>
          <p:cNvPr id="4100" name="Picture 4" descr="Iconos y salvación">
            <a:extLst>
              <a:ext uri="{FF2B5EF4-FFF2-40B4-BE49-F238E27FC236}">
                <a16:creationId xmlns:a16="http://schemas.microsoft.com/office/drawing/2014/main" id="{39F7B966-B058-8EC0-540E-F9035898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1949373"/>
            <a:ext cx="3096914" cy="431938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AA8E222-02B5-1114-BD6C-FF209D9B9392}"/>
              </a:ext>
            </a:extLst>
          </p:cNvPr>
          <p:cNvSpPr/>
          <p:nvPr/>
        </p:nvSpPr>
        <p:spPr>
          <a:xfrm>
            <a:off x="3993652" y="1758643"/>
            <a:ext cx="4320479" cy="3119855"/>
          </a:xfrm>
          <a:prstGeom prst="rect">
            <a:avLst/>
          </a:prstGeom>
          <a:effectLst>
            <a:softEdge rad="215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nos vuelve a llevar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desde la referencia al yo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hacía la referencia a Dios. </a:t>
            </a:r>
          </a:p>
        </p:txBody>
      </p:sp>
      <p:sp>
        <p:nvSpPr>
          <p:cNvPr id="2" name="Flecha: curvada hacia la derecha 1">
            <a:extLst>
              <a:ext uri="{FF2B5EF4-FFF2-40B4-BE49-F238E27FC236}">
                <a16:creationId xmlns:a16="http://schemas.microsoft.com/office/drawing/2014/main" id="{16E0033B-B9F5-162B-2C98-2C3803CD447C}"/>
              </a:ext>
            </a:extLst>
          </p:cNvPr>
          <p:cNvSpPr/>
          <p:nvPr/>
        </p:nvSpPr>
        <p:spPr>
          <a:xfrm>
            <a:off x="3330045" y="1758643"/>
            <a:ext cx="1055499" cy="93348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87380-A6B5-03DF-09D3-19D61FCD5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BF23166-8DD5-F24A-39EB-E71959E9E167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8005C16D-5626-FC7E-7C71-9D5216334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2424" y="859574"/>
            <a:ext cx="5876528" cy="2484122"/>
          </a:xfrm>
          <a:solidFill>
            <a:srgbClr val="FFFF99"/>
          </a:solidFill>
          <a:effectLst>
            <a:softEdge rad="571500"/>
          </a:effectLst>
        </p:spPr>
        <p:txBody>
          <a:bodyPr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Jesucristo </a:t>
            </a:r>
            <a:r>
              <a:rPr lang="es-E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nos eleva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 partir de nuestra codicia, ansia de poder y de renombre, </a:t>
            </a:r>
          </a:p>
          <a:p>
            <a:endParaRPr lang="es-ES" dirty="0"/>
          </a:p>
        </p:txBody>
      </p:sp>
      <p:pic>
        <p:nvPicPr>
          <p:cNvPr id="2050" name="Picture 2" descr="La Zéosis θέωσις | LOGOS ORTODOXO">
            <a:extLst>
              <a:ext uri="{FF2B5EF4-FFF2-40B4-BE49-F238E27FC236}">
                <a16:creationId xmlns:a16="http://schemas.microsoft.com/office/drawing/2014/main" id="{B979A13B-D931-4B7C-5E00-3FE840A0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2" y="992159"/>
            <a:ext cx="5619892" cy="4873682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11">
            <a:extLst>
              <a:ext uri="{FF2B5EF4-FFF2-40B4-BE49-F238E27FC236}">
                <a16:creationId xmlns:a16="http://schemas.microsoft.com/office/drawing/2014/main" id="{A92577CB-D95F-A66E-E2A1-1EB7B563CA26}"/>
              </a:ext>
            </a:extLst>
          </p:cNvPr>
          <p:cNvSpPr txBox="1">
            <a:spLocks/>
          </p:cNvSpPr>
          <p:nvPr/>
        </p:nvSpPr>
        <p:spPr>
          <a:xfrm>
            <a:off x="5966151" y="3573016"/>
            <a:ext cx="5876528" cy="2484122"/>
          </a:xfrm>
          <a:prstGeom prst="rect">
            <a:avLst/>
          </a:prstGeom>
          <a:solidFill>
            <a:srgbClr val="FFFF99"/>
          </a:solidFill>
          <a:effectLst>
            <a:softEdge rad="571500"/>
          </a:effectLst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6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2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1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100" b="0" i="0" kern="1200" spc="1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s-ES" sz="2800" b="1" kern="1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s-ES" sz="36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entrega, culto y alabanza a Dios.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s-ES" sz="36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44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FAE812-933E-4637-8FB2-0F98D66E59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007100"/>
            <a:ext cx="4114800" cy="850900"/>
          </a:xfrm>
        </p:spPr>
        <p:txBody>
          <a:bodyPr/>
          <a:lstStyle/>
          <a:p>
            <a:pPr rtl="0"/>
            <a:fld id="{294A09A9-5501-47C1-A89A-A340965A2BE2}" type="slidenum">
              <a:rPr lang="pt-PT" noProof="0" smtClean="0"/>
              <a:t>44</a:t>
            </a:fld>
            <a:endParaRPr lang="pt-PT" noProof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9CF1C57-929D-07E7-E2FE-DA8A590EBF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907234"/>
              </p:ext>
            </p:extLst>
          </p:nvPr>
        </p:nvGraphicFramePr>
        <p:xfrm>
          <a:off x="1603733" y="-1368565"/>
          <a:ext cx="9032552" cy="5373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C376C6D-E5C5-B57F-F990-EC8E5CD861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717604"/>
              </p:ext>
            </p:extLst>
          </p:nvPr>
        </p:nvGraphicFramePr>
        <p:xfrm>
          <a:off x="1646680" y="632761"/>
          <a:ext cx="9032552" cy="5373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5585835-631D-B288-C173-D01224D05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7450570"/>
              </p:ext>
            </p:extLst>
          </p:nvPr>
        </p:nvGraphicFramePr>
        <p:xfrm>
          <a:off x="1847528" y="2634087"/>
          <a:ext cx="9032552" cy="5373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Globo: flecha derecha 1">
            <a:extLst>
              <a:ext uri="{FF2B5EF4-FFF2-40B4-BE49-F238E27FC236}">
                <a16:creationId xmlns:a16="http://schemas.microsoft.com/office/drawing/2014/main" id="{09896821-46B8-9A7C-CFFC-57EA4449309E}"/>
              </a:ext>
            </a:extLst>
          </p:cNvPr>
          <p:cNvSpPr/>
          <p:nvPr/>
        </p:nvSpPr>
        <p:spPr>
          <a:xfrm>
            <a:off x="473309" y="770740"/>
            <a:ext cx="1130424" cy="5097670"/>
          </a:xfrm>
          <a:prstGeom prst="right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3600" dirty="0">
                <a:solidFill>
                  <a:srgbClr val="080808"/>
                </a:solidFill>
              </a:rPr>
              <a:t>REDENCIÓN</a:t>
            </a:r>
          </a:p>
        </p:txBody>
      </p:sp>
    </p:spTree>
    <p:extLst>
      <p:ext uri="{BB962C8B-B14F-4D97-AF65-F5344CB8AC3E}">
        <p14:creationId xmlns:p14="http://schemas.microsoft.com/office/powerpoint/2010/main" val="343832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Graphic spid="8" grpId="0">
        <p:bldAsOne/>
      </p:bldGraphic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A0592-1B36-FE62-7B48-86DB70B3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2F00703-B6E6-CC95-DA29-2BC85FF2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16539"/>
            <a:ext cx="9433048" cy="1110746"/>
          </a:xfrm>
          <a:custGeom>
            <a:avLst/>
            <a:gdLst>
              <a:gd name="connsiteX0" fmla="*/ 0 w 9433048"/>
              <a:gd name="connsiteY0" fmla="*/ 0 h 1110746"/>
              <a:gd name="connsiteX1" fmla="*/ 400905 w 9433048"/>
              <a:gd name="connsiteY1" fmla="*/ 0 h 1110746"/>
              <a:gd name="connsiteX2" fmla="*/ 801809 w 9433048"/>
              <a:gd name="connsiteY2" fmla="*/ 0 h 1110746"/>
              <a:gd name="connsiteX3" fmla="*/ 1580036 w 9433048"/>
              <a:gd name="connsiteY3" fmla="*/ 0 h 1110746"/>
              <a:gd name="connsiteX4" fmla="*/ 2075271 w 9433048"/>
              <a:gd name="connsiteY4" fmla="*/ 0 h 1110746"/>
              <a:gd name="connsiteX5" fmla="*/ 2759167 w 9433048"/>
              <a:gd name="connsiteY5" fmla="*/ 0 h 1110746"/>
              <a:gd name="connsiteX6" fmla="*/ 3254402 w 9433048"/>
              <a:gd name="connsiteY6" fmla="*/ 0 h 1110746"/>
              <a:gd name="connsiteX7" fmla="*/ 4032628 w 9433048"/>
              <a:gd name="connsiteY7" fmla="*/ 0 h 1110746"/>
              <a:gd name="connsiteX8" fmla="*/ 4527863 w 9433048"/>
              <a:gd name="connsiteY8" fmla="*/ 0 h 1110746"/>
              <a:gd name="connsiteX9" fmla="*/ 5211759 w 9433048"/>
              <a:gd name="connsiteY9" fmla="*/ 0 h 1110746"/>
              <a:gd name="connsiteX10" fmla="*/ 5801325 w 9433048"/>
              <a:gd name="connsiteY10" fmla="*/ 0 h 1110746"/>
              <a:gd name="connsiteX11" fmla="*/ 6579551 w 9433048"/>
              <a:gd name="connsiteY11" fmla="*/ 0 h 1110746"/>
              <a:gd name="connsiteX12" fmla="*/ 6980456 w 9433048"/>
              <a:gd name="connsiteY12" fmla="*/ 0 h 1110746"/>
              <a:gd name="connsiteX13" fmla="*/ 7475691 w 9433048"/>
              <a:gd name="connsiteY13" fmla="*/ 0 h 1110746"/>
              <a:gd name="connsiteX14" fmla="*/ 8253917 w 9433048"/>
              <a:gd name="connsiteY14" fmla="*/ 0 h 1110746"/>
              <a:gd name="connsiteX15" fmla="*/ 8843483 w 9433048"/>
              <a:gd name="connsiteY15" fmla="*/ 0 h 1110746"/>
              <a:gd name="connsiteX16" fmla="*/ 9433048 w 9433048"/>
              <a:gd name="connsiteY16" fmla="*/ 0 h 1110746"/>
              <a:gd name="connsiteX17" fmla="*/ 9433048 w 9433048"/>
              <a:gd name="connsiteY17" fmla="*/ 566480 h 1110746"/>
              <a:gd name="connsiteX18" fmla="*/ 9433048 w 9433048"/>
              <a:gd name="connsiteY18" fmla="*/ 1110746 h 1110746"/>
              <a:gd name="connsiteX19" fmla="*/ 9032143 w 9433048"/>
              <a:gd name="connsiteY19" fmla="*/ 1110746 h 1110746"/>
              <a:gd name="connsiteX20" fmla="*/ 8536908 w 9433048"/>
              <a:gd name="connsiteY20" fmla="*/ 1110746 h 1110746"/>
              <a:gd name="connsiteX21" fmla="*/ 7853012 w 9433048"/>
              <a:gd name="connsiteY21" fmla="*/ 1110746 h 1110746"/>
              <a:gd name="connsiteX22" fmla="*/ 7169116 w 9433048"/>
              <a:gd name="connsiteY22" fmla="*/ 1110746 h 1110746"/>
              <a:gd name="connsiteX23" fmla="*/ 6862542 w 9433048"/>
              <a:gd name="connsiteY23" fmla="*/ 1110746 h 1110746"/>
              <a:gd name="connsiteX24" fmla="*/ 6272977 w 9433048"/>
              <a:gd name="connsiteY24" fmla="*/ 1110746 h 1110746"/>
              <a:gd name="connsiteX25" fmla="*/ 5872072 w 9433048"/>
              <a:gd name="connsiteY25" fmla="*/ 1110746 h 1110746"/>
              <a:gd name="connsiteX26" fmla="*/ 5565498 w 9433048"/>
              <a:gd name="connsiteY26" fmla="*/ 1110746 h 1110746"/>
              <a:gd name="connsiteX27" fmla="*/ 4787272 w 9433048"/>
              <a:gd name="connsiteY27" fmla="*/ 1110746 h 1110746"/>
              <a:gd name="connsiteX28" fmla="*/ 4480698 w 9433048"/>
              <a:gd name="connsiteY28" fmla="*/ 1110746 h 1110746"/>
              <a:gd name="connsiteX29" fmla="*/ 3796802 w 9433048"/>
              <a:gd name="connsiteY29" fmla="*/ 1110746 h 1110746"/>
              <a:gd name="connsiteX30" fmla="*/ 3112906 w 9433048"/>
              <a:gd name="connsiteY30" fmla="*/ 1110746 h 1110746"/>
              <a:gd name="connsiteX31" fmla="*/ 2617671 w 9433048"/>
              <a:gd name="connsiteY31" fmla="*/ 1110746 h 1110746"/>
              <a:gd name="connsiteX32" fmla="*/ 2311097 w 9433048"/>
              <a:gd name="connsiteY32" fmla="*/ 1110746 h 1110746"/>
              <a:gd name="connsiteX33" fmla="*/ 1721531 w 9433048"/>
              <a:gd name="connsiteY33" fmla="*/ 1110746 h 1110746"/>
              <a:gd name="connsiteX34" fmla="*/ 1320627 w 9433048"/>
              <a:gd name="connsiteY34" fmla="*/ 1110746 h 1110746"/>
              <a:gd name="connsiteX35" fmla="*/ 731061 w 9433048"/>
              <a:gd name="connsiteY35" fmla="*/ 1110746 h 1110746"/>
              <a:gd name="connsiteX36" fmla="*/ 0 w 9433048"/>
              <a:gd name="connsiteY36" fmla="*/ 1110746 h 1110746"/>
              <a:gd name="connsiteX37" fmla="*/ 0 w 9433048"/>
              <a:gd name="connsiteY37" fmla="*/ 555373 h 1110746"/>
              <a:gd name="connsiteX38" fmla="*/ 0 w 9433048"/>
              <a:gd name="connsiteY38" fmla="*/ 0 h 111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433048" h="1110746" fill="none" extrusionOk="0">
                <a:moveTo>
                  <a:pt x="0" y="0"/>
                </a:moveTo>
                <a:cubicBezTo>
                  <a:pt x="171732" y="-47207"/>
                  <a:pt x="280016" y="30637"/>
                  <a:pt x="400905" y="0"/>
                </a:cubicBezTo>
                <a:cubicBezTo>
                  <a:pt x="521795" y="-30637"/>
                  <a:pt x="698356" y="21838"/>
                  <a:pt x="801809" y="0"/>
                </a:cubicBezTo>
                <a:cubicBezTo>
                  <a:pt x="905262" y="-21838"/>
                  <a:pt x="1319882" y="52797"/>
                  <a:pt x="1580036" y="0"/>
                </a:cubicBezTo>
                <a:cubicBezTo>
                  <a:pt x="1840190" y="-52797"/>
                  <a:pt x="1952736" y="36261"/>
                  <a:pt x="2075271" y="0"/>
                </a:cubicBezTo>
                <a:cubicBezTo>
                  <a:pt x="2197807" y="-36261"/>
                  <a:pt x="2567478" y="17548"/>
                  <a:pt x="2759167" y="0"/>
                </a:cubicBezTo>
                <a:cubicBezTo>
                  <a:pt x="2950856" y="-17548"/>
                  <a:pt x="3064354" y="48539"/>
                  <a:pt x="3254402" y="0"/>
                </a:cubicBezTo>
                <a:cubicBezTo>
                  <a:pt x="3444450" y="-48539"/>
                  <a:pt x="3707635" y="31052"/>
                  <a:pt x="4032628" y="0"/>
                </a:cubicBezTo>
                <a:cubicBezTo>
                  <a:pt x="4357621" y="-31052"/>
                  <a:pt x="4319238" y="14674"/>
                  <a:pt x="4527863" y="0"/>
                </a:cubicBezTo>
                <a:cubicBezTo>
                  <a:pt x="4736489" y="-14674"/>
                  <a:pt x="5013318" y="53492"/>
                  <a:pt x="5211759" y="0"/>
                </a:cubicBezTo>
                <a:cubicBezTo>
                  <a:pt x="5410200" y="-53492"/>
                  <a:pt x="5519716" y="45941"/>
                  <a:pt x="5801325" y="0"/>
                </a:cubicBezTo>
                <a:cubicBezTo>
                  <a:pt x="6082934" y="-45941"/>
                  <a:pt x="6310073" y="39566"/>
                  <a:pt x="6579551" y="0"/>
                </a:cubicBezTo>
                <a:cubicBezTo>
                  <a:pt x="6849029" y="-39566"/>
                  <a:pt x="6855705" y="26678"/>
                  <a:pt x="6980456" y="0"/>
                </a:cubicBezTo>
                <a:cubicBezTo>
                  <a:pt x="7105207" y="-26678"/>
                  <a:pt x="7338132" y="42927"/>
                  <a:pt x="7475691" y="0"/>
                </a:cubicBezTo>
                <a:cubicBezTo>
                  <a:pt x="7613250" y="-42927"/>
                  <a:pt x="7979222" y="14642"/>
                  <a:pt x="8253917" y="0"/>
                </a:cubicBezTo>
                <a:cubicBezTo>
                  <a:pt x="8528612" y="-14642"/>
                  <a:pt x="8683667" y="30424"/>
                  <a:pt x="8843483" y="0"/>
                </a:cubicBezTo>
                <a:cubicBezTo>
                  <a:pt x="9003299" y="-30424"/>
                  <a:pt x="9248329" y="37327"/>
                  <a:pt x="9433048" y="0"/>
                </a:cubicBezTo>
                <a:cubicBezTo>
                  <a:pt x="9440052" y="232284"/>
                  <a:pt x="9375027" y="449581"/>
                  <a:pt x="9433048" y="566480"/>
                </a:cubicBezTo>
                <a:cubicBezTo>
                  <a:pt x="9491069" y="683379"/>
                  <a:pt x="9378508" y="981610"/>
                  <a:pt x="9433048" y="1110746"/>
                </a:cubicBezTo>
                <a:cubicBezTo>
                  <a:pt x="9249449" y="1141749"/>
                  <a:pt x="9146344" y="1071099"/>
                  <a:pt x="9032143" y="1110746"/>
                </a:cubicBezTo>
                <a:cubicBezTo>
                  <a:pt x="8917942" y="1150393"/>
                  <a:pt x="8674503" y="1076722"/>
                  <a:pt x="8536908" y="1110746"/>
                </a:cubicBezTo>
                <a:cubicBezTo>
                  <a:pt x="8399313" y="1144770"/>
                  <a:pt x="8077872" y="1074554"/>
                  <a:pt x="7853012" y="1110746"/>
                </a:cubicBezTo>
                <a:cubicBezTo>
                  <a:pt x="7628152" y="1146938"/>
                  <a:pt x="7335894" y="1045051"/>
                  <a:pt x="7169116" y="1110746"/>
                </a:cubicBezTo>
                <a:cubicBezTo>
                  <a:pt x="7002338" y="1176441"/>
                  <a:pt x="6930377" y="1100829"/>
                  <a:pt x="6862542" y="1110746"/>
                </a:cubicBezTo>
                <a:cubicBezTo>
                  <a:pt x="6794707" y="1120663"/>
                  <a:pt x="6457244" y="1040402"/>
                  <a:pt x="6272977" y="1110746"/>
                </a:cubicBezTo>
                <a:cubicBezTo>
                  <a:pt x="6088711" y="1181090"/>
                  <a:pt x="5955000" y="1072951"/>
                  <a:pt x="5872072" y="1110746"/>
                </a:cubicBezTo>
                <a:cubicBezTo>
                  <a:pt x="5789145" y="1148541"/>
                  <a:pt x="5708837" y="1087511"/>
                  <a:pt x="5565498" y="1110746"/>
                </a:cubicBezTo>
                <a:cubicBezTo>
                  <a:pt x="5422159" y="1133981"/>
                  <a:pt x="4996815" y="1035694"/>
                  <a:pt x="4787272" y="1110746"/>
                </a:cubicBezTo>
                <a:cubicBezTo>
                  <a:pt x="4577729" y="1185798"/>
                  <a:pt x="4598665" y="1090403"/>
                  <a:pt x="4480698" y="1110746"/>
                </a:cubicBezTo>
                <a:cubicBezTo>
                  <a:pt x="4362731" y="1131089"/>
                  <a:pt x="3935986" y="1096984"/>
                  <a:pt x="3796802" y="1110746"/>
                </a:cubicBezTo>
                <a:cubicBezTo>
                  <a:pt x="3657618" y="1124508"/>
                  <a:pt x="3298812" y="1104131"/>
                  <a:pt x="3112906" y="1110746"/>
                </a:cubicBezTo>
                <a:cubicBezTo>
                  <a:pt x="2927000" y="1117361"/>
                  <a:pt x="2794056" y="1110300"/>
                  <a:pt x="2617671" y="1110746"/>
                </a:cubicBezTo>
                <a:cubicBezTo>
                  <a:pt x="2441287" y="1111192"/>
                  <a:pt x="2463316" y="1094151"/>
                  <a:pt x="2311097" y="1110746"/>
                </a:cubicBezTo>
                <a:cubicBezTo>
                  <a:pt x="2158878" y="1127341"/>
                  <a:pt x="1876113" y="1054337"/>
                  <a:pt x="1721531" y="1110746"/>
                </a:cubicBezTo>
                <a:cubicBezTo>
                  <a:pt x="1566949" y="1167155"/>
                  <a:pt x="1403545" y="1070828"/>
                  <a:pt x="1320627" y="1110746"/>
                </a:cubicBezTo>
                <a:cubicBezTo>
                  <a:pt x="1237709" y="1150664"/>
                  <a:pt x="862065" y="1073554"/>
                  <a:pt x="731061" y="1110746"/>
                </a:cubicBezTo>
                <a:cubicBezTo>
                  <a:pt x="600057" y="1147938"/>
                  <a:pt x="147962" y="1109670"/>
                  <a:pt x="0" y="1110746"/>
                </a:cubicBezTo>
                <a:cubicBezTo>
                  <a:pt x="-20597" y="939659"/>
                  <a:pt x="17441" y="691676"/>
                  <a:pt x="0" y="555373"/>
                </a:cubicBezTo>
                <a:cubicBezTo>
                  <a:pt x="-17441" y="419070"/>
                  <a:pt x="41376" y="207821"/>
                  <a:pt x="0" y="0"/>
                </a:cubicBezTo>
                <a:close/>
              </a:path>
              <a:path w="9433048" h="1110746" stroke="0" extrusionOk="0">
                <a:moveTo>
                  <a:pt x="0" y="0"/>
                </a:moveTo>
                <a:cubicBezTo>
                  <a:pt x="184182" y="-62305"/>
                  <a:pt x="595587" y="2888"/>
                  <a:pt x="778226" y="0"/>
                </a:cubicBezTo>
                <a:cubicBezTo>
                  <a:pt x="960865" y="-2888"/>
                  <a:pt x="1089363" y="26744"/>
                  <a:pt x="1367792" y="0"/>
                </a:cubicBezTo>
                <a:cubicBezTo>
                  <a:pt x="1646221" y="-26744"/>
                  <a:pt x="1706287" y="66351"/>
                  <a:pt x="1957357" y="0"/>
                </a:cubicBezTo>
                <a:cubicBezTo>
                  <a:pt x="2208427" y="-66351"/>
                  <a:pt x="2232277" y="42169"/>
                  <a:pt x="2358262" y="0"/>
                </a:cubicBezTo>
                <a:cubicBezTo>
                  <a:pt x="2484247" y="-42169"/>
                  <a:pt x="2618743" y="18724"/>
                  <a:pt x="2759167" y="0"/>
                </a:cubicBezTo>
                <a:cubicBezTo>
                  <a:pt x="2899592" y="-18724"/>
                  <a:pt x="3305421" y="11388"/>
                  <a:pt x="3537393" y="0"/>
                </a:cubicBezTo>
                <a:cubicBezTo>
                  <a:pt x="3769365" y="-11388"/>
                  <a:pt x="3911941" y="27559"/>
                  <a:pt x="4126959" y="0"/>
                </a:cubicBezTo>
                <a:cubicBezTo>
                  <a:pt x="4341977" y="-27559"/>
                  <a:pt x="4434787" y="36933"/>
                  <a:pt x="4622194" y="0"/>
                </a:cubicBezTo>
                <a:cubicBezTo>
                  <a:pt x="4809602" y="-36933"/>
                  <a:pt x="5078111" y="29531"/>
                  <a:pt x="5306090" y="0"/>
                </a:cubicBezTo>
                <a:cubicBezTo>
                  <a:pt x="5534069" y="-29531"/>
                  <a:pt x="5501036" y="22530"/>
                  <a:pt x="5612664" y="0"/>
                </a:cubicBezTo>
                <a:cubicBezTo>
                  <a:pt x="5724292" y="-22530"/>
                  <a:pt x="5956296" y="8424"/>
                  <a:pt x="6107899" y="0"/>
                </a:cubicBezTo>
                <a:cubicBezTo>
                  <a:pt x="6259502" y="-8424"/>
                  <a:pt x="6284812" y="20815"/>
                  <a:pt x="6414473" y="0"/>
                </a:cubicBezTo>
                <a:cubicBezTo>
                  <a:pt x="6544134" y="-20815"/>
                  <a:pt x="6584586" y="27730"/>
                  <a:pt x="6721047" y="0"/>
                </a:cubicBezTo>
                <a:cubicBezTo>
                  <a:pt x="6857508" y="-27730"/>
                  <a:pt x="7036936" y="10346"/>
                  <a:pt x="7121951" y="0"/>
                </a:cubicBezTo>
                <a:cubicBezTo>
                  <a:pt x="7206966" y="-10346"/>
                  <a:pt x="7446938" y="55601"/>
                  <a:pt x="7617186" y="0"/>
                </a:cubicBezTo>
                <a:cubicBezTo>
                  <a:pt x="7787434" y="-55601"/>
                  <a:pt x="7803110" y="24366"/>
                  <a:pt x="7923760" y="0"/>
                </a:cubicBezTo>
                <a:cubicBezTo>
                  <a:pt x="8044410" y="-24366"/>
                  <a:pt x="8143495" y="13378"/>
                  <a:pt x="8230334" y="0"/>
                </a:cubicBezTo>
                <a:cubicBezTo>
                  <a:pt x="8317173" y="-13378"/>
                  <a:pt x="8659584" y="57356"/>
                  <a:pt x="8819900" y="0"/>
                </a:cubicBezTo>
                <a:cubicBezTo>
                  <a:pt x="8980216" y="-57356"/>
                  <a:pt x="9159782" y="65370"/>
                  <a:pt x="9433048" y="0"/>
                </a:cubicBezTo>
                <a:cubicBezTo>
                  <a:pt x="9475157" y="178440"/>
                  <a:pt x="9414962" y="387255"/>
                  <a:pt x="9433048" y="533158"/>
                </a:cubicBezTo>
                <a:cubicBezTo>
                  <a:pt x="9451134" y="679061"/>
                  <a:pt x="9397740" y="980296"/>
                  <a:pt x="9433048" y="1110746"/>
                </a:cubicBezTo>
                <a:cubicBezTo>
                  <a:pt x="9225106" y="1118955"/>
                  <a:pt x="9083301" y="1103735"/>
                  <a:pt x="8937813" y="1110746"/>
                </a:cubicBezTo>
                <a:cubicBezTo>
                  <a:pt x="8792325" y="1117757"/>
                  <a:pt x="8568963" y="1084717"/>
                  <a:pt x="8253917" y="1110746"/>
                </a:cubicBezTo>
                <a:cubicBezTo>
                  <a:pt x="7938871" y="1136775"/>
                  <a:pt x="7876566" y="1106763"/>
                  <a:pt x="7758682" y="1110746"/>
                </a:cubicBezTo>
                <a:cubicBezTo>
                  <a:pt x="7640799" y="1114729"/>
                  <a:pt x="7337058" y="1105833"/>
                  <a:pt x="6980456" y="1110746"/>
                </a:cubicBezTo>
                <a:cubicBezTo>
                  <a:pt x="6623854" y="1115659"/>
                  <a:pt x="6470859" y="1100698"/>
                  <a:pt x="6296560" y="1110746"/>
                </a:cubicBezTo>
                <a:cubicBezTo>
                  <a:pt x="6122261" y="1120794"/>
                  <a:pt x="6057975" y="1097785"/>
                  <a:pt x="5989985" y="1110746"/>
                </a:cubicBezTo>
                <a:cubicBezTo>
                  <a:pt x="5921996" y="1123707"/>
                  <a:pt x="5588582" y="1044444"/>
                  <a:pt x="5400420" y="1110746"/>
                </a:cubicBezTo>
                <a:cubicBezTo>
                  <a:pt x="5212259" y="1177048"/>
                  <a:pt x="5058239" y="1076101"/>
                  <a:pt x="4810854" y="1110746"/>
                </a:cubicBezTo>
                <a:cubicBezTo>
                  <a:pt x="4563469" y="1145391"/>
                  <a:pt x="4409854" y="1067703"/>
                  <a:pt x="4126959" y="1110746"/>
                </a:cubicBezTo>
                <a:cubicBezTo>
                  <a:pt x="3844065" y="1153789"/>
                  <a:pt x="3911851" y="1078852"/>
                  <a:pt x="3820384" y="1110746"/>
                </a:cubicBezTo>
                <a:cubicBezTo>
                  <a:pt x="3728918" y="1142640"/>
                  <a:pt x="3547366" y="1079040"/>
                  <a:pt x="3419480" y="1110746"/>
                </a:cubicBezTo>
                <a:cubicBezTo>
                  <a:pt x="3291594" y="1142452"/>
                  <a:pt x="3077975" y="1067114"/>
                  <a:pt x="2924245" y="1110746"/>
                </a:cubicBezTo>
                <a:cubicBezTo>
                  <a:pt x="2770515" y="1154378"/>
                  <a:pt x="2480295" y="1069619"/>
                  <a:pt x="2240349" y="1110746"/>
                </a:cubicBezTo>
                <a:cubicBezTo>
                  <a:pt x="2000403" y="1151873"/>
                  <a:pt x="2020567" y="1091932"/>
                  <a:pt x="1933775" y="1110746"/>
                </a:cubicBezTo>
                <a:cubicBezTo>
                  <a:pt x="1846983" y="1129560"/>
                  <a:pt x="1753271" y="1104297"/>
                  <a:pt x="1627201" y="1110746"/>
                </a:cubicBezTo>
                <a:cubicBezTo>
                  <a:pt x="1501131" y="1117195"/>
                  <a:pt x="1226167" y="1049614"/>
                  <a:pt x="848974" y="1110746"/>
                </a:cubicBezTo>
                <a:cubicBezTo>
                  <a:pt x="471781" y="1171878"/>
                  <a:pt x="238111" y="1017347"/>
                  <a:pt x="0" y="1110746"/>
                </a:cubicBezTo>
                <a:cubicBezTo>
                  <a:pt x="-2787" y="990094"/>
                  <a:pt x="50738" y="806134"/>
                  <a:pt x="0" y="588695"/>
                </a:cubicBezTo>
                <a:cubicBezTo>
                  <a:pt x="-50738" y="371256"/>
                  <a:pt x="16571" y="2715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chemeClr val="accent1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modelo de estas tres actitudes</a:t>
            </a:r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A7EF9FFE-D7F5-DE54-43B1-69149AA051FE}"/>
              </a:ext>
            </a:extLst>
          </p:cNvPr>
          <p:cNvSpPr txBox="1">
            <a:spLocks/>
          </p:cNvSpPr>
          <p:nvPr/>
        </p:nvSpPr>
        <p:spPr>
          <a:xfrm>
            <a:off x="3431704" y="1408358"/>
            <a:ext cx="5976664" cy="806052"/>
          </a:xfrm>
          <a:custGeom>
            <a:avLst/>
            <a:gdLst>
              <a:gd name="connsiteX0" fmla="*/ 0 w 5976664"/>
              <a:gd name="connsiteY0" fmla="*/ 0 h 806052"/>
              <a:gd name="connsiteX1" fmla="*/ 597666 w 5976664"/>
              <a:gd name="connsiteY1" fmla="*/ 0 h 806052"/>
              <a:gd name="connsiteX2" fmla="*/ 1075800 w 5976664"/>
              <a:gd name="connsiteY2" fmla="*/ 0 h 806052"/>
              <a:gd name="connsiteX3" fmla="*/ 1494166 w 5976664"/>
              <a:gd name="connsiteY3" fmla="*/ 0 h 806052"/>
              <a:gd name="connsiteX4" fmla="*/ 2211366 w 5976664"/>
              <a:gd name="connsiteY4" fmla="*/ 0 h 806052"/>
              <a:gd name="connsiteX5" fmla="*/ 2749265 w 5976664"/>
              <a:gd name="connsiteY5" fmla="*/ 0 h 806052"/>
              <a:gd name="connsiteX6" fmla="*/ 3346932 w 5976664"/>
              <a:gd name="connsiteY6" fmla="*/ 0 h 806052"/>
              <a:gd name="connsiteX7" fmla="*/ 3944598 w 5976664"/>
              <a:gd name="connsiteY7" fmla="*/ 0 h 806052"/>
              <a:gd name="connsiteX8" fmla="*/ 4482498 w 5976664"/>
              <a:gd name="connsiteY8" fmla="*/ 0 h 806052"/>
              <a:gd name="connsiteX9" fmla="*/ 5139931 w 5976664"/>
              <a:gd name="connsiteY9" fmla="*/ 0 h 806052"/>
              <a:gd name="connsiteX10" fmla="*/ 5976664 w 5976664"/>
              <a:gd name="connsiteY10" fmla="*/ 0 h 806052"/>
              <a:gd name="connsiteX11" fmla="*/ 5976664 w 5976664"/>
              <a:gd name="connsiteY11" fmla="*/ 411087 h 806052"/>
              <a:gd name="connsiteX12" fmla="*/ 5976664 w 5976664"/>
              <a:gd name="connsiteY12" fmla="*/ 806052 h 806052"/>
              <a:gd name="connsiteX13" fmla="*/ 5558298 w 5976664"/>
              <a:gd name="connsiteY13" fmla="*/ 806052 h 806052"/>
              <a:gd name="connsiteX14" fmla="*/ 4841098 w 5976664"/>
              <a:gd name="connsiteY14" fmla="*/ 806052 h 806052"/>
              <a:gd name="connsiteX15" fmla="*/ 4362965 w 5976664"/>
              <a:gd name="connsiteY15" fmla="*/ 806052 h 806052"/>
              <a:gd name="connsiteX16" fmla="*/ 3944598 w 5976664"/>
              <a:gd name="connsiteY16" fmla="*/ 806052 h 806052"/>
              <a:gd name="connsiteX17" fmla="*/ 3227399 w 5976664"/>
              <a:gd name="connsiteY17" fmla="*/ 806052 h 806052"/>
              <a:gd name="connsiteX18" fmla="*/ 2569966 w 5976664"/>
              <a:gd name="connsiteY18" fmla="*/ 806052 h 806052"/>
              <a:gd name="connsiteX19" fmla="*/ 1852766 w 5976664"/>
              <a:gd name="connsiteY19" fmla="*/ 806052 h 806052"/>
              <a:gd name="connsiteX20" fmla="*/ 1195333 w 5976664"/>
              <a:gd name="connsiteY20" fmla="*/ 806052 h 806052"/>
              <a:gd name="connsiteX21" fmla="*/ 657433 w 5976664"/>
              <a:gd name="connsiteY21" fmla="*/ 806052 h 806052"/>
              <a:gd name="connsiteX22" fmla="*/ 0 w 5976664"/>
              <a:gd name="connsiteY22" fmla="*/ 806052 h 806052"/>
              <a:gd name="connsiteX23" fmla="*/ 0 w 5976664"/>
              <a:gd name="connsiteY23" fmla="*/ 419147 h 806052"/>
              <a:gd name="connsiteX24" fmla="*/ 0 w 5976664"/>
              <a:gd name="connsiteY24" fmla="*/ 0 h 8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76664" h="806052" fill="none" extrusionOk="0">
                <a:moveTo>
                  <a:pt x="0" y="0"/>
                </a:moveTo>
                <a:cubicBezTo>
                  <a:pt x="202546" y="-32199"/>
                  <a:pt x="426714" y="65350"/>
                  <a:pt x="597666" y="0"/>
                </a:cubicBezTo>
                <a:cubicBezTo>
                  <a:pt x="768618" y="-65350"/>
                  <a:pt x="868475" y="16935"/>
                  <a:pt x="1075800" y="0"/>
                </a:cubicBezTo>
                <a:cubicBezTo>
                  <a:pt x="1283125" y="-16935"/>
                  <a:pt x="1381224" y="47041"/>
                  <a:pt x="1494166" y="0"/>
                </a:cubicBezTo>
                <a:cubicBezTo>
                  <a:pt x="1607108" y="-47041"/>
                  <a:pt x="2022855" y="40918"/>
                  <a:pt x="2211366" y="0"/>
                </a:cubicBezTo>
                <a:cubicBezTo>
                  <a:pt x="2399877" y="-40918"/>
                  <a:pt x="2564065" y="39837"/>
                  <a:pt x="2749265" y="0"/>
                </a:cubicBezTo>
                <a:cubicBezTo>
                  <a:pt x="2934465" y="-39837"/>
                  <a:pt x="3111817" y="18621"/>
                  <a:pt x="3346932" y="0"/>
                </a:cubicBezTo>
                <a:cubicBezTo>
                  <a:pt x="3582047" y="-18621"/>
                  <a:pt x="3821021" y="30976"/>
                  <a:pt x="3944598" y="0"/>
                </a:cubicBezTo>
                <a:cubicBezTo>
                  <a:pt x="4068175" y="-30976"/>
                  <a:pt x="4356216" y="27442"/>
                  <a:pt x="4482498" y="0"/>
                </a:cubicBezTo>
                <a:cubicBezTo>
                  <a:pt x="4608780" y="-27442"/>
                  <a:pt x="4877698" y="20139"/>
                  <a:pt x="5139931" y="0"/>
                </a:cubicBezTo>
                <a:cubicBezTo>
                  <a:pt x="5402164" y="-20139"/>
                  <a:pt x="5786797" y="8809"/>
                  <a:pt x="5976664" y="0"/>
                </a:cubicBezTo>
                <a:cubicBezTo>
                  <a:pt x="6018466" y="195494"/>
                  <a:pt x="5929899" y="263320"/>
                  <a:pt x="5976664" y="411087"/>
                </a:cubicBezTo>
                <a:cubicBezTo>
                  <a:pt x="6023429" y="558854"/>
                  <a:pt x="5960287" y="608794"/>
                  <a:pt x="5976664" y="806052"/>
                </a:cubicBezTo>
                <a:cubicBezTo>
                  <a:pt x="5817700" y="841959"/>
                  <a:pt x="5675736" y="768704"/>
                  <a:pt x="5558298" y="806052"/>
                </a:cubicBezTo>
                <a:cubicBezTo>
                  <a:pt x="5440860" y="843400"/>
                  <a:pt x="5180594" y="733781"/>
                  <a:pt x="4841098" y="806052"/>
                </a:cubicBezTo>
                <a:cubicBezTo>
                  <a:pt x="4501602" y="878323"/>
                  <a:pt x="4564315" y="803441"/>
                  <a:pt x="4362965" y="806052"/>
                </a:cubicBezTo>
                <a:cubicBezTo>
                  <a:pt x="4161615" y="808663"/>
                  <a:pt x="4058729" y="786521"/>
                  <a:pt x="3944598" y="806052"/>
                </a:cubicBezTo>
                <a:cubicBezTo>
                  <a:pt x="3830467" y="825583"/>
                  <a:pt x="3497567" y="732423"/>
                  <a:pt x="3227399" y="806052"/>
                </a:cubicBezTo>
                <a:cubicBezTo>
                  <a:pt x="2957231" y="879681"/>
                  <a:pt x="2806675" y="784327"/>
                  <a:pt x="2569966" y="806052"/>
                </a:cubicBezTo>
                <a:cubicBezTo>
                  <a:pt x="2333257" y="827777"/>
                  <a:pt x="2102275" y="767180"/>
                  <a:pt x="1852766" y="806052"/>
                </a:cubicBezTo>
                <a:cubicBezTo>
                  <a:pt x="1603257" y="844924"/>
                  <a:pt x="1486674" y="795373"/>
                  <a:pt x="1195333" y="806052"/>
                </a:cubicBezTo>
                <a:cubicBezTo>
                  <a:pt x="903992" y="816731"/>
                  <a:pt x="778114" y="749443"/>
                  <a:pt x="657433" y="806052"/>
                </a:cubicBezTo>
                <a:cubicBezTo>
                  <a:pt x="536752" y="862661"/>
                  <a:pt x="137946" y="775659"/>
                  <a:pt x="0" y="806052"/>
                </a:cubicBezTo>
                <a:cubicBezTo>
                  <a:pt x="-19318" y="641993"/>
                  <a:pt x="36217" y="500381"/>
                  <a:pt x="0" y="419147"/>
                </a:cubicBezTo>
                <a:cubicBezTo>
                  <a:pt x="-36217" y="337913"/>
                  <a:pt x="35360" y="156598"/>
                  <a:pt x="0" y="0"/>
                </a:cubicBezTo>
                <a:close/>
              </a:path>
              <a:path w="5976664" h="806052" stroke="0" extrusionOk="0">
                <a:moveTo>
                  <a:pt x="0" y="0"/>
                </a:moveTo>
                <a:cubicBezTo>
                  <a:pt x="277841" y="-65165"/>
                  <a:pt x="541897" y="13298"/>
                  <a:pt x="717200" y="0"/>
                </a:cubicBezTo>
                <a:cubicBezTo>
                  <a:pt x="892503" y="-13298"/>
                  <a:pt x="1019333" y="150"/>
                  <a:pt x="1314866" y="0"/>
                </a:cubicBezTo>
                <a:cubicBezTo>
                  <a:pt x="1610399" y="-150"/>
                  <a:pt x="1767522" y="17266"/>
                  <a:pt x="1912532" y="0"/>
                </a:cubicBezTo>
                <a:cubicBezTo>
                  <a:pt x="2057542" y="-17266"/>
                  <a:pt x="2208203" y="27600"/>
                  <a:pt x="2390666" y="0"/>
                </a:cubicBezTo>
                <a:cubicBezTo>
                  <a:pt x="2573129" y="-27600"/>
                  <a:pt x="2688549" y="37238"/>
                  <a:pt x="2868799" y="0"/>
                </a:cubicBezTo>
                <a:cubicBezTo>
                  <a:pt x="3049049" y="-37238"/>
                  <a:pt x="3260739" y="53620"/>
                  <a:pt x="3585998" y="0"/>
                </a:cubicBezTo>
                <a:cubicBezTo>
                  <a:pt x="3911257" y="-53620"/>
                  <a:pt x="4060064" y="29813"/>
                  <a:pt x="4183665" y="0"/>
                </a:cubicBezTo>
                <a:cubicBezTo>
                  <a:pt x="4307266" y="-29813"/>
                  <a:pt x="4491839" y="24880"/>
                  <a:pt x="4721565" y="0"/>
                </a:cubicBezTo>
                <a:cubicBezTo>
                  <a:pt x="4951291" y="-24880"/>
                  <a:pt x="5246948" y="52773"/>
                  <a:pt x="5378998" y="0"/>
                </a:cubicBezTo>
                <a:cubicBezTo>
                  <a:pt x="5511048" y="-52773"/>
                  <a:pt x="5790076" y="25305"/>
                  <a:pt x="5976664" y="0"/>
                </a:cubicBezTo>
                <a:cubicBezTo>
                  <a:pt x="6006560" y="167673"/>
                  <a:pt x="5965876" y="284521"/>
                  <a:pt x="5976664" y="394965"/>
                </a:cubicBezTo>
                <a:cubicBezTo>
                  <a:pt x="5987452" y="505410"/>
                  <a:pt x="5961051" y="645349"/>
                  <a:pt x="5976664" y="806052"/>
                </a:cubicBezTo>
                <a:cubicBezTo>
                  <a:pt x="5794270" y="863777"/>
                  <a:pt x="5539347" y="779860"/>
                  <a:pt x="5259464" y="806052"/>
                </a:cubicBezTo>
                <a:cubicBezTo>
                  <a:pt x="4979581" y="832244"/>
                  <a:pt x="4829868" y="802922"/>
                  <a:pt x="4661798" y="806052"/>
                </a:cubicBezTo>
                <a:cubicBezTo>
                  <a:pt x="4493728" y="809182"/>
                  <a:pt x="4438102" y="769960"/>
                  <a:pt x="4243431" y="806052"/>
                </a:cubicBezTo>
                <a:cubicBezTo>
                  <a:pt x="4048760" y="842144"/>
                  <a:pt x="3822585" y="751870"/>
                  <a:pt x="3645765" y="806052"/>
                </a:cubicBezTo>
                <a:cubicBezTo>
                  <a:pt x="3468945" y="860234"/>
                  <a:pt x="3417825" y="756324"/>
                  <a:pt x="3227399" y="806052"/>
                </a:cubicBezTo>
                <a:cubicBezTo>
                  <a:pt x="3036973" y="855780"/>
                  <a:pt x="2932679" y="787021"/>
                  <a:pt x="2809032" y="806052"/>
                </a:cubicBezTo>
                <a:cubicBezTo>
                  <a:pt x="2685385" y="825083"/>
                  <a:pt x="2422800" y="765765"/>
                  <a:pt x="2091832" y="806052"/>
                </a:cubicBezTo>
                <a:cubicBezTo>
                  <a:pt x="1760864" y="846339"/>
                  <a:pt x="1738576" y="793244"/>
                  <a:pt x="1553933" y="806052"/>
                </a:cubicBezTo>
                <a:cubicBezTo>
                  <a:pt x="1369290" y="818860"/>
                  <a:pt x="1152138" y="745364"/>
                  <a:pt x="836733" y="806052"/>
                </a:cubicBezTo>
                <a:cubicBezTo>
                  <a:pt x="521328" y="866740"/>
                  <a:pt x="205664" y="755315"/>
                  <a:pt x="0" y="806052"/>
                </a:cubicBezTo>
                <a:cubicBezTo>
                  <a:pt x="-45416" y="680641"/>
                  <a:pt x="9611" y="502914"/>
                  <a:pt x="0" y="394965"/>
                </a:cubicBezTo>
                <a:cubicBezTo>
                  <a:pt x="-9611" y="287016"/>
                  <a:pt x="33756" y="175721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chemeClr val="accent1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txBody>
          <a:bodyPr vert="horz" lIns="91440" tIns="182880" rIns="91440" bIns="0" rtlCol="0" anchor="ctr">
            <a:noAutofit/>
          </a:bodyPr>
          <a:lstStyle>
            <a:defPPr>
              <a:defRPr lang="en-US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cap="all" spc="400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María</a:t>
            </a:r>
          </a:p>
        </p:txBody>
      </p:sp>
      <p:sp>
        <p:nvSpPr>
          <p:cNvPr id="10" name="Rectángulo: esquinas redondeadas 4">
            <a:extLst>
              <a:ext uri="{FF2B5EF4-FFF2-40B4-BE49-F238E27FC236}">
                <a16:creationId xmlns:a16="http://schemas.microsoft.com/office/drawing/2014/main" id="{76D3A8B7-9463-1560-7502-8231889CB348}"/>
              </a:ext>
            </a:extLst>
          </p:cNvPr>
          <p:cNvSpPr txBox="1"/>
          <p:nvPr/>
        </p:nvSpPr>
        <p:spPr>
          <a:xfrm>
            <a:off x="1127448" y="2295483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Entrega a Dios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Rectángulo: esquinas redondeadas 4">
            <a:extLst>
              <a:ext uri="{FF2B5EF4-FFF2-40B4-BE49-F238E27FC236}">
                <a16:creationId xmlns:a16="http://schemas.microsoft.com/office/drawing/2014/main" id="{340A964F-7448-E163-B155-120545545BC2}"/>
              </a:ext>
            </a:extLst>
          </p:cNvPr>
          <p:cNvSpPr txBox="1"/>
          <p:nvPr/>
        </p:nvSpPr>
        <p:spPr>
          <a:xfrm>
            <a:off x="4902696" y="2408017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Servicio divino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3" name="Rectángulo: esquinas redondeadas 4">
            <a:extLst>
              <a:ext uri="{FF2B5EF4-FFF2-40B4-BE49-F238E27FC236}">
                <a16:creationId xmlns:a16="http://schemas.microsoft.com/office/drawing/2014/main" id="{D30355B8-937F-26C1-523C-6B48633EFA81}"/>
              </a:ext>
            </a:extLst>
          </p:cNvPr>
          <p:cNvSpPr txBox="1"/>
          <p:nvPr/>
        </p:nvSpPr>
        <p:spPr>
          <a:xfrm>
            <a:off x="8677944" y="2408017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Adoración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DFFC69A-20BD-4C86-011D-26255896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026376"/>
            <a:ext cx="2631155" cy="3707536"/>
          </a:xfrm>
          <a:prstGeom prst="rect">
            <a:avLst/>
          </a:prstGeom>
          <a:noFill/>
          <a:effectLst>
            <a:softEdge rad="508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97426D9-4917-9104-5580-1E8B79E9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76" y="3026376"/>
            <a:ext cx="2767671" cy="3633330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F817D5C-D301-C8C1-DB6D-B3B26D7E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944" y="3167660"/>
            <a:ext cx="2801453" cy="3473802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7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ju Art La creación de Adán por Miguel Ángel Famosa pintura impresa en  lienzo Arte de la pared Pósteres e impresiones Imágenes Decoración 60 &quot;x30  (153x75cm) Enmarcado y listo para colgar :">
            <a:extLst>
              <a:ext uri="{FF2B5EF4-FFF2-40B4-BE49-F238E27FC236}">
                <a16:creationId xmlns:a16="http://schemas.microsoft.com/office/drawing/2014/main" id="{71D6FDAB-65DF-4F1B-BD6D-D46ADB7A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9" y="879587"/>
            <a:ext cx="11049124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97D9B86-1B95-B6D6-B807-F92C19261D50}"/>
              </a:ext>
            </a:extLst>
          </p:cNvPr>
          <p:cNvSpPr txBox="1"/>
          <p:nvPr/>
        </p:nvSpPr>
        <p:spPr>
          <a:xfrm>
            <a:off x="1530457" y="260315"/>
            <a:ext cx="9289032" cy="619272"/>
          </a:xfrm>
          <a:prstGeom prst="rect">
            <a:avLst/>
          </a:prstGeom>
          <a:solidFill>
            <a:srgbClr val="FFFF99"/>
          </a:solidFill>
          <a:effectLst>
            <a:softEdge rad="139700"/>
          </a:effectLst>
        </p:spPr>
        <p:txBody>
          <a:bodyPr wrap="square">
            <a:spAutoFit/>
          </a:bodyPr>
          <a:lstStyle/>
          <a:p>
            <a:pPr marL="457200" lvl="1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enseñanza de Jesús en el “Padrenuestro”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F1F5F2-07CF-098D-0B6E-43C9756787D1}"/>
              </a:ext>
            </a:extLst>
          </p:cNvPr>
          <p:cNvSpPr txBox="1"/>
          <p:nvPr/>
        </p:nvSpPr>
        <p:spPr>
          <a:xfrm>
            <a:off x="767408" y="2067381"/>
            <a:ext cx="3267711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“S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antificado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sea Tu Nombre”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AAF460-64B7-7F14-8EE0-E8CC36EA15D5}"/>
              </a:ext>
            </a:extLst>
          </p:cNvPr>
          <p:cNvSpPr txBox="1"/>
          <p:nvPr/>
        </p:nvSpPr>
        <p:spPr>
          <a:xfrm>
            <a:off x="8860253" y="1991693"/>
            <a:ext cx="2786090" cy="101438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“Hágase tu voluntad”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0F42D86-01A7-A2D1-46B2-C6B2DEDCE33B}"/>
              </a:ext>
            </a:extLst>
          </p:cNvPr>
          <p:cNvSpPr txBox="1"/>
          <p:nvPr/>
        </p:nvSpPr>
        <p:spPr>
          <a:xfrm>
            <a:off x="4503779" y="2083384"/>
            <a:ext cx="3342389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“Venga a nosotros tu Reino”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EAFF5A4-0979-94ED-FD63-812A27E67120}"/>
              </a:ext>
            </a:extLst>
          </p:cNvPr>
          <p:cNvSpPr txBox="1"/>
          <p:nvPr/>
        </p:nvSpPr>
        <p:spPr>
          <a:xfrm>
            <a:off x="1991544" y="6146063"/>
            <a:ext cx="9001000" cy="48750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“Pues tuyo es el reino (posesión) y el poder y la gloria (honor)”</a:t>
            </a:r>
          </a:p>
        </p:txBody>
      </p:sp>
      <p:sp>
        <p:nvSpPr>
          <p:cNvPr id="23" name="Rectángulo: esquinas redondeadas 4">
            <a:extLst>
              <a:ext uri="{FF2B5EF4-FFF2-40B4-BE49-F238E27FC236}">
                <a16:creationId xmlns:a16="http://schemas.microsoft.com/office/drawing/2014/main" id="{C33C5177-0DB8-F095-E2C0-721F349329B8}"/>
              </a:ext>
            </a:extLst>
          </p:cNvPr>
          <p:cNvSpPr txBox="1"/>
          <p:nvPr/>
        </p:nvSpPr>
        <p:spPr>
          <a:xfrm>
            <a:off x="4724984" y="4366694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40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Entrega</a:t>
            </a: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a Dios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4" name="Rectángulo: esquinas redondeadas 4">
            <a:extLst>
              <a:ext uri="{FF2B5EF4-FFF2-40B4-BE49-F238E27FC236}">
                <a16:creationId xmlns:a16="http://schemas.microsoft.com/office/drawing/2014/main" id="{FF524DDF-B141-AF4B-EBDE-12DFB269CB29}"/>
              </a:ext>
            </a:extLst>
          </p:cNvPr>
          <p:cNvSpPr txBox="1"/>
          <p:nvPr/>
        </p:nvSpPr>
        <p:spPr>
          <a:xfrm>
            <a:off x="8904312" y="4316157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Servicio divino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5" name="Rectángulo: esquinas redondeadas 4">
            <a:extLst>
              <a:ext uri="{FF2B5EF4-FFF2-40B4-BE49-F238E27FC236}">
                <a16:creationId xmlns:a16="http://schemas.microsoft.com/office/drawing/2014/main" id="{2943C91F-B382-DC49-EABE-DF830EAE209A}"/>
              </a:ext>
            </a:extLst>
          </p:cNvPr>
          <p:cNvSpPr txBox="1"/>
          <p:nvPr/>
        </p:nvSpPr>
        <p:spPr>
          <a:xfrm>
            <a:off x="1030246" y="4366694"/>
            <a:ext cx="2742031" cy="586034"/>
          </a:xfrm>
          <a:prstGeom prst="rect">
            <a:avLst/>
          </a:prstGeom>
          <a:solidFill>
            <a:srgbClr val="E3F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039" tIns="0" rIns="106039" bIns="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Adoración</a:t>
            </a:r>
            <a:endParaRPr lang="es-ES" sz="2200" b="1" kern="1200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6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58A66-A200-4EA3-7D67-65B6D4D09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C1D45945-42E9-0ED6-054E-CA14F794A837}"/>
              </a:ext>
            </a:extLst>
          </p:cNvPr>
          <p:cNvSpPr/>
          <p:nvPr/>
        </p:nvSpPr>
        <p:spPr>
          <a:xfrm>
            <a:off x="6710" y="3861048"/>
            <a:ext cx="11935012" cy="3140968"/>
          </a:xfrm>
          <a:prstGeom prst="ellipse">
            <a:avLst/>
          </a:prstGeom>
          <a:gradFill>
            <a:gsLst>
              <a:gs pos="40000">
                <a:schemeClr val="accent1"/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8900000" scaled="1"/>
          </a:gradFill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¿Podemos vivir situaciones aparentemente espirituales 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desde una referencia al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yo?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BB02FE-4A49-0319-540A-E5375A16A995}"/>
              </a:ext>
            </a:extLst>
          </p:cNvPr>
          <p:cNvSpPr txBox="1"/>
          <p:nvPr/>
        </p:nvSpPr>
        <p:spPr>
          <a:xfrm>
            <a:off x="554566" y="404664"/>
            <a:ext cx="11082867" cy="1277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36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relación con Dios se expresa</a:t>
            </a:r>
            <a:r>
              <a:rPr lang="es-ES" sz="36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necesariamente </a:t>
            </a:r>
            <a:r>
              <a:rPr lang="es-ES" sz="36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través de la entrega, el servicio y la alabanza</a:t>
            </a:r>
            <a:r>
              <a:rPr lang="es-ES" sz="36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a Dios. </a:t>
            </a:r>
          </a:p>
        </p:txBody>
      </p:sp>
      <p:pic>
        <p:nvPicPr>
          <p:cNvPr id="11266" name="Picture 2" descr="DE LA CERCANÍA A UNA RELACIÓN CON DIOS - Ojo Pelao´ Magazine">
            <a:extLst>
              <a:ext uri="{FF2B5EF4-FFF2-40B4-BE49-F238E27FC236}">
                <a16:creationId xmlns:a16="http://schemas.microsoft.com/office/drawing/2014/main" id="{88CAEA1D-15A9-7752-2FBB-3972D50C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747197"/>
            <a:ext cx="4366790" cy="2499509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1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 descr="Andréi Tarkovski – El arte como ansia de lo ideal – Cálamo">
            <a:extLst>
              <a:ext uri="{FF2B5EF4-FFF2-40B4-BE49-F238E27FC236}">
                <a16:creationId xmlns:a16="http://schemas.microsoft.com/office/drawing/2014/main" id="{3AF53B8E-5FC2-51C9-CEA7-9EFEA26E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98" y="-77786"/>
            <a:ext cx="3139790" cy="4735421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E6F65A-6FB2-9CE4-DBD0-4B3CAFDAD1A8}"/>
              </a:ext>
            </a:extLst>
          </p:cNvPr>
          <p:cNvSpPr txBox="1"/>
          <p:nvPr/>
        </p:nvSpPr>
        <p:spPr>
          <a:xfrm>
            <a:off x="3792798" y="4657635"/>
            <a:ext cx="4391434" cy="1782831"/>
          </a:xfrm>
          <a:prstGeom prst="rect">
            <a:avLst/>
          </a:prstGeom>
          <a:gradFill>
            <a:gsLst>
              <a:gs pos="49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lvl="1" algn="ctr"/>
            <a:endParaRPr lang="es-ES" sz="1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lvl="1"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El caso del “egoísta devoto”</a:t>
            </a:r>
          </a:p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lvl="1"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 </a:t>
            </a:r>
          </a:p>
          <a:p>
            <a:pPr lvl="1" algn="ctr"/>
            <a:endParaRPr lang="es-ES" sz="1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4C9032-3D55-6014-8F5E-E1A0661EB2FA}"/>
              </a:ext>
            </a:extLst>
          </p:cNvPr>
          <p:cNvSpPr txBox="1"/>
          <p:nvPr/>
        </p:nvSpPr>
        <p:spPr>
          <a:xfrm>
            <a:off x="7825246" y="1722649"/>
            <a:ext cx="4191178" cy="1938992"/>
          </a:xfrm>
          <a:prstGeom prst="rect">
            <a:avLst/>
          </a:prstGeom>
          <a:gradFill>
            <a:gsLst>
              <a:gs pos="49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softEdge rad="254000"/>
          </a:effectLst>
        </p:spPr>
        <p:txBody>
          <a:bodyPr wrap="square">
            <a:spAutoFit/>
          </a:bodyPr>
          <a:lstStyle/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lvl="1"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La Eucaristía , vivida desde una referencia al yo</a:t>
            </a:r>
          </a:p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12C7F1-DA66-BDAA-3DD0-45045873A5A8}"/>
              </a:ext>
            </a:extLst>
          </p:cNvPr>
          <p:cNvSpPr txBox="1"/>
          <p:nvPr/>
        </p:nvSpPr>
        <p:spPr>
          <a:xfrm>
            <a:off x="316250" y="1722649"/>
            <a:ext cx="4032448" cy="1569660"/>
          </a:xfrm>
          <a:prstGeom prst="rect">
            <a:avLst/>
          </a:prstGeom>
          <a:gradFill>
            <a:gsLst>
              <a:gs pos="49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lvl="1"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La meditación vivida desde una referencia al yo</a:t>
            </a:r>
          </a:p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65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16016-C647-1B94-6A3F-0C7F470D0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RACIÓN Y DEVOCIÓN – Espíritu y Vida: Teología y espiritualidad franciscana">
            <a:extLst>
              <a:ext uri="{FF2B5EF4-FFF2-40B4-BE49-F238E27FC236}">
                <a16:creationId xmlns:a16="http://schemas.microsoft.com/office/drawing/2014/main" id="{A714FD76-4552-3AA0-8D69-1C91A944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05" y="751893"/>
            <a:ext cx="10180589" cy="55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CC09468-4812-0696-3E79-D0488C80BF01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10AA95-4710-521F-C9BA-926ADB210E9A}"/>
              </a:ext>
            </a:extLst>
          </p:cNvPr>
          <p:cNvSpPr txBox="1"/>
          <p:nvPr/>
        </p:nvSpPr>
        <p:spPr>
          <a:xfrm>
            <a:off x="579630" y="2882670"/>
            <a:ext cx="2555037" cy="1277850"/>
          </a:xfrm>
          <a:prstGeom prst="rect">
            <a:avLst/>
          </a:prstGeom>
          <a:solidFill>
            <a:srgbClr val="E9EAE4"/>
          </a:solidFill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Reza </a:t>
            </a:r>
            <a:r>
              <a:rPr lang="es-ES" sz="24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obtener algo de Dios</a:t>
            </a:r>
            <a:r>
              <a:rPr lang="es-ES" sz="24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24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7558BA-C01E-DCE6-B4E7-420B47ED474D}"/>
              </a:ext>
            </a:extLst>
          </p:cNvPr>
          <p:cNvSpPr txBox="1"/>
          <p:nvPr/>
        </p:nvSpPr>
        <p:spPr>
          <a:xfrm>
            <a:off x="2400857" y="49095"/>
            <a:ext cx="7537124" cy="1077218"/>
          </a:xfrm>
          <a:prstGeom prst="rect">
            <a:avLst/>
          </a:prstGeom>
          <a:solidFill>
            <a:srgbClr val="FFFF99"/>
          </a:solidFill>
          <a:effectLst>
            <a:softEdge rad="177800"/>
          </a:effectLst>
        </p:spPr>
        <p:txBody>
          <a:bodyPr wrap="square">
            <a:spAutoFit/>
          </a:bodyPr>
          <a:lstStyle/>
          <a:p>
            <a:pPr lvl="1" algn="ctr"/>
            <a:endParaRPr lang="es-ES" sz="1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lvl="1"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El caso del “egoísta devoto” </a:t>
            </a:r>
          </a:p>
          <a:p>
            <a:pPr lvl="1" algn="ctr"/>
            <a:endParaRPr lang="es-ES" sz="1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1DE83D-75FF-6096-D79E-5D1986C7AE1A}"/>
              </a:ext>
            </a:extLst>
          </p:cNvPr>
          <p:cNvSpPr txBox="1"/>
          <p:nvPr/>
        </p:nvSpPr>
        <p:spPr>
          <a:xfrm>
            <a:off x="765966" y="1472165"/>
            <a:ext cx="2182366" cy="523220"/>
          </a:xfrm>
          <a:prstGeom prst="rect">
            <a:avLst/>
          </a:prstGeom>
          <a:solidFill>
            <a:srgbClr val="E9EAE4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codicioso</a:t>
            </a:r>
            <a:endParaRPr lang="es-ES" sz="28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36760B-97BE-304E-C5B3-53304D147B25}"/>
              </a:ext>
            </a:extLst>
          </p:cNvPr>
          <p:cNvSpPr txBox="1"/>
          <p:nvPr/>
        </p:nvSpPr>
        <p:spPr>
          <a:xfrm>
            <a:off x="4190675" y="1582564"/>
            <a:ext cx="3744416" cy="461665"/>
          </a:xfrm>
          <a:prstGeom prst="rect">
            <a:avLst/>
          </a:prstGeom>
          <a:solidFill>
            <a:srgbClr val="E9EAE4"/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oculta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voluntad de poder.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6DA954-CB56-2902-1010-EF4E33A679F8}"/>
              </a:ext>
            </a:extLst>
          </p:cNvPr>
          <p:cNvSpPr txBox="1"/>
          <p:nvPr/>
        </p:nvSpPr>
        <p:spPr>
          <a:xfrm>
            <a:off x="1607187" y="5709343"/>
            <a:ext cx="8977623" cy="11462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estructura y el contenido de su oración se mantienen referidos al yo</a:t>
            </a:r>
            <a:r>
              <a:rPr lang="es-ES" sz="32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E73B2A-046A-0CF0-9352-98D7897C53CF}"/>
              </a:ext>
            </a:extLst>
          </p:cNvPr>
          <p:cNvSpPr txBox="1"/>
          <p:nvPr/>
        </p:nvSpPr>
        <p:spPr>
          <a:xfrm>
            <a:off x="4072900" y="2914915"/>
            <a:ext cx="3819500" cy="882678"/>
          </a:xfrm>
          <a:prstGeom prst="rect">
            <a:avLst/>
          </a:prstGeom>
          <a:solidFill>
            <a:srgbClr val="E9EAE4"/>
          </a:solidFill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sus ruegos solo expresan su propia voluntad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BBCBA0E-1651-BCA3-9456-EBCC57EF56A8}"/>
              </a:ext>
            </a:extLst>
          </p:cNvPr>
          <p:cNvSpPr txBox="1"/>
          <p:nvPr/>
        </p:nvSpPr>
        <p:spPr>
          <a:xfrm>
            <a:off x="4076700" y="3874707"/>
            <a:ext cx="3819500" cy="1569660"/>
          </a:xfrm>
          <a:prstGeom prst="rect">
            <a:avLst/>
          </a:prstGeom>
          <a:solidFill>
            <a:srgbClr val="E9EAE4"/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Dios no los cumple </a:t>
            </a:r>
            <a:r>
              <a:rPr lang="es-ES" sz="24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aparece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desilusión, la insatisfacción, la indignación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688D4C-EABE-8F2D-5019-6132E54B0633}"/>
              </a:ext>
            </a:extLst>
          </p:cNvPr>
          <p:cNvSpPr txBox="1"/>
          <p:nvPr/>
        </p:nvSpPr>
        <p:spPr>
          <a:xfrm>
            <a:off x="8443856" y="1600880"/>
            <a:ext cx="3910558" cy="487506"/>
          </a:xfrm>
          <a:prstGeom prst="rect">
            <a:avLst/>
          </a:prstGeom>
          <a:solidFill>
            <a:srgbClr val="E9EAE4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Tiene </a:t>
            </a:r>
            <a:r>
              <a:rPr lang="es-ES" sz="24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ansia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renombre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81EAD96-C195-1ED2-48DD-CFCDFCE413C4}"/>
              </a:ext>
            </a:extLst>
          </p:cNvPr>
          <p:cNvSpPr txBox="1"/>
          <p:nvPr/>
        </p:nvSpPr>
        <p:spPr>
          <a:xfrm>
            <a:off x="8781936" y="2914915"/>
            <a:ext cx="3522178" cy="1673022"/>
          </a:xfrm>
          <a:prstGeom prst="rect">
            <a:avLst/>
          </a:prstGeom>
          <a:solidFill>
            <a:srgbClr val="E9EAE4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Desea cosechar reconocimiento por parte de Dios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ser recompensado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por él. </a:t>
            </a:r>
          </a:p>
        </p:txBody>
      </p:sp>
    </p:spTree>
    <p:extLst>
      <p:ext uri="{BB962C8B-B14F-4D97-AF65-F5344CB8AC3E}">
        <p14:creationId xmlns:p14="http://schemas.microsoft.com/office/powerpoint/2010/main" val="21819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 animBg="1"/>
      <p:bldP spid="4" grpId="0" animBg="1"/>
      <p:bldP spid="7" grpId="0" animBg="1"/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5EA98-9331-A941-A871-E3D97B534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ansparencia | Atiempo">
            <a:extLst>
              <a:ext uri="{FF2B5EF4-FFF2-40B4-BE49-F238E27FC236}">
                <a16:creationId xmlns:a16="http://schemas.microsoft.com/office/drawing/2014/main" id="{102F9B16-F583-500F-7EE5-77CEEE48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90" y="3533645"/>
            <a:ext cx="5533331" cy="2909461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1CA414-2E43-C36A-1229-C1A0FC31B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1" y="3429002"/>
            <a:ext cx="5807558" cy="2909462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9890B5-353F-CD4B-25FE-A92E970CC046}"/>
              </a:ext>
            </a:extLst>
          </p:cNvPr>
          <p:cNvSpPr txBox="1"/>
          <p:nvPr/>
        </p:nvSpPr>
        <p:spPr>
          <a:xfrm>
            <a:off x="3863752" y="842223"/>
            <a:ext cx="5807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rPr>
              <a:t>Abrirnos a la realidad espiritual </a:t>
            </a:r>
            <a:endParaRPr lang="es-ES" sz="3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AECA30-CB1C-A314-903E-382DF0C657C8}"/>
              </a:ext>
            </a:extLst>
          </p:cNvPr>
          <p:cNvSpPr txBox="1"/>
          <p:nvPr/>
        </p:nvSpPr>
        <p:spPr>
          <a:xfrm>
            <a:off x="2063552" y="2144767"/>
            <a:ext cx="26642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rPr>
              <a:t>Centrarse en sí mismo</a:t>
            </a:r>
            <a:endParaRPr lang="es-ES" sz="32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6FF45C-77B8-7BC3-984F-B33D1F4F19DA}"/>
              </a:ext>
            </a:extLst>
          </p:cNvPr>
          <p:cNvSpPr txBox="1"/>
          <p:nvPr/>
        </p:nvSpPr>
        <p:spPr>
          <a:xfrm>
            <a:off x="8112224" y="2142494"/>
            <a:ext cx="23762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rPr>
              <a:t>Donación de sí mismo 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F3073DE0-242E-1578-F449-EA89C70906B3}"/>
              </a:ext>
            </a:extLst>
          </p:cNvPr>
          <p:cNvSpPr/>
          <p:nvPr/>
        </p:nvSpPr>
        <p:spPr>
          <a:xfrm>
            <a:off x="3395700" y="1148502"/>
            <a:ext cx="452284" cy="993992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2947AF48-0D6F-77D3-6770-DDB4DE6E3A74}"/>
              </a:ext>
            </a:extLst>
          </p:cNvPr>
          <p:cNvSpPr/>
          <p:nvPr/>
        </p:nvSpPr>
        <p:spPr>
          <a:xfrm>
            <a:off x="9671720" y="1073040"/>
            <a:ext cx="452284" cy="1069454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1C8CA2-3145-99CB-73BA-308B6555587C}"/>
              </a:ext>
            </a:extLst>
          </p:cNvPr>
          <p:cNvSpPr txBox="1"/>
          <p:nvPr/>
        </p:nvSpPr>
        <p:spPr>
          <a:xfrm>
            <a:off x="8112224" y="392948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rPr>
              <a:t>Entrega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0D479E-0872-DA18-1E4B-1B093F4279AA}"/>
              </a:ext>
            </a:extLst>
          </p:cNvPr>
          <p:cNvSpPr txBox="1"/>
          <p:nvPr/>
        </p:nvSpPr>
        <p:spPr>
          <a:xfrm>
            <a:off x="2186435" y="3991043"/>
            <a:ext cx="2556284" cy="584775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Bradley Hand ITC" panose="03070402050302030203" pitchFamily="66" charset="0"/>
              </a:rPr>
              <a:t>Apropiación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10A7F4-A45B-8CF8-7050-9D33EAF609D7}"/>
              </a:ext>
            </a:extLst>
          </p:cNvPr>
          <p:cNvSpPr txBox="1"/>
          <p:nvPr/>
        </p:nvSpPr>
        <p:spPr>
          <a:xfrm>
            <a:off x="7968208" y="534715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Bradley Hand ITC" panose="03070402050302030203" pitchFamily="66" charset="0"/>
              </a:rPr>
              <a:t>Transparencia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440EDD-EFF8-513F-9655-708163E5B064}"/>
              </a:ext>
            </a:extLst>
          </p:cNvPr>
          <p:cNvSpPr txBox="1"/>
          <p:nvPr/>
        </p:nvSpPr>
        <p:spPr>
          <a:xfrm>
            <a:off x="1988413" y="5182346"/>
            <a:ext cx="2952328" cy="64633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atin typeface="Bradley Hand ITC" panose="03070402050302030203" pitchFamily="66" charset="0"/>
              </a:rPr>
              <a:t>Opacidad</a:t>
            </a:r>
          </a:p>
        </p:txBody>
      </p:sp>
    </p:spTree>
    <p:extLst>
      <p:ext uri="{BB962C8B-B14F-4D97-AF65-F5344CB8AC3E}">
        <p14:creationId xmlns:p14="http://schemas.microsoft.com/office/powerpoint/2010/main" val="217934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 animBg="1"/>
      <p:bldP spid="10" grpId="0" animBg="1"/>
      <p:bldP spid="11" grpId="0"/>
      <p:bldP spid="2" grpId="0" animBg="1"/>
      <p:bldP spid="3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AD5C3-B7B4-5D35-807C-8AFDB65DB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n el camino espiritual, no existe «lo mejor»">
            <a:extLst>
              <a:ext uri="{FF2B5EF4-FFF2-40B4-BE49-F238E27FC236}">
                <a16:creationId xmlns:a16="http://schemas.microsoft.com/office/drawing/2014/main" id="{9161FB9D-76E8-8718-15BD-A37A8205D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65" y="449776"/>
            <a:ext cx="10640085" cy="5958448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B27E35-84B7-D2E7-7D94-83A620C07D26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73AB0D-21CA-E44F-938B-34A9A33058AA}"/>
              </a:ext>
            </a:extLst>
          </p:cNvPr>
          <p:cNvSpPr txBox="1"/>
          <p:nvPr/>
        </p:nvSpPr>
        <p:spPr>
          <a:xfrm>
            <a:off x="1235460" y="5354560"/>
            <a:ext cx="9721080" cy="1277914"/>
          </a:xfrm>
          <a:prstGeom prst="rect">
            <a:avLst/>
          </a:prstGeom>
          <a:solidFill>
            <a:srgbClr val="E9EAE4"/>
          </a:solidFill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</a:pPr>
            <a:r>
              <a:rPr lang="es-ES" sz="3600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se trata de pedir los dones de Dios sino de </a:t>
            </a:r>
            <a:r>
              <a:rPr lang="es-ES" sz="3600" b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colocar a Dios en el centro de toda búsqueda.</a:t>
            </a:r>
            <a:endParaRPr lang="es-ES" sz="3600" b="1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CDBBA45-DE3D-6B1E-3EA8-E80E5871A07B}"/>
              </a:ext>
            </a:extLst>
          </p:cNvPr>
          <p:cNvSpPr txBox="1"/>
          <p:nvPr/>
        </p:nvSpPr>
        <p:spPr>
          <a:xfrm>
            <a:off x="1866569" y="225526"/>
            <a:ext cx="8640960" cy="1277914"/>
          </a:xfrm>
          <a:prstGeom prst="rect">
            <a:avLst/>
          </a:prstGeom>
          <a:solidFill>
            <a:srgbClr val="E9EAE4"/>
          </a:solidFill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Mientras buscamos los dones de Dios estamos referidos a nosotros mismos. </a:t>
            </a:r>
            <a:endParaRPr lang="es-ES" sz="36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0FB37C1-1CFA-F5CB-F6F1-F494927F5190}"/>
              </a:ext>
            </a:extLst>
          </p:cNvPr>
          <p:cNvSpPr/>
          <p:nvPr/>
        </p:nvSpPr>
        <p:spPr>
          <a:xfrm>
            <a:off x="3503712" y="2776336"/>
            <a:ext cx="5328592" cy="1130287"/>
          </a:xfrm>
          <a:prstGeom prst="rect">
            <a:avLst/>
          </a:prstGeom>
          <a:solidFill>
            <a:srgbClr val="FFFF99"/>
          </a:solidFill>
          <a:ln>
            <a:prstDash val="sysDot"/>
          </a:ln>
          <a:effectLst>
            <a:softEdge rad="177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En el camino espiritual</a:t>
            </a:r>
          </a:p>
        </p:txBody>
      </p:sp>
      <p:sp>
        <p:nvSpPr>
          <p:cNvPr id="2" name="Flecha: curvada hacia arriba 1">
            <a:extLst>
              <a:ext uri="{FF2B5EF4-FFF2-40B4-BE49-F238E27FC236}">
                <a16:creationId xmlns:a16="http://schemas.microsoft.com/office/drawing/2014/main" id="{475153BA-BABC-037A-C768-5320569829EC}"/>
              </a:ext>
            </a:extLst>
          </p:cNvPr>
          <p:cNvSpPr/>
          <p:nvPr/>
        </p:nvSpPr>
        <p:spPr>
          <a:xfrm rot="15804858">
            <a:off x="9232425" y="2081673"/>
            <a:ext cx="1576022" cy="760369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Flecha: curvada hacia arriba 5">
            <a:extLst>
              <a:ext uri="{FF2B5EF4-FFF2-40B4-BE49-F238E27FC236}">
                <a16:creationId xmlns:a16="http://schemas.microsoft.com/office/drawing/2014/main" id="{4FC7D835-CEDC-050B-6AF4-02B20C2D49AA}"/>
              </a:ext>
            </a:extLst>
          </p:cNvPr>
          <p:cNvSpPr/>
          <p:nvPr/>
        </p:nvSpPr>
        <p:spPr>
          <a:xfrm rot="5956352">
            <a:off x="1938824" y="3797519"/>
            <a:ext cx="1644714" cy="897709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AEAA2-EDE2-C5FA-6D07-9689D3584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2E8B6-7316-47EB-7F7A-11AD80BD2BCB}"/>
              </a:ext>
            </a:extLst>
          </p:cNvPr>
          <p:cNvSpPr txBox="1"/>
          <p:nvPr/>
        </p:nvSpPr>
        <p:spPr>
          <a:xfrm>
            <a:off x="915712" y="49868"/>
            <a:ext cx="4120224" cy="1200329"/>
          </a:xfrm>
          <a:prstGeom prst="rect">
            <a:avLst/>
          </a:prstGeom>
          <a:gradFill>
            <a:gsLst>
              <a:gs pos="49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softEdge rad="254000"/>
          </a:effectLst>
        </p:spPr>
        <p:txBody>
          <a:bodyPr wrap="square">
            <a:spAutoFit/>
          </a:bodyPr>
          <a:lstStyle/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lvl="1"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La Eucaristía</a:t>
            </a:r>
          </a:p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E03D30-D17E-8A48-B437-53EC6F7CD275}"/>
              </a:ext>
            </a:extLst>
          </p:cNvPr>
          <p:cNvSpPr txBox="1"/>
          <p:nvPr/>
        </p:nvSpPr>
        <p:spPr>
          <a:xfrm>
            <a:off x="839416" y="4052970"/>
            <a:ext cx="4602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celebración de la eucaristía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experimentamos la entrega de Jesucristo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1D6F23-54E0-2BE6-D028-73D8AFBD2458}"/>
              </a:ext>
            </a:extLst>
          </p:cNvPr>
          <p:cNvSpPr txBox="1"/>
          <p:nvPr/>
        </p:nvSpPr>
        <p:spPr>
          <a:xfrm>
            <a:off x="191345" y="5457408"/>
            <a:ext cx="6912767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kern="100" dirty="0">
                <a:solidFill>
                  <a:srgbClr val="FF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400" b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hacemos eco de su actitud</a:t>
            </a:r>
            <a:r>
              <a:rPr lang="es-ES" sz="2400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s-ES" sz="2400" b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pura entrega, obediencia y alabanza el Padre. </a:t>
            </a:r>
            <a:endParaRPr lang="es-ES" sz="2400" b="1" dirty="0"/>
          </a:p>
        </p:txBody>
      </p:sp>
      <p:pic>
        <p:nvPicPr>
          <p:cNvPr id="14338" name="Picture 2" descr="Tema 21. La Eucaristía (3) - Opus Dei">
            <a:extLst>
              <a:ext uri="{FF2B5EF4-FFF2-40B4-BE49-F238E27FC236}">
                <a16:creationId xmlns:a16="http://schemas.microsoft.com/office/drawing/2014/main" id="{31524105-AE3C-FEBE-1AD5-B9AD7F14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2" y="854142"/>
            <a:ext cx="5106491" cy="3142456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4040BDF-8E6A-47FE-CDF7-47B18ABCEB6B}"/>
              </a:ext>
            </a:extLst>
          </p:cNvPr>
          <p:cNvSpPr txBox="1"/>
          <p:nvPr/>
        </p:nvSpPr>
        <p:spPr>
          <a:xfrm>
            <a:off x="7133789" y="1704517"/>
            <a:ext cx="4602436" cy="3524683"/>
          </a:xfrm>
          <a:prstGeom prst="rect">
            <a:avLst/>
          </a:prstGeom>
          <a:solidFill>
            <a:srgbClr val="FFFF99"/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2800" kern="100" dirty="0">
              <a:solidFill>
                <a:srgbClr val="7E0000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kern="100" dirty="0">
                <a:solidFill>
                  <a:srgbClr val="7E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es-ES" sz="2800" b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uien coloca en el centro sus propios deseos, problemas, necesidades</a:t>
            </a:r>
            <a:r>
              <a:rPr lang="es-ES" sz="2800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a fin de cuentas a sí mismo, </a:t>
            </a:r>
            <a:r>
              <a:rPr lang="es-ES" sz="2800" b="1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encontrará ajeno a ella.</a:t>
            </a:r>
            <a:r>
              <a:rPr lang="es-ES" sz="2800" kern="100" dirty="0">
                <a:solidFill>
                  <a:srgbClr val="7E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2800" kern="100" dirty="0">
              <a:solidFill>
                <a:srgbClr val="7E00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4B8150-9F95-883D-E3D4-028E30AB3F79}"/>
              </a:ext>
            </a:extLst>
          </p:cNvPr>
          <p:cNvSpPr txBox="1"/>
          <p:nvPr/>
        </p:nvSpPr>
        <p:spPr>
          <a:xfrm>
            <a:off x="5035936" y="224261"/>
            <a:ext cx="6496005" cy="1277850"/>
          </a:xfrm>
          <a:prstGeom prst="rect">
            <a:avLst/>
          </a:prstGeom>
          <a:solidFill>
            <a:srgbClr val="E9EAE4"/>
          </a:solidFill>
          <a:effectLst>
            <a:softEdge rad="165100"/>
          </a:effectLst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buNone/>
            </a:pPr>
            <a:endParaRPr lang="es-ES" sz="2400" i="1" kern="100" dirty="0">
              <a:solidFill>
                <a:srgbClr val="FF00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buNone/>
            </a:pPr>
            <a:r>
              <a:rPr lang="es-ES" sz="2400" i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liturgia </a:t>
            </a:r>
            <a:r>
              <a:rPr lang="es-ES" sz="2400" b="1" i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Dios se encuentra en el centro</a:t>
            </a:r>
            <a:r>
              <a:rPr lang="es-ES" sz="2400" i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ctr">
              <a:lnSpc>
                <a:spcPct val="107000"/>
              </a:lnSpc>
              <a:buNone/>
            </a:pPr>
            <a:endParaRPr lang="es-ES" sz="2400" i="1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3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9940F-F1C2-DF9E-E515-74B2D8579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a oración contemplativa - Ediciones Encuentro">
            <a:extLst>
              <a:ext uri="{FF2B5EF4-FFF2-40B4-BE49-F238E27FC236}">
                <a16:creationId xmlns:a16="http://schemas.microsoft.com/office/drawing/2014/main" id="{4ABA0DDB-A608-ADEA-186D-4A582A348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 b="34569"/>
          <a:stretch/>
        </p:blipFill>
        <p:spPr bwMode="auto">
          <a:xfrm>
            <a:off x="5283291" y="2990"/>
            <a:ext cx="6912768" cy="6732784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7F12612-3F33-651F-3F5D-573735B32EAA}"/>
              </a:ext>
            </a:extLst>
          </p:cNvPr>
          <p:cNvSpPr txBox="1"/>
          <p:nvPr/>
        </p:nvSpPr>
        <p:spPr>
          <a:xfrm>
            <a:off x="119336" y="2925332"/>
            <a:ext cx="7488832" cy="359072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oración contemplativa </a:t>
            </a:r>
          </a:p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</a:t>
            </a:r>
          </a:p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entrega, servicio divino y alabanza a Dios, a través del ser. Es estar para Dios.</a:t>
            </a:r>
            <a:endParaRPr lang="es-ES" sz="4000" kern="1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158A10-32DE-3CFE-EE9E-955FFEFA1AE6}"/>
              </a:ext>
            </a:extLst>
          </p:cNvPr>
          <p:cNvSpPr txBox="1"/>
          <p:nvPr/>
        </p:nvSpPr>
        <p:spPr>
          <a:xfrm>
            <a:off x="695400" y="198313"/>
            <a:ext cx="3816424" cy="1938992"/>
          </a:xfrm>
          <a:prstGeom prst="rect">
            <a:avLst/>
          </a:prstGeom>
          <a:gradFill>
            <a:gsLst>
              <a:gs pos="49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lvl="1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La meditación </a:t>
            </a:r>
          </a:p>
          <a:p>
            <a:pPr lvl="1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puede ser vivida desde una referencia al yo</a:t>
            </a:r>
          </a:p>
          <a:p>
            <a:pPr lvl="1"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1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7BCF8-219A-C101-B63C-E5118E6DC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436CE36F-3291-0959-7F13-221D808F2D59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482384-A468-98DB-7535-2E0022D869D6}"/>
              </a:ext>
            </a:extLst>
          </p:cNvPr>
          <p:cNvSpPr txBox="1"/>
          <p:nvPr/>
        </p:nvSpPr>
        <p:spPr>
          <a:xfrm>
            <a:off x="3575720" y="548680"/>
            <a:ext cx="5688632" cy="1384995"/>
          </a:xfrm>
          <a:prstGeom prst="rect">
            <a:avLst/>
          </a:prstGeom>
          <a:solidFill>
            <a:srgbClr val="FFFF99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endParaRPr lang="es-ES" sz="28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ejercitamos en vivir para Dios</a:t>
            </a:r>
          </a:p>
          <a:p>
            <a:pPr algn="ctr"/>
            <a:endParaRPr lang="es-ES" sz="2800" b="1" dirty="0">
              <a:latin typeface="Bradley Hand ITC" panose="03070402050302030203" pitchFamily="66" charset="0"/>
            </a:endParaRPr>
          </a:p>
        </p:txBody>
      </p:sp>
      <p:pic>
        <p:nvPicPr>
          <p:cNvPr id="2" name="Imagen 1" descr="La oración contemplativa - Ediciones Encuentro">
            <a:extLst>
              <a:ext uri="{FF2B5EF4-FFF2-40B4-BE49-F238E27FC236}">
                <a16:creationId xmlns:a16="http://schemas.microsoft.com/office/drawing/2014/main" id="{68DB5AF2-B556-4ABB-1CD1-7D3B42FB0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 b="34569"/>
          <a:stretch/>
        </p:blipFill>
        <p:spPr bwMode="auto">
          <a:xfrm>
            <a:off x="4079776" y="2093617"/>
            <a:ext cx="4464495" cy="4348255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4AAC17-758D-80B5-8E30-6485ECDE799B}"/>
              </a:ext>
            </a:extLst>
          </p:cNvPr>
          <p:cNvSpPr txBox="1"/>
          <p:nvPr/>
        </p:nvSpPr>
        <p:spPr>
          <a:xfrm>
            <a:off x="839416" y="2636912"/>
            <a:ext cx="2088232" cy="1200329"/>
          </a:xfrm>
          <a:prstGeom prst="rect">
            <a:avLst/>
          </a:prstGeom>
          <a:solidFill>
            <a:schemeClr val="bg1"/>
          </a:solidFill>
          <a:effectLst>
            <a:softEdge rad="139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Antes de la oración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FB6E52-80A8-E900-F2F2-4621A8FF1444}"/>
              </a:ext>
            </a:extLst>
          </p:cNvPr>
          <p:cNvSpPr txBox="1"/>
          <p:nvPr/>
        </p:nvSpPr>
        <p:spPr>
          <a:xfrm>
            <a:off x="9084332" y="2659400"/>
            <a:ext cx="2268252" cy="1200329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Después de la oración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8FD7C628-BFBC-50E7-0841-A50108239762}"/>
              </a:ext>
            </a:extLst>
          </p:cNvPr>
          <p:cNvSpPr/>
          <p:nvPr/>
        </p:nvSpPr>
        <p:spPr>
          <a:xfrm rot="19360403">
            <a:off x="9541049" y="1709191"/>
            <a:ext cx="484632" cy="978408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B35DCAAC-6C42-3077-E336-02379D85A462}"/>
              </a:ext>
            </a:extLst>
          </p:cNvPr>
          <p:cNvSpPr/>
          <p:nvPr/>
        </p:nvSpPr>
        <p:spPr>
          <a:xfrm rot="2897425">
            <a:off x="2792016" y="1709192"/>
            <a:ext cx="484632" cy="978408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685F-6A78-F6BD-DFD4-778248C39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CAE86B7-54FB-1465-DF1D-1EEF375E3E31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C12341-6227-1114-E111-DA5F7F30B30C}"/>
              </a:ext>
            </a:extLst>
          </p:cNvPr>
          <p:cNvSpPr txBox="1"/>
          <p:nvPr/>
        </p:nvSpPr>
        <p:spPr>
          <a:xfrm>
            <a:off x="745035" y="2098201"/>
            <a:ext cx="5881207" cy="190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2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s-ES" sz="24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enovamos nuestro propósito de ofrecer nuestro tiempo a Dios.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 Esta hora te la ofrendo a ti. Esta es mi entrega. </a:t>
            </a:r>
            <a:r>
              <a:rPr lang="es-ES" sz="32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Estoy aquí para ti</a:t>
            </a:r>
            <a:r>
              <a:rPr lang="es-ES" sz="24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4F6AB0-6600-4B61-AD59-C76F7F098261}"/>
              </a:ext>
            </a:extLst>
          </p:cNvPr>
          <p:cNvSpPr txBox="1"/>
          <p:nvPr/>
        </p:nvSpPr>
        <p:spPr>
          <a:xfrm>
            <a:off x="5123892" y="423936"/>
            <a:ext cx="5688632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ejercitamos en vivir para Dios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5F3F43-F084-8BFF-FE58-38B85C783699}"/>
              </a:ext>
            </a:extLst>
          </p:cNvPr>
          <p:cNvSpPr txBox="1"/>
          <p:nvPr/>
        </p:nvSpPr>
        <p:spPr>
          <a:xfrm>
            <a:off x="530918" y="5000886"/>
            <a:ext cx="6309442" cy="1200329"/>
          </a:xfrm>
          <a:prstGeom prst="rect">
            <a:avLst/>
          </a:prstGeom>
          <a:solidFill>
            <a:srgbClr val="FFFF99"/>
          </a:solidFill>
          <a:effectLst>
            <a:softEdge rad="2921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/>
                <a:cs typeface="Times New Roman" panose="02020603050405020304" pitchFamily="18" charset="0"/>
              </a:rPr>
              <a:t>Es la esencia de toda meditación</a:t>
            </a:r>
            <a:r>
              <a:rPr lang="es-ES" sz="28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/>
                <a:cs typeface="Times New Roman" panose="02020603050405020304" pitchFamily="18" charset="0"/>
              </a:rPr>
              <a:t>. </a:t>
            </a:r>
            <a:endParaRPr lang="es-ES" sz="2800" b="1" i="1" dirty="0">
              <a:solidFill>
                <a:schemeClr val="accent2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 descr="La oración contemplativa - Ediciones Encuentro">
            <a:extLst>
              <a:ext uri="{FF2B5EF4-FFF2-40B4-BE49-F238E27FC236}">
                <a16:creationId xmlns:a16="http://schemas.microsoft.com/office/drawing/2014/main" id="{05846FF2-CD2E-0C38-BC24-5DB0D35B8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 b="34569"/>
          <a:stretch/>
        </p:blipFill>
        <p:spPr bwMode="auto">
          <a:xfrm>
            <a:off x="6960096" y="1380060"/>
            <a:ext cx="5061031" cy="492926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1A9CA0-C4AB-C565-C659-306B752ECD48}"/>
              </a:ext>
            </a:extLst>
          </p:cNvPr>
          <p:cNvSpPr txBox="1"/>
          <p:nvPr/>
        </p:nvSpPr>
        <p:spPr>
          <a:xfrm>
            <a:off x="1379476" y="225898"/>
            <a:ext cx="2088232" cy="1200329"/>
          </a:xfrm>
          <a:prstGeom prst="rect">
            <a:avLst/>
          </a:prstGeom>
          <a:solidFill>
            <a:schemeClr val="bg1"/>
          </a:solidFill>
          <a:effectLst>
            <a:softEdge rad="139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Antes de la oración</a:t>
            </a: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ED26184D-0CAA-6FBF-6944-ACDD7044A4A8}"/>
              </a:ext>
            </a:extLst>
          </p:cNvPr>
          <p:cNvSpPr/>
          <p:nvPr/>
        </p:nvSpPr>
        <p:spPr>
          <a:xfrm>
            <a:off x="894844" y="1102898"/>
            <a:ext cx="484632" cy="978408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5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D932AB6-D2D1-C2A8-3203-7F2A99CDBF57}"/>
              </a:ext>
            </a:extLst>
          </p:cNvPr>
          <p:cNvSpPr txBox="1"/>
          <p:nvPr/>
        </p:nvSpPr>
        <p:spPr>
          <a:xfrm>
            <a:off x="2279576" y="1193737"/>
            <a:ext cx="8064896" cy="985270"/>
          </a:xfrm>
          <a:prstGeom prst="rect">
            <a:avLst/>
          </a:prstGeom>
          <a:solidFill>
            <a:srgbClr val="FFFF99"/>
          </a:soli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Examinamos lo acontecido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comprobar si realmente estuvimos allí para Dios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998434-86D8-894F-CBCE-D8C11B39CFB0}"/>
              </a:ext>
            </a:extLst>
          </p:cNvPr>
          <p:cNvSpPr txBox="1"/>
          <p:nvPr/>
        </p:nvSpPr>
        <p:spPr>
          <a:xfrm>
            <a:off x="6672064" y="2264155"/>
            <a:ext cx="5184574" cy="287373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4445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2400" b="1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puedes decir, Señor fue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una hora poco satisfactoria,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pero hice lo que pude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por eso estoy contento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2400" kern="100" dirty="0"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CDE106-5205-430C-1460-633161B98F39}"/>
              </a:ext>
            </a:extLst>
          </p:cNvPr>
          <p:cNvSpPr txBox="1"/>
          <p:nvPr/>
        </p:nvSpPr>
        <p:spPr>
          <a:xfrm>
            <a:off x="1519807" y="2585537"/>
            <a:ext cx="4248472" cy="1878206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2400" b="1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experimentas insatisfacción y frustración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15C9DAB-5C3B-EFC5-ADC5-9BDBE8587627}"/>
              </a:ext>
            </a:extLst>
          </p:cNvPr>
          <p:cNvSpPr txBox="1"/>
          <p:nvPr/>
        </p:nvSpPr>
        <p:spPr>
          <a:xfrm>
            <a:off x="5123892" y="423936"/>
            <a:ext cx="5688632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ejercitamos en vivir para Dios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00CD56-AD14-EBD9-1116-A7FC56780AC4}"/>
              </a:ext>
            </a:extLst>
          </p:cNvPr>
          <p:cNvSpPr txBox="1"/>
          <p:nvPr/>
        </p:nvSpPr>
        <p:spPr>
          <a:xfrm>
            <a:off x="1379476" y="85381"/>
            <a:ext cx="2268252" cy="1200329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Después de la oración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A85D3FA-C4E5-19F2-941F-352C2E80F077}"/>
              </a:ext>
            </a:extLst>
          </p:cNvPr>
          <p:cNvSpPr txBox="1"/>
          <p:nvPr/>
        </p:nvSpPr>
        <p:spPr>
          <a:xfrm>
            <a:off x="6923876" y="5501337"/>
            <a:ext cx="4932762" cy="553357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ue un tiempo ofrecido a Dios. 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99C63631-49D8-D941-E585-394DA05F328B}"/>
              </a:ext>
            </a:extLst>
          </p:cNvPr>
          <p:cNvSpPr/>
          <p:nvPr/>
        </p:nvSpPr>
        <p:spPr>
          <a:xfrm>
            <a:off x="883029" y="3550582"/>
            <a:ext cx="484632" cy="978408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75E0BA3B-152D-DA86-10CF-DFF5C89895A3}"/>
              </a:ext>
            </a:extLst>
          </p:cNvPr>
          <p:cNvSpPr/>
          <p:nvPr/>
        </p:nvSpPr>
        <p:spPr>
          <a:xfrm>
            <a:off x="11436317" y="4291051"/>
            <a:ext cx="484632" cy="1007461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9ED0144-9B0E-E3A4-7805-4585FF64408A}"/>
              </a:ext>
            </a:extLst>
          </p:cNvPr>
          <p:cNvSpPr txBox="1"/>
          <p:nvPr/>
        </p:nvSpPr>
        <p:spPr>
          <a:xfrm>
            <a:off x="213566" y="4756491"/>
            <a:ext cx="6098458" cy="16805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uscas algo para ti mismo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al no encontrarlo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sientes ese malestar o enojo.</a:t>
            </a:r>
            <a:endParaRPr lang="es-ES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" name="Flecha: curvada hacia la derecha 12">
            <a:extLst>
              <a:ext uri="{FF2B5EF4-FFF2-40B4-BE49-F238E27FC236}">
                <a16:creationId xmlns:a16="http://schemas.microsoft.com/office/drawing/2014/main" id="{156F2379-477A-363F-F9F2-B800488A606E}"/>
              </a:ext>
            </a:extLst>
          </p:cNvPr>
          <p:cNvSpPr/>
          <p:nvPr/>
        </p:nvSpPr>
        <p:spPr>
          <a:xfrm>
            <a:off x="1379476" y="1663991"/>
            <a:ext cx="720080" cy="120032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Flecha: curvada hacia la izquierda 13">
            <a:extLst>
              <a:ext uri="{FF2B5EF4-FFF2-40B4-BE49-F238E27FC236}">
                <a16:creationId xmlns:a16="http://schemas.microsoft.com/office/drawing/2014/main" id="{7DA64085-37C6-00BE-E2D9-9CAC7BB15233}"/>
              </a:ext>
            </a:extLst>
          </p:cNvPr>
          <p:cNvSpPr/>
          <p:nvPr/>
        </p:nvSpPr>
        <p:spPr>
          <a:xfrm>
            <a:off x="10947113" y="1495457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3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" grpId="0" animBg="1"/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CFDD5-35E4-401B-A593-CC535A382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936478C1-6A86-2110-DA09-FF39CA6B06F4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295B5A-F62B-26E6-EE68-8CFA360477F3}"/>
              </a:ext>
            </a:extLst>
          </p:cNvPr>
          <p:cNvSpPr txBox="1"/>
          <p:nvPr/>
        </p:nvSpPr>
        <p:spPr>
          <a:xfrm>
            <a:off x="854949" y="231030"/>
            <a:ext cx="6768752" cy="19732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amos aprendiendo lentamente a </a:t>
            </a:r>
            <a:r>
              <a:rPr lang="es-ES" sz="4000" b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estar para Dios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sin ningún propósito añadido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8CEB1F-22D5-A8EA-832C-97D470242566}"/>
              </a:ext>
            </a:extLst>
          </p:cNvPr>
          <p:cNvSpPr txBox="1"/>
          <p:nvPr/>
        </p:nvSpPr>
        <p:spPr>
          <a:xfrm>
            <a:off x="1283071" y="3429000"/>
            <a:ext cx="4824536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Ni siquiera tenemos que alcanzar la falta de propósito. </a:t>
            </a:r>
          </a:p>
        </p:txBody>
      </p:sp>
      <p:pic>
        <p:nvPicPr>
          <p:cNvPr id="2" name="Imagen 1" descr="La oración contemplativa - Ediciones Encuentro">
            <a:extLst>
              <a:ext uri="{FF2B5EF4-FFF2-40B4-BE49-F238E27FC236}">
                <a16:creationId xmlns:a16="http://schemas.microsoft.com/office/drawing/2014/main" id="{AE04B2AF-7378-2CC4-03E2-3271261FD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 b="34569"/>
          <a:stretch/>
        </p:blipFill>
        <p:spPr bwMode="auto">
          <a:xfrm>
            <a:off x="6528048" y="908720"/>
            <a:ext cx="5493079" cy="5350059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6FFB586-4F06-F066-4F91-58F17BF269C4}"/>
              </a:ext>
            </a:extLst>
          </p:cNvPr>
          <p:cNvSpPr txBox="1"/>
          <p:nvPr/>
        </p:nvSpPr>
        <p:spPr>
          <a:xfrm>
            <a:off x="170873" y="5667916"/>
            <a:ext cx="8136904" cy="8826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Solo intentamos dirigirnos una y otra vez a Dios </a:t>
            </a:r>
          </a:p>
          <a:p>
            <a:pPr lvl="0" algn="ctr">
              <a:lnSpc>
                <a:spcPct val="107000"/>
              </a:lnSpc>
            </a:pPr>
            <a:r>
              <a:rPr lang="es-ES" sz="2400" b="1" i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permanecer en esta orientación</a:t>
            </a:r>
          </a:p>
        </p:txBody>
      </p:sp>
    </p:spTree>
    <p:extLst>
      <p:ext uri="{BB962C8B-B14F-4D97-AF65-F5344CB8AC3E}">
        <p14:creationId xmlns:p14="http://schemas.microsoft.com/office/powerpoint/2010/main" val="2743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2C2355-AD60-AAF2-B559-BBAF946863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007100"/>
            <a:ext cx="4114800" cy="850900"/>
          </a:xfrm>
        </p:spPr>
        <p:txBody>
          <a:bodyPr/>
          <a:lstStyle/>
          <a:p>
            <a:pPr rtl="0"/>
            <a:fld id="{294A09A9-5501-47C1-A89A-A340965A2BE2}" type="slidenum">
              <a:rPr lang="pt-PT" noProof="0" smtClean="0"/>
              <a:t>57</a:t>
            </a:fld>
            <a:endParaRPr lang="pt-PT" noProof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B16B222-92F7-41A3-3729-410C43BFD7AB}"/>
              </a:ext>
            </a:extLst>
          </p:cNvPr>
          <p:cNvSpPr txBox="1"/>
          <p:nvPr/>
        </p:nvSpPr>
        <p:spPr>
          <a:xfrm>
            <a:off x="524144" y="479359"/>
            <a:ext cx="6098458" cy="1746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Así también aprenderemos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s-ES" sz="3200" b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estar de forma explícita para Dios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nuestra vida cotidiana</a:t>
            </a:r>
            <a:r>
              <a:rPr lang="es-ES" sz="2800" b="1" kern="100" dirty="0">
                <a:solidFill>
                  <a:srgbClr val="FF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2800" b="1" kern="100" dirty="0">
              <a:solidFill>
                <a:srgbClr val="FF00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 descr="La oración contemplativa - Ediciones Encuentro">
            <a:extLst>
              <a:ext uri="{FF2B5EF4-FFF2-40B4-BE49-F238E27FC236}">
                <a16:creationId xmlns:a16="http://schemas.microsoft.com/office/drawing/2014/main" id="{95879ABA-63D6-81B0-B983-CF018B39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 b="34569"/>
          <a:stretch/>
        </p:blipFill>
        <p:spPr bwMode="auto">
          <a:xfrm>
            <a:off x="7194319" y="188640"/>
            <a:ext cx="4645320" cy="4524372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lustradoras que aman las plantas y la naturaleza (XXI) : Escenas de la vida  cotidiana : Proyecto «365 días al año» por Sally Nixon – creciendo entre  flores">
            <a:extLst>
              <a:ext uri="{FF2B5EF4-FFF2-40B4-BE49-F238E27FC236}">
                <a16:creationId xmlns:a16="http://schemas.microsoft.com/office/drawing/2014/main" id="{7DE94E7E-B450-BB15-F96E-450DFFD25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23" y="2408699"/>
            <a:ext cx="3880900" cy="2040602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cena de la vida cotidiana en el pueblo, el arte de etiopía, 1935 ca.,  Obras de arte, Novecientos, dimanoinmano.it">
            <a:extLst>
              <a:ext uri="{FF2B5EF4-FFF2-40B4-BE49-F238E27FC236}">
                <a16:creationId xmlns:a16="http://schemas.microsoft.com/office/drawing/2014/main" id="{EA50887F-552C-2744-8344-35616275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77" y="4307584"/>
            <a:ext cx="2550416" cy="2550416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hibici&amp;#243;n de Artes Haiti en Reconstrucci&amp;#243;n - masslive.com">
            <a:extLst>
              <a:ext uri="{FF2B5EF4-FFF2-40B4-BE49-F238E27FC236}">
                <a16:creationId xmlns:a16="http://schemas.microsoft.com/office/drawing/2014/main" id="{24A2E406-0D46-6436-29C3-148D384E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85" y="4458842"/>
            <a:ext cx="2028825" cy="2247900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te &quot;ENTRETENIENDO AL BEBE&quot; | Pintor italiano: GAETANO CHIERICI | Periodo:  1838-1920 | Óleo sobre lienzo. Con una paleta de colores brillantes, las  obras de Chierici están llenas de vida. Pintó escenas">
            <a:extLst>
              <a:ext uri="{FF2B5EF4-FFF2-40B4-BE49-F238E27FC236}">
                <a16:creationId xmlns:a16="http://schemas.microsoft.com/office/drawing/2014/main" id="{3DDF46CB-E911-91C0-2092-B9F58FFEF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51" y="3898218"/>
            <a:ext cx="2050534" cy="2550416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4 obras de arte que reflejan la vida durante la cuarentena Revista Diners">
            <a:extLst>
              <a:ext uri="{FF2B5EF4-FFF2-40B4-BE49-F238E27FC236}">
                <a16:creationId xmlns:a16="http://schemas.microsoft.com/office/drawing/2014/main" id="{E43532FA-D7D5-03CD-B5C4-BAB2C3FF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702" y="4926285"/>
            <a:ext cx="2619375" cy="1743075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1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1CC44DC-AE0B-BB8F-DEDC-D51072029DBF}"/>
              </a:ext>
            </a:extLst>
          </p:cNvPr>
          <p:cNvSpPr txBox="1"/>
          <p:nvPr/>
        </p:nvSpPr>
        <p:spPr>
          <a:xfrm>
            <a:off x="3143672" y="2644170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…</a:t>
            </a:r>
            <a:r>
              <a:rPr lang="es-ES" sz="96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Entrega</a:t>
            </a:r>
            <a:r>
              <a:rPr lang="es-ES" sz="6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695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AD7E4D-2845-1C65-C68C-17256EE5F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909157"/>
            <a:ext cx="3609975" cy="513397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B420EE2E-73F9-9B32-4D0B-1BCFEB9E6F48}"/>
              </a:ext>
            </a:extLst>
          </p:cNvPr>
          <p:cNvSpPr txBox="1">
            <a:spLocks/>
          </p:cNvSpPr>
          <p:nvPr/>
        </p:nvSpPr>
        <p:spPr>
          <a:xfrm>
            <a:off x="5303912" y="5316258"/>
            <a:ext cx="5760640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139700"/>
          </a:effectLst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spc="5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spc="5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b="0" i="0" kern="1200" spc="5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b="0" i="0" kern="1200" spc="5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b="0" i="0" kern="1200" spc="5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pt-PT" sz="280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¡Mucho ánimo y adelante!</a:t>
            </a:r>
          </a:p>
          <a:p>
            <a:pPr algn="ctr"/>
            <a:endParaRPr lang="pt-PT" dirty="0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Picture 6" descr="Jesuit Priest Rejects Pope’s Connection to Kidnapping - The New York Times">
            <a:extLst>
              <a:ext uri="{FF2B5EF4-FFF2-40B4-BE49-F238E27FC236}">
                <a16:creationId xmlns:a16="http://schemas.microsoft.com/office/drawing/2014/main" id="{35C56302-2E29-698F-1F07-5954CF58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65" y="1806284"/>
            <a:ext cx="1945733" cy="2594311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osição do Rodapé 1">
            <a:extLst>
              <a:ext uri="{FF2B5EF4-FFF2-40B4-BE49-F238E27FC236}">
                <a16:creationId xmlns:a16="http://schemas.microsoft.com/office/drawing/2014/main" id="{806D930A-C6BA-017B-70EC-425FC3294BBC}"/>
              </a:ext>
            </a:extLst>
          </p:cNvPr>
          <p:cNvSpPr txBox="1">
            <a:spLocks/>
          </p:cNvSpPr>
          <p:nvPr/>
        </p:nvSpPr>
        <p:spPr>
          <a:xfrm>
            <a:off x="4398639" y="173590"/>
            <a:ext cx="7571184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rtl="0">
              <a:defRPr lang="en-US"/>
            </a:defPPr>
            <a:lvl1pPr marL="0" algn="ctr" defTabSz="914400" rtl="0" eaLnBrk="1" latinLnBrk="0" hangingPunct="1">
              <a:defRPr lang="en-US" sz="1200" b="1" i="0" kern="1200" spc="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600" i="1" dirty="0">
                <a:solidFill>
                  <a:schemeClr val="accent5">
                    <a:lumMod val="10000"/>
                  </a:schemeClr>
                </a:solidFill>
                <a:latin typeface="Abadi Extra Light" panose="020B0204020104020204" pitchFamily="34" charset="0"/>
              </a:rPr>
              <a:t>Tercer  tiempo: </a:t>
            </a:r>
            <a:r>
              <a:rPr lang="es-ES" sz="1600" i="1" dirty="0">
                <a:solidFill>
                  <a:schemeClr val="accent5">
                    <a:lumMod val="10000"/>
                  </a:schemeClr>
                </a:solidFill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la referencia a uno mismo y la referencia a Dios</a:t>
            </a:r>
            <a:endParaRPr lang="es-ES" sz="2400" i="1" dirty="0">
              <a:solidFill>
                <a:schemeClr val="accent5">
                  <a:lumMod val="10000"/>
                </a:schemeClr>
              </a:solidFill>
            </a:endParaRPr>
          </a:p>
          <a:p>
            <a:pPr algn="r"/>
            <a:endParaRPr lang="pt-PT" sz="1600" dirty="0">
              <a:solidFill>
                <a:schemeClr val="accent5">
                  <a:lumMod val="25000"/>
                </a:schemeClr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371D8-17DE-C580-A987-3189A1460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mabilidad y Alteridad">
            <a:extLst>
              <a:ext uri="{FF2B5EF4-FFF2-40B4-BE49-F238E27FC236}">
                <a16:creationId xmlns:a16="http://schemas.microsoft.com/office/drawing/2014/main" id="{887D5C32-DF33-1B56-74AB-AC9054AD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737" y="1682929"/>
            <a:ext cx="4730377" cy="3147851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Quiénes somos? El ego. La &quot;ilusión del yo&quot; | Prevención Integral &amp; ORP  Conference">
            <a:extLst>
              <a:ext uri="{FF2B5EF4-FFF2-40B4-BE49-F238E27FC236}">
                <a16:creationId xmlns:a16="http://schemas.microsoft.com/office/drawing/2014/main" id="{1B68FFB7-17D7-C0D2-90AF-E3BE934B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84" y="1063229"/>
            <a:ext cx="2627664" cy="2003977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l cultivo de la interioridad y el perfil del educador - Religión y Escuela">
            <a:extLst>
              <a:ext uri="{FF2B5EF4-FFF2-40B4-BE49-F238E27FC236}">
                <a16:creationId xmlns:a16="http://schemas.microsoft.com/office/drawing/2014/main" id="{58BF2633-E7A5-4F3D-CE1E-B9FFE9BDB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089707"/>
            <a:ext cx="5565937" cy="318589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09663B7-97A3-942C-2E0A-B158F47C1648}"/>
              </a:ext>
            </a:extLst>
          </p:cNvPr>
          <p:cNvSpPr txBox="1"/>
          <p:nvPr/>
        </p:nvSpPr>
        <p:spPr>
          <a:xfrm>
            <a:off x="1366784" y="4976579"/>
            <a:ext cx="3696072" cy="680244"/>
          </a:xfrm>
          <a:prstGeom prst="rect">
            <a:avLst/>
          </a:prstGeom>
          <a:solidFill>
            <a:srgbClr val="FFFF99"/>
          </a:solidFill>
          <a:effectLst>
            <a:softEdge rad="114300"/>
          </a:effectLst>
        </p:spPr>
        <p:txBody>
          <a:bodyPr wrap="square">
            <a:spAutoFit/>
          </a:bodyPr>
          <a:lstStyle/>
          <a:p>
            <a:pPr marL="74930" marR="34925"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crece</a:t>
            </a:r>
            <a:r>
              <a:rPr lang="en-US" sz="3200" b="1" dirty="0"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interioridad</a:t>
            </a:r>
            <a:endParaRPr lang="es-ES" sz="32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1D0A19-7226-6459-99A3-8619ABB3B656}"/>
              </a:ext>
            </a:extLst>
          </p:cNvPr>
          <p:cNvSpPr txBox="1"/>
          <p:nvPr/>
        </p:nvSpPr>
        <p:spPr>
          <a:xfrm>
            <a:off x="1055440" y="332656"/>
            <a:ext cx="5256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Vivir en el Espíritu </a:t>
            </a:r>
            <a:endParaRPr lang="es-ES" sz="40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683C50-AE9C-641B-0F3E-2889FCDA94A9}"/>
              </a:ext>
            </a:extLst>
          </p:cNvPr>
          <p:cNvSpPr txBox="1"/>
          <p:nvPr/>
        </p:nvSpPr>
        <p:spPr>
          <a:xfrm>
            <a:off x="1301944" y="1570530"/>
            <a:ext cx="2376264" cy="584775"/>
          </a:xfrm>
          <a:prstGeom prst="rect">
            <a:avLst/>
          </a:prstGeom>
          <a:solidFill>
            <a:schemeClr val="bg1"/>
          </a:solidFill>
          <a:effectLst>
            <a:softEdge rad="139700"/>
          </a:effectLst>
        </p:spPr>
        <p:txBody>
          <a:bodyPr wrap="square">
            <a:spAutoFit/>
          </a:bodyPr>
          <a:lstStyle/>
          <a:p>
            <a:r>
              <a:rPr lang="es-ES" sz="3200" dirty="0">
                <a:latin typeface="Bradley Hand ITC" panose="03070402050302030203" pitchFamily="66" charset="0"/>
              </a:rPr>
              <a:t>descentrarse</a:t>
            </a:r>
            <a:endParaRPr lang="es-ES" sz="3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997BC8-716D-9CC1-C05D-084F018507EE}"/>
              </a:ext>
            </a:extLst>
          </p:cNvPr>
          <p:cNvSpPr txBox="1"/>
          <p:nvPr/>
        </p:nvSpPr>
        <p:spPr>
          <a:xfrm>
            <a:off x="579592" y="3089707"/>
            <a:ext cx="4416152" cy="1077218"/>
          </a:xfrm>
          <a:prstGeom prst="rect">
            <a:avLst/>
          </a:prstGeom>
          <a:solidFill>
            <a:srgbClr val="FFFF99"/>
          </a:solidFill>
          <a:effectLst>
            <a:softEdge rad="1143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Bradley Hand ITC" panose="03070402050302030203" pitchFamily="66" charset="0"/>
              </a:rPr>
              <a:t>despertarse y vivir en un centro más profundo</a:t>
            </a:r>
            <a:endParaRPr lang="es-ES" sz="32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DA2A27F-B51E-C89F-868F-59AFED9D281D}"/>
              </a:ext>
            </a:extLst>
          </p:cNvPr>
          <p:cNvSpPr txBox="1"/>
          <p:nvPr/>
        </p:nvSpPr>
        <p:spPr>
          <a:xfrm>
            <a:off x="6940122" y="4616284"/>
            <a:ext cx="4730376" cy="1200329"/>
          </a:xfrm>
          <a:prstGeom prst="rect">
            <a:avLst/>
          </a:prstGeom>
          <a:solidFill>
            <a:schemeClr val="bg1"/>
          </a:solidFill>
          <a:effectLst>
            <a:softEdge rad="215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radley Hand ITC" panose="03070402050302030203" pitchFamily="66" charset="0"/>
              </a:rPr>
              <a:t>Crece la </a:t>
            </a:r>
            <a:r>
              <a:rPr lang="es-ES" sz="3600" b="1" dirty="0">
                <a:latin typeface="Bradley Hand ITC" panose="03070402050302030203" pitchFamily="66" charset="0"/>
              </a:rPr>
              <a:t>apertura a la alteridad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C0D943ED-4C70-78BA-BC77-E8876FCDFD5B}"/>
              </a:ext>
            </a:extLst>
          </p:cNvPr>
          <p:cNvSpPr/>
          <p:nvPr/>
        </p:nvSpPr>
        <p:spPr>
          <a:xfrm>
            <a:off x="573380" y="793463"/>
            <a:ext cx="482060" cy="77706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58B0DB12-2B94-CAF0-D219-FC47AC684EC7}"/>
              </a:ext>
            </a:extLst>
          </p:cNvPr>
          <p:cNvSpPr/>
          <p:nvPr/>
        </p:nvSpPr>
        <p:spPr>
          <a:xfrm>
            <a:off x="884724" y="2056972"/>
            <a:ext cx="482060" cy="77706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E85C91B7-7C2F-E693-6D6F-5CD523C9A7CD}"/>
              </a:ext>
            </a:extLst>
          </p:cNvPr>
          <p:cNvSpPr/>
          <p:nvPr/>
        </p:nvSpPr>
        <p:spPr>
          <a:xfrm>
            <a:off x="1371800" y="4102126"/>
            <a:ext cx="482060" cy="77706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A6DD56AB-1FE7-838D-99D6-874BA9A63A51}"/>
              </a:ext>
            </a:extLst>
          </p:cNvPr>
          <p:cNvSpPr/>
          <p:nvPr/>
        </p:nvSpPr>
        <p:spPr>
          <a:xfrm rot="16200000">
            <a:off x="5602355" y="3617055"/>
            <a:ext cx="680243" cy="174720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416651-A708-6C28-4A2B-A5CDF8C40957}"/>
              </a:ext>
            </a:extLst>
          </p:cNvPr>
          <p:cNvSpPr txBox="1"/>
          <p:nvPr/>
        </p:nvSpPr>
        <p:spPr>
          <a:xfrm>
            <a:off x="335360" y="3659118"/>
            <a:ext cx="92890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kern="1200" spc="100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Es muy frecuente acudir a la meditación </a:t>
            </a:r>
          </a:p>
          <a:p>
            <a:pPr algn="ctr"/>
            <a:r>
              <a:rPr lang="es-ES" sz="2800" b="1" kern="1200" spc="100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con una postura referida al yo</a:t>
            </a:r>
            <a:r>
              <a:rPr lang="es-ES" sz="2800" kern="1200" spc="100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, </a:t>
            </a:r>
          </a:p>
          <a:p>
            <a:pPr algn="ctr"/>
            <a:r>
              <a:rPr lang="es-ES" sz="2800" kern="1200" spc="100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o </a:t>
            </a:r>
          </a:p>
          <a:p>
            <a:pPr algn="ctr"/>
            <a:r>
              <a:rPr lang="es-ES" sz="2800" b="1" kern="1200" spc="100" dirty="0">
                <a:solidFill>
                  <a:srgbClr val="196B24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caer en tal postura sin ser del todo conscientes de ello…</a:t>
            </a:r>
            <a:endParaRPr lang="es-E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FA0B80-E03E-BFDC-A4DD-BD00715DAF67}"/>
              </a:ext>
            </a:extLst>
          </p:cNvPr>
          <p:cNvSpPr txBox="1"/>
          <p:nvPr/>
        </p:nvSpPr>
        <p:spPr>
          <a:xfrm>
            <a:off x="1415480" y="396379"/>
            <a:ext cx="99371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600" b="1" dirty="0">
                <a:solidFill>
                  <a:schemeClr val="accent1">
                    <a:lumMod val="25000"/>
                  </a:schemeClr>
                </a:solidFill>
                <a:latin typeface="Abadi Extra Light" panose="020B0204020104020204" pitchFamily="34" charset="0"/>
              </a:rPr>
              <a:t>“</a:t>
            </a:r>
            <a:r>
              <a:rPr lang="es-ES" sz="36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la referencia a uno mismo  y la referencia a Dios”</a:t>
            </a:r>
            <a:br>
              <a:rPr lang="es-ES" sz="36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sz="3600" b="1" dirty="0">
                <a:solidFill>
                  <a:schemeClr val="accent1">
                    <a:lumMod val="25000"/>
                  </a:schemeClr>
                </a:solidFill>
                <a:latin typeface="Abadi Extra Light" panose="020B0204020104020204" pitchFamily="34" charset="0"/>
              </a:rPr>
            </a:br>
            <a:endParaRPr lang="es-ES" sz="3600" b="1" dirty="0"/>
          </a:p>
        </p:txBody>
      </p:sp>
      <p:pic>
        <p:nvPicPr>
          <p:cNvPr id="8" name="Picture 4" descr="PSD de Interrogante, plantillas PSD gratuitas de gran calidad para  descargar | Freepik">
            <a:extLst>
              <a:ext uri="{FF2B5EF4-FFF2-40B4-BE49-F238E27FC236}">
                <a16:creationId xmlns:a16="http://schemas.microsoft.com/office/drawing/2014/main" id="{DF717DDE-432E-FF91-CEAF-8A5435E2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03" y="1196752"/>
            <a:ext cx="1661993" cy="1661993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uperar el egocentrismo aumenta el autocontrol">
            <a:extLst>
              <a:ext uri="{FF2B5EF4-FFF2-40B4-BE49-F238E27FC236}">
                <a16:creationId xmlns:a16="http://schemas.microsoft.com/office/drawing/2014/main" id="{1E2E8C61-CF20-243A-2AC0-713033CA8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45" y="2683858"/>
            <a:ext cx="3572035" cy="1950519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8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E86F4-F9AD-A5A2-70E4-16D239104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C05A86C-9486-364F-5140-163E2B2B1278}"/>
              </a:ext>
            </a:extLst>
          </p:cNvPr>
          <p:cNvSpPr txBox="1"/>
          <p:nvPr/>
        </p:nvSpPr>
        <p:spPr>
          <a:xfrm>
            <a:off x="6093542" y="4628710"/>
            <a:ext cx="6098458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buscan los dones de Dios y no a Dios mismo. 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509D8C-139E-19A6-4C9F-03B7BA4748D4}"/>
              </a:ext>
            </a:extLst>
          </p:cNvPr>
          <p:cNvSpPr txBox="1"/>
          <p:nvPr/>
        </p:nvSpPr>
        <p:spPr>
          <a:xfrm>
            <a:off x="3719736" y="447635"/>
            <a:ext cx="475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kern="1200" spc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¿Por qué meditamos? </a:t>
            </a:r>
            <a:endParaRPr lang="es-ES" sz="3200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414653-479F-1AC7-7A26-3F67B1EEB3E9}"/>
              </a:ext>
            </a:extLst>
          </p:cNvPr>
          <p:cNvSpPr txBox="1"/>
          <p:nvPr/>
        </p:nvSpPr>
        <p:spPr>
          <a:xfrm>
            <a:off x="634503" y="1656184"/>
            <a:ext cx="61704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kern="1200" spc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para buscar paz,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kern="1200" spc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para buscar sanación interior,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kern="1200" spc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para conocerme mejor,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kern="1200" spc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para poder vivir con más calma…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spc="100" dirty="0">
                <a:solidFill>
                  <a:schemeClr val="accent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</a:rPr>
              <a:t>Para crecer en espiritualidad…</a:t>
            </a:r>
            <a:r>
              <a:rPr lang="es-ES" sz="2800" b="1" kern="1200" spc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 </a:t>
            </a:r>
            <a:endParaRPr lang="es-ES" sz="2800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ACB2E0-F8B4-FECA-3949-360D9DFE55EE}"/>
              </a:ext>
            </a:extLst>
          </p:cNvPr>
          <p:cNvSpPr txBox="1"/>
          <p:nvPr/>
        </p:nvSpPr>
        <p:spPr>
          <a:xfrm>
            <a:off x="7608168" y="2234159"/>
            <a:ext cx="42706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kern="1200" spc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son actitudes referidas al propio yo</a:t>
            </a:r>
            <a:endParaRPr lang="es-ES" sz="3200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11F70380-6915-82BB-80B3-63A7A32D6204}"/>
              </a:ext>
            </a:extLst>
          </p:cNvPr>
          <p:cNvSpPr/>
          <p:nvPr/>
        </p:nvSpPr>
        <p:spPr>
          <a:xfrm rot="3212904">
            <a:off x="3144315" y="485019"/>
            <a:ext cx="462496" cy="1130184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9341CA23-47A4-1679-F44A-B4D7A81262D3}"/>
              </a:ext>
            </a:extLst>
          </p:cNvPr>
          <p:cNvSpPr/>
          <p:nvPr/>
        </p:nvSpPr>
        <p:spPr>
          <a:xfrm>
            <a:off x="6600056" y="1656183"/>
            <a:ext cx="1152128" cy="2246769"/>
          </a:xfrm>
          <a:prstGeom prst="rightBrace">
            <a:avLst/>
          </a:prstGeom>
          <a:gradFill>
            <a:gsLst>
              <a:gs pos="900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77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93F78D52-A19E-3785-FFE3-60DDCB92F444}"/>
              </a:ext>
            </a:extLst>
          </p:cNvPr>
          <p:cNvSpPr/>
          <p:nvPr/>
        </p:nvSpPr>
        <p:spPr>
          <a:xfrm>
            <a:off x="9615107" y="3472041"/>
            <a:ext cx="462496" cy="1130184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90000"/>
                </a:schemeClr>
              </a:solidFill>
            </a:endParaRPr>
          </a:p>
        </p:txBody>
      </p:sp>
      <p:pic>
        <p:nvPicPr>
          <p:cNvPr id="2" name="Picture 2" descr="Superar el egocentrismo aumenta el autocontrol">
            <a:extLst>
              <a:ext uri="{FF2B5EF4-FFF2-40B4-BE49-F238E27FC236}">
                <a16:creationId xmlns:a16="http://schemas.microsoft.com/office/drawing/2014/main" id="{D981FC6A-A7A6-5A45-2A85-A6E1688D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133701"/>
            <a:ext cx="4114565" cy="2246769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10" grpId="0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65039-4B69-00B4-2F49-49A00090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 descr="Vista del mar accediendo desde una playa">
            <a:extLst>
              <a:ext uri="{FF2B5EF4-FFF2-40B4-BE49-F238E27FC236}">
                <a16:creationId xmlns:a16="http://schemas.microsoft.com/office/drawing/2014/main" id="{4649C533-0F1A-7CC2-A163-DCE14773AC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74794" y="377633"/>
            <a:ext cx="10487908" cy="5013219"/>
          </a:xfrm>
          <a:effectLst>
            <a:softEdge rad="3556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9B29D0-441A-F127-9E4B-9259463CCC7D}"/>
              </a:ext>
            </a:extLst>
          </p:cNvPr>
          <p:cNvSpPr txBox="1"/>
          <p:nvPr/>
        </p:nvSpPr>
        <p:spPr>
          <a:xfrm>
            <a:off x="874794" y="377633"/>
            <a:ext cx="10945216" cy="286232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4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Buscar solo a Dios</a:t>
            </a:r>
          </a:p>
          <a:p>
            <a:pPr algn="ctr"/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confiar en que él nos dé por añadidura todo lo necesario 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(Mateo 6, 33), </a:t>
            </a:r>
          </a:p>
          <a:p>
            <a:pPr algn="ctr"/>
            <a:r>
              <a:rPr lang="es-ES" sz="40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eso es la contemplación . </a:t>
            </a:r>
            <a:endParaRPr lang="es-ES" sz="40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C5C77D38-592E-1D29-A7AA-3661F82E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44" y="5589240"/>
            <a:ext cx="10009112" cy="720080"/>
          </a:xfrm>
          <a:custGeom>
            <a:avLst/>
            <a:gdLst>
              <a:gd name="connsiteX0" fmla="*/ 0 w 10009112"/>
              <a:gd name="connsiteY0" fmla="*/ 0 h 720080"/>
              <a:gd name="connsiteX1" fmla="*/ 788954 w 10009112"/>
              <a:gd name="connsiteY1" fmla="*/ 0 h 720080"/>
              <a:gd name="connsiteX2" fmla="*/ 1277634 w 10009112"/>
              <a:gd name="connsiteY2" fmla="*/ 0 h 720080"/>
              <a:gd name="connsiteX3" fmla="*/ 1966496 w 10009112"/>
              <a:gd name="connsiteY3" fmla="*/ 0 h 720080"/>
              <a:gd name="connsiteX4" fmla="*/ 2455176 w 10009112"/>
              <a:gd name="connsiteY4" fmla="*/ 0 h 720080"/>
              <a:gd name="connsiteX5" fmla="*/ 3244130 w 10009112"/>
              <a:gd name="connsiteY5" fmla="*/ 0 h 720080"/>
              <a:gd name="connsiteX6" fmla="*/ 3732810 w 10009112"/>
              <a:gd name="connsiteY6" fmla="*/ 0 h 720080"/>
              <a:gd name="connsiteX7" fmla="*/ 4421672 w 10009112"/>
              <a:gd name="connsiteY7" fmla="*/ 0 h 720080"/>
              <a:gd name="connsiteX8" fmla="*/ 5010444 w 10009112"/>
              <a:gd name="connsiteY8" fmla="*/ 0 h 720080"/>
              <a:gd name="connsiteX9" fmla="*/ 5799397 w 10009112"/>
              <a:gd name="connsiteY9" fmla="*/ 0 h 720080"/>
              <a:gd name="connsiteX10" fmla="*/ 6187986 w 10009112"/>
              <a:gd name="connsiteY10" fmla="*/ 0 h 720080"/>
              <a:gd name="connsiteX11" fmla="*/ 6676666 w 10009112"/>
              <a:gd name="connsiteY11" fmla="*/ 0 h 720080"/>
              <a:gd name="connsiteX12" fmla="*/ 7465620 w 10009112"/>
              <a:gd name="connsiteY12" fmla="*/ 0 h 720080"/>
              <a:gd name="connsiteX13" fmla="*/ 8054391 w 10009112"/>
              <a:gd name="connsiteY13" fmla="*/ 0 h 720080"/>
              <a:gd name="connsiteX14" fmla="*/ 8743254 w 10009112"/>
              <a:gd name="connsiteY14" fmla="*/ 0 h 720080"/>
              <a:gd name="connsiteX15" fmla="*/ 9432116 w 10009112"/>
              <a:gd name="connsiteY15" fmla="*/ 0 h 720080"/>
              <a:gd name="connsiteX16" fmla="*/ 10009112 w 10009112"/>
              <a:gd name="connsiteY16" fmla="*/ 0 h 720080"/>
              <a:gd name="connsiteX17" fmla="*/ 10009112 w 10009112"/>
              <a:gd name="connsiteY17" fmla="*/ 374442 h 720080"/>
              <a:gd name="connsiteX18" fmla="*/ 10009112 w 10009112"/>
              <a:gd name="connsiteY18" fmla="*/ 720080 h 720080"/>
              <a:gd name="connsiteX19" fmla="*/ 9420341 w 10009112"/>
              <a:gd name="connsiteY19" fmla="*/ 720080 h 720080"/>
              <a:gd name="connsiteX20" fmla="*/ 8731478 w 10009112"/>
              <a:gd name="connsiteY20" fmla="*/ 720080 h 720080"/>
              <a:gd name="connsiteX21" fmla="*/ 8442980 w 10009112"/>
              <a:gd name="connsiteY21" fmla="*/ 720080 h 720080"/>
              <a:gd name="connsiteX22" fmla="*/ 7854209 w 10009112"/>
              <a:gd name="connsiteY22" fmla="*/ 720080 h 720080"/>
              <a:gd name="connsiteX23" fmla="*/ 7465620 w 10009112"/>
              <a:gd name="connsiteY23" fmla="*/ 720080 h 720080"/>
              <a:gd name="connsiteX24" fmla="*/ 7177122 w 10009112"/>
              <a:gd name="connsiteY24" fmla="*/ 720080 h 720080"/>
              <a:gd name="connsiteX25" fmla="*/ 6388169 w 10009112"/>
              <a:gd name="connsiteY25" fmla="*/ 720080 h 720080"/>
              <a:gd name="connsiteX26" fmla="*/ 6099671 w 10009112"/>
              <a:gd name="connsiteY26" fmla="*/ 720080 h 720080"/>
              <a:gd name="connsiteX27" fmla="*/ 5410808 w 10009112"/>
              <a:gd name="connsiteY27" fmla="*/ 720080 h 720080"/>
              <a:gd name="connsiteX28" fmla="*/ 4721946 w 10009112"/>
              <a:gd name="connsiteY28" fmla="*/ 720080 h 720080"/>
              <a:gd name="connsiteX29" fmla="*/ 4233266 w 10009112"/>
              <a:gd name="connsiteY29" fmla="*/ 720080 h 720080"/>
              <a:gd name="connsiteX30" fmla="*/ 3944768 w 10009112"/>
              <a:gd name="connsiteY30" fmla="*/ 720080 h 720080"/>
              <a:gd name="connsiteX31" fmla="*/ 3355996 w 10009112"/>
              <a:gd name="connsiteY31" fmla="*/ 720080 h 720080"/>
              <a:gd name="connsiteX32" fmla="*/ 2967407 w 10009112"/>
              <a:gd name="connsiteY32" fmla="*/ 720080 h 720080"/>
              <a:gd name="connsiteX33" fmla="*/ 2378636 w 10009112"/>
              <a:gd name="connsiteY33" fmla="*/ 720080 h 720080"/>
              <a:gd name="connsiteX34" fmla="*/ 1789865 w 10009112"/>
              <a:gd name="connsiteY34" fmla="*/ 720080 h 720080"/>
              <a:gd name="connsiteX35" fmla="*/ 1201093 w 10009112"/>
              <a:gd name="connsiteY35" fmla="*/ 720080 h 720080"/>
              <a:gd name="connsiteX36" fmla="*/ 712413 w 10009112"/>
              <a:gd name="connsiteY36" fmla="*/ 720080 h 720080"/>
              <a:gd name="connsiteX37" fmla="*/ 0 w 10009112"/>
              <a:gd name="connsiteY37" fmla="*/ 720080 h 720080"/>
              <a:gd name="connsiteX38" fmla="*/ 0 w 10009112"/>
              <a:gd name="connsiteY38" fmla="*/ 360040 h 720080"/>
              <a:gd name="connsiteX39" fmla="*/ 0 w 10009112"/>
              <a:gd name="connsiteY39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009112" h="720080" fill="none" extrusionOk="0">
                <a:moveTo>
                  <a:pt x="0" y="0"/>
                </a:moveTo>
                <a:cubicBezTo>
                  <a:pt x="347215" y="-73220"/>
                  <a:pt x="446005" y="4104"/>
                  <a:pt x="788954" y="0"/>
                </a:cubicBezTo>
                <a:cubicBezTo>
                  <a:pt x="1131903" y="-4104"/>
                  <a:pt x="1105247" y="41106"/>
                  <a:pt x="1277634" y="0"/>
                </a:cubicBezTo>
                <a:cubicBezTo>
                  <a:pt x="1450021" y="-41106"/>
                  <a:pt x="1680679" y="49690"/>
                  <a:pt x="1966496" y="0"/>
                </a:cubicBezTo>
                <a:cubicBezTo>
                  <a:pt x="2252313" y="-49690"/>
                  <a:pt x="2327492" y="38952"/>
                  <a:pt x="2455176" y="0"/>
                </a:cubicBezTo>
                <a:cubicBezTo>
                  <a:pt x="2582860" y="-38952"/>
                  <a:pt x="3067321" y="52810"/>
                  <a:pt x="3244130" y="0"/>
                </a:cubicBezTo>
                <a:cubicBezTo>
                  <a:pt x="3420939" y="-52810"/>
                  <a:pt x="3581789" y="9533"/>
                  <a:pt x="3732810" y="0"/>
                </a:cubicBezTo>
                <a:cubicBezTo>
                  <a:pt x="3883831" y="-9533"/>
                  <a:pt x="4082748" y="28817"/>
                  <a:pt x="4421672" y="0"/>
                </a:cubicBezTo>
                <a:cubicBezTo>
                  <a:pt x="4760596" y="-28817"/>
                  <a:pt x="4721041" y="18208"/>
                  <a:pt x="5010444" y="0"/>
                </a:cubicBezTo>
                <a:cubicBezTo>
                  <a:pt x="5299847" y="-18208"/>
                  <a:pt x="5463951" y="14913"/>
                  <a:pt x="5799397" y="0"/>
                </a:cubicBezTo>
                <a:cubicBezTo>
                  <a:pt x="6134843" y="-14913"/>
                  <a:pt x="6061789" y="25146"/>
                  <a:pt x="6187986" y="0"/>
                </a:cubicBezTo>
                <a:cubicBezTo>
                  <a:pt x="6314183" y="-25146"/>
                  <a:pt x="6548230" y="7986"/>
                  <a:pt x="6676666" y="0"/>
                </a:cubicBezTo>
                <a:cubicBezTo>
                  <a:pt x="6805102" y="-7986"/>
                  <a:pt x="7113416" y="88817"/>
                  <a:pt x="7465620" y="0"/>
                </a:cubicBezTo>
                <a:cubicBezTo>
                  <a:pt x="7817824" y="-88817"/>
                  <a:pt x="7885549" y="64557"/>
                  <a:pt x="8054391" y="0"/>
                </a:cubicBezTo>
                <a:cubicBezTo>
                  <a:pt x="8223233" y="-64557"/>
                  <a:pt x="8559411" y="28724"/>
                  <a:pt x="8743254" y="0"/>
                </a:cubicBezTo>
                <a:cubicBezTo>
                  <a:pt x="8927097" y="-28724"/>
                  <a:pt x="9173040" y="79990"/>
                  <a:pt x="9432116" y="0"/>
                </a:cubicBezTo>
                <a:cubicBezTo>
                  <a:pt x="9691192" y="-79990"/>
                  <a:pt x="9892492" y="9563"/>
                  <a:pt x="10009112" y="0"/>
                </a:cubicBezTo>
                <a:cubicBezTo>
                  <a:pt x="10015721" y="86649"/>
                  <a:pt x="9978998" y="259987"/>
                  <a:pt x="10009112" y="374442"/>
                </a:cubicBezTo>
                <a:cubicBezTo>
                  <a:pt x="10039226" y="488897"/>
                  <a:pt x="9982798" y="579528"/>
                  <a:pt x="10009112" y="720080"/>
                </a:cubicBezTo>
                <a:cubicBezTo>
                  <a:pt x="9847083" y="769591"/>
                  <a:pt x="9680171" y="655506"/>
                  <a:pt x="9420341" y="720080"/>
                </a:cubicBezTo>
                <a:cubicBezTo>
                  <a:pt x="9160511" y="784654"/>
                  <a:pt x="8993412" y="667532"/>
                  <a:pt x="8731478" y="720080"/>
                </a:cubicBezTo>
                <a:cubicBezTo>
                  <a:pt x="8469544" y="772628"/>
                  <a:pt x="8511043" y="719576"/>
                  <a:pt x="8442980" y="720080"/>
                </a:cubicBezTo>
                <a:cubicBezTo>
                  <a:pt x="8374917" y="720584"/>
                  <a:pt x="8088885" y="668880"/>
                  <a:pt x="7854209" y="720080"/>
                </a:cubicBezTo>
                <a:cubicBezTo>
                  <a:pt x="7619533" y="771280"/>
                  <a:pt x="7571576" y="684767"/>
                  <a:pt x="7465620" y="720080"/>
                </a:cubicBezTo>
                <a:cubicBezTo>
                  <a:pt x="7359664" y="755393"/>
                  <a:pt x="7263560" y="692312"/>
                  <a:pt x="7177122" y="720080"/>
                </a:cubicBezTo>
                <a:cubicBezTo>
                  <a:pt x="7090684" y="747848"/>
                  <a:pt x="6778350" y="706927"/>
                  <a:pt x="6388169" y="720080"/>
                </a:cubicBezTo>
                <a:cubicBezTo>
                  <a:pt x="5997988" y="733233"/>
                  <a:pt x="6230348" y="692382"/>
                  <a:pt x="6099671" y="720080"/>
                </a:cubicBezTo>
                <a:cubicBezTo>
                  <a:pt x="5968994" y="747778"/>
                  <a:pt x="5584144" y="714658"/>
                  <a:pt x="5410808" y="720080"/>
                </a:cubicBezTo>
                <a:cubicBezTo>
                  <a:pt x="5237472" y="725502"/>
                  <a:pt x="4975241" y="666781"/>
                  <a:pt x="4721946" y="720080"/>
                </a:cubicBezTo>
                <a:cubicBezTo>
                  <a:pt x="4468651" y="773379"/>
                  <a:pt x="4459668" y="669873"/>
                  <a:pt x="4233266" y="720080"/>
                </a:cubicBezTo>
                <a:cubicBezTo>
                  <a:pt x="4006864" y="770287"/>
                  <a:pt x="4049831" y="707294"/>
                  <a:pt x="3944768" y="720080"/>
                </a:cubicBezTo>
                <a:cubicBezTo>
                  <a:pt x="3839705" y="732866"/>
                  <a:pt x="3552926" y="675556"/>
                  <a:pt x="3355996" y="720080"/>
                </a:cubicBezTo>
                <a:cubicBezTo>
                  <a:pt x="3159066" y="764604"/>
                  <a:pt x="3082261" y="687750"/>
                  <a:pt x="2967407" y="720080"/>
                </a:cubicBezTo>
                <a:cubicBezTo>
                  <a:pt x="2852553" y="752410"/>
                  <a:pt x="2583965" y="717998"/>
                  <a:pt x="2378636" y="720080"/>
                </a:cubicBezTo>
                <a:cubicBezTo>
                  <a:pt x="2173307" y="722162"/>
                  <a:pt x="1941722" y="700216"/>
                  <a:pt x="1789865" y="720080"/>
                </a:cubicBezTo>
                <a:cubicBezTo>
                  <a:pt x="1638008" y="739944"/>
                  <a:pt x="1340611" y="712414"/>
                  <a:pt x="1201093" y="720080"/>
                </a:cubicBezTo>
                <a:cubicBezTo>
                  <a:pt x="1061575" y="727746"/>
                  <a:pt x="884645" y="704021"/>
                  <a:pt x="712413" y="720080"/>
                </a:cubicBezTo>
                <a:cubicBezTo>
                  <a:pt x="540181" y="736139"/>
                  <a:pt x="234770" y="668489"/>
                  <a:pt x="0" y="720080"/>
                </a:cubicBezTo>
                <a:cubicBezTo>
                  <a:pt x="-12968" y="577346"/>
                  <a:pt x="10780" y="493127"/>
                  <a:pt x="0" y="360040"/>
                </a:cubicBezTo>
                <a:cubicBezTo>
                  <a:pt x="-10780" y="226953"/>
                  <a:pt x="35541" y="163974"/>
                  <a:pt x="0" y="0"/>
                </a:cubicBezTo>
                <a:close/>
              </a:path>
              <a:path w="10009112" h="720080" stroke="0" extrusionOk="0">
                <a:moveTo>
                  <a:pt x="0" y="0"/>
                </a:moveTo>
                <a:cubicBezTo>
                  <a:pt x="204989" y="-55963"/>
                  <a:pt x="595879" y="39036"/>
                  <a:pt x="788954" y="0"/>
                </a:cubicBezTo>
                <a:cubicBezTo>
                  <a:pt x="982029" y="-39036"/>
                  <a:pt x="1256747" y="47340"/>
                  <a:pt x="1377725" y="0"/>
                </a:cubicBezTo>
                <a:cubicBezTo>
                  <a:pt x="1498703" y="-47340"/>
                  <a:pt x="1682657" y="3341"/>
                  <a:pt x="1966496" y="0"/>
                </a:cubicBezTo>
                <a:cubicBezTo>
                  <a:pt x="2250335" y="-3341"/>
                  <a:pt x="2193432" y="20528"/>
                  <a:pt x="2355085" y="0"/>
                </a:cubicBezTo>
                <a:cubicBezTo>
                  <a:pt x="2516738" y="-20528"/>
                  <a:pt x="2568438" y="6564"/>
                  <a:pt x="2743674" y="0"/>
                </a:cubicBezTo>
                <a:cubicBezTo>
                  <a:pt x="2918910" y="-6564"/>
                  <a:pt x="3255298" y="64338"/>
                  <a:pt x="3532628" y="0"/>
                </a:cubicBezTo>
                <a:cubicBezTo>
                  <a:pt x="3809958" y="-64338"/>
                  <a:pt x="3889330" y="30336"/>
                  <a:pt x="4121399" y="0"/>
                </a:cubicBezTo>
                <a:cubicBezTo>
                  <a:pt x="4353468" y="-30336"/>
                  <a:pt x="4421072" y="8661"/>
                  <a:pt x="4610079" y="0"/>
                </a:cubicBezTo>
                <a:cubicBezTo>
                  <a:pt x="4799086" y="-8661"/>
                  <a:pt x="5037116" y="866"/>
                  <a:pt x="5298942" y="0"/>
                </a:cubicBezTo>
                <a:cubicBezTo>
                  <a:pt x="5560768" y="-866"/>
                  <a:pt x="5522333" y="458"/>
                  <a:pt x="5587440" y="0"/>
                </a:cubicBezTo>
                <a:cubicBezTo>
                  <a:pt x="5652547" y="-458"/>
                  <a:pt x="5937157" y="51870"/>
                  <a:pt x="6076120" y="0"/>
                </a:cubicBezTo>
                <a:cubicBezTo>
                  <a:pt x="6215083" y="-51870"/>
                  <a:pt x="6224179" y="33107"/>
                  <a:pt x="6364618" y="0"/>
                </a:cubicBezTo>
                <a:cubicBezTo>
                  <a:pt x="6505057" y="-33107"/>
                  <a:pt x="6544519" y="31852"/>
                  <a:pt x="6653116" y="0"/>
                </a:cubicBezTo>
                <a:cubicBezTo>
                  <a:pt x="6761713" y="-31852"/>
                  <a:pt x="6932341" y="9698"/>
                  <a:pt x="7041705" y="0"/>
                </a:cubicBezTo>
                <a:cubicBezTo>
                  <a:pt x="7151069" y="-9698"/>
                  <a:pt x="7304845" y="45500"/>
                  <a:pt x="7530385" y="0"/>
                </a:cubicBezTo>
                <a:cubicBezTo>
                  <a:pt x="7755925" y="-45500"/>
                  <a:pt x="7758259" y="25948"/>
                  <a:pt x="7818883" y="0"/>
                </a:cubicBezTo>
                <a:cubicBezTo>
                  <a:pt x="7879507" y="-25948"/>
                  <a:pt x="8020363" y="8291"/>
                  <a:pt x="8107381" y="0"/>
                </a:cubicBezTo>
                <a:cubicBezTo>
                  <a:pt x="8194399" y="-8291"/>
                  <a:pt x="8484595" y="13020"/>
                  <a:pt x="8696152" y="0"/>
                </a:cubicBezTo>
                <a:cubicBezTo>
                  <a:pt x="8907709" y="-13020"/>
                  <a:pt x="9154388" y="39169"/>
                  <a:pt x="9284923" y="0"/>
                </a:cubicBezTo>
                <a:cubicBezTo>
                  <a:pt x="9415458" y="-39169"/>
                  <a:pt x="9677185" y="83333"/>
                  <a:pt x="10009112" y="0"/>
                </a:cubicBezTo>
                <a:cubicBezTo>
                  <a:pt x="10013331" y="138728"/>
                  <a:pt x="9969166" y="251742"/>
                  <a:pt x="10009112" y="360040"/>
                </a:cubicBezTo>
                <a:cubicBezTo>
                  <a:pt x="10049058" y="468338"/>
                  <a:pt x="10004631" y="615209"/>
                  <a:pt x="10009112" y="720080"/>
                </a:cubicBezTo>
                <a:cubicBezTo>
                  <a:pt x="9878616" y="730324"/>
                  <a:pt x="9551326" y="698498"/>
                  <a:pt x="9420341" y="720080"/>
                </a:cubicBezTo>
                <a:cubicBezTo>
                  <a:pt x="9289356" y="741662"/>
                  <a:pt x="9069281" y="681874"/>
                  <a:pt x="8931661" y="720080"/>
                </a:cubicBezTo>
                <a:cubicBezTo>
                  <a:pt x="8794041" y="758286"/>
                  <a:pt x="8530395" y="667708"/>
                  <a:pt x="8142707" y="720080"/>
                </a:cubicBezTo>
                <a:cubicBezTo>
                  <a:pt x="7755019" y="772452"/>
                  <a:pt x="7697454" y="719825"/>
                  <a:pt x="7453845" y="720080"/>
                </a:cubicBezTo>
                <a:cubicBezTo>
                  <a:pt x="7210236" y="720335"/>
                  <a:pt x="7261255" y="709620"/>
                  <a:pt x="7165347" y="720080"/>
                </a:cubicBezTo>
                <a:cubicBezTo>
                  <a:pt x="7069439" y="730540"/>
                  <a:pt x="6802606" y="671836"/>
                  <a:pt x="6576575" y="720080"/>
                </a:cubicBezTo>
                <a:cubicBezTo>
                  <a:pt x="6350544" y="768324"/>
                  <a:pt x="6148066" y="655715"/>
                  <a:pt x="5987804" y="720080"/>
                </a:cubicBezTo>
                <a:cubicBezTo>
                  <a:pt x="5827542" y="784445"/>
                  <a:pt x="5525957" y="718677"/>
                  <a:pt x="5298942" y="720080"/>
                </a:cubicBezTo>
                <a:cubicBezTo>
                  <a:pt x="5071927" y="721483"/>
                  <a:pt x="5153523" y="704057"/>
                  <a:pt x="5010444" y="720080"/>
                </a:cubicBezTo>
                <a:cubicBezTo>
                  <a:pt x="4867365" y="736103"/>
                  <a:pt x="4768897" y="691404"/>
                  <a:pt x="4621855" y="720080"/>
                </a:cubicBezTo>
                <a:cubicBezTo>
                  <a:pt x="4474813" y="748756"/>
                  <a:pt x="4304827" y="719650"/>
                  <a:pt x="4133174" y="720080"/>
                </a:cubicBezTo>
                <a:cubicBezTo>
                  <a:pt x="3961521" y="720510"/>
                  <a:pt x="3750559" y="682624"/>
                  <a:pt x="3444312" y="720080"/>
                </a:cubicBezTo>
                <a:cubicBezTo>
                  <a:pt x="3138065" y="757536"/>
                  <a:pt x="3241778" y="695081"/>
                  <a:pt x="3155814" y="720080"/>
                </a:cubicBezTo>
                <a:cubicBezTo>
                  <a:pt x="3069850" y="745079"/>
                  <a:pt x="2988341" y="705218"/>
                  <a:pt x="2867316" y="720080"/>
                </a:cubicBezTo>
                <a:cubicBezTo>
                  <a:pt x="2746291" y="734942"/>
                  <a:pt x="2377280" y="640194"/>
                  <a:pt x="2078363" y="720080"/>
                </a:cubicBezTo>
                <a:cubicBezTo>
                  <a:pt x="1779446" y="799966"/>
                  <a:pt x="1686167" y="690823"/>
                  <a:pt x="1389500" y="720080"/>
                </a:cubicBezTo>
                <a:cubicBezTo>
                  <a:pt x="1092833" y="749337"/>
                  <a:pt x="1170223" y="701000"/>
                  <a:pt x="1101002" y="720080"/>
                </a:cubicBezTo>
                <a:cubicBezTo>
                  <a:pt x="1031781" y="739160"/>
                  <a:pt x="374888" y="593373"/>
                  <a:pt x="0" y="720080"/>
                </a:cubicBezTo>
                <a:cubicBezTo>
                  <a:pt x="-10888" y="568387"/>
                  <a:pt x="39575" y="438881"/>
                  <a:pt x="0" y="360040"/>
                </a:cubicBezTo>
                <a:cubicBezTo>
                  <a:pt x="-39575" y="281199"/>
                  <a:pt x="29867" y="162277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661058248">
                  <ask:type>
                    <ask:lineSketchScribble/>
                  </ask:type>
                </ask:lineSketchStyleProps>
              </a:ext>
            </a:extLst>
          </a:ln>
          <a:effectLst>
            <a:softEdge rad="76200"/>
          </a:effectLst>
        </p:spPr>
        <p:txBody>
          <a:bodyPr/>
          <a:lstStyle/>
          <a:p>
            <a:pPr algn="ctr"/>
            <a:r>
              <a:rPr lang="es-ES" sz="28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 </a:t>
            </a:r>
            <a:br>
              <a:rPr lang="es-ES" sz="28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</a:br>
            <a:r>
              <a:rPr lang="es-ES" sz="28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¿Nos es posible vivir orientados a Dios?</a:t>
            </a:r>
            <a:br>
              <a:rPr lang="es-ES" sz="28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</a:br>
            <a:r>
              <a:rPr lang="es-ES" sz="28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0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602_TF34316244_Win32" id="{77E1457E-92B3-4FAA-AF7B-27035F114E14}" vid="{58FC7C76-5E31-42F5-97F3-3A15C577216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74BCD7-D258-485B-BD7F-372BBAC1E0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21B937-7172-47A3-B8EF-010B04CBBB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4FA603-F875-4A03-93C9-402691CFAD8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7369</TotalTime>
  <Words>1741</Words>
  <Application>Microsoft Office PowerPoint</Application>
  <PresentationFormat>Panorámica</PresentationFormat>
  <Paragraphs>365</Paragraphs>
  <Slides>59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6" baseType="lpstr">
      <vt:lpstr>Abadi Extra Light</vt:lpstr>
      <vt:lpstr>Aptos</vt:lpstr>
      <vt:lpstr>Arial</vt:lpstr>
      <vt:lpstr>Bradley Hand ITC</vt:lpstr>
      <vt:lpstr>Calibri</vt:lpstr>
      <vt:lpstr>Times New Roman</vt:lpstr>
      <vt:lpstr>Tema do Office</vt:lpstr>
      <vt:lpstr> Ejercicios de contemplación en la vida cotidiana</vt:lpstr>
      <vt:lpstr>Eltercer  tiempo o etapa:   “la referencia a uno mismo  y  la referencia a Dios”   </vt:lpstr>
      <vt:lpstr> “la referencia a uno mismo  y  la referencia a Dios”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¿Nos es posible vivir orientados a Dios?  </vt:lpstr>
      <vt:lpstr> ¿Nos es posible vivir orientados a Dios?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codicia</vt:lpstr>
      <vt:lpstr>El ansia de poder:   </vt:lpstr>
      <vt:lpstr>El orgullo</vt:lpstr>
      <vt:lpstr>Presentación de PowerPoint</vt:lpstr>
      <vt:lpstr>Presentación de PowerPoint</vt:lpstr>
      <vt:lpstr>Presentación de PowerPoint</vt:lpstr>
      <vt:lpstr>Presentación de PowerPoint</vt:lpstr>
      <vt:lpstr>¿Cómo se modifica la referencia al yo y se convierte en referencia a Dios?</vt:lpstr>
      <vt:lpstr>Presentación de PowerPoint</vt:lpstr>
      <vt:lpstr>Presentación de PowerPoint</vt:lpstr>
      <vt:lpstr>¿Cómo SE PRODUCE ESTE CAMBIO?</vt:lpstr>
      <vt:lpstr>Presentación de PowerPoint</vt:lpstr>
      <vt:lpstr>Presentación de PowerPoint</vt:lpstr>
      <vt:lpstr>Presentación de PowerPoint</vt:lpstr>
      <vt:lpstr>El modelo de estas tres actitudes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Vicente</dc:creator>
  <cp:lastModifiedBy>Pilar Sanchez Orozco</cp:lastModifiedBy>
  <cp:revision>116</cp:revision>
  <dcterms:created xsi:type="dcterms:W3CDTF">2024-11-01T17:25:07Z</dcterms:created>
  <dcterms:modified xsi:type="dcterms:W3CDTF">2025-07-09T13:22:23Z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