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6"/>
  </p:notesMasterIdLst>
  <p:handoutMasterIdLst>
    <p:handoutMasterId r:id="rId57"/>
  </p:handoutMasterIdLst>
  <p:sldIdLst>
    <p:sldId id="373" r:id="rId5"/>
    <p:sldId id="395" r:id="rId6"/>
    <p:sldId id="302" r:id="rId7"/>
    <p:sldId id="376" r:id="rId8"/>
    <p:sldId id="378" r:id="rId9"/>
    <p:sldId id="379" r:id="rId10"/>
    <p:sldId id="380" r:id="rId11"/>
    <p:sldId id="416" r:id="rId12"/>
    <p:sldId id="417" r:id="rId13"/>
    <p:sldId id="318" r:id="rId14"/>
    <p:sldId id="301" r:id="rId15"/>
    <p:sldId id="305" r:id="rId16"/>
    <p:sldId id="350" r:id="rId17"/>
    <p:sldId id="351" r:id="rId18"/>
    <p:sldId id="382" r:id="rId19"/>
    <p:sldId id="344" r:id="rId20"/>
    <p:sldId id="374" r:id="rId21"/>
    <p:sldId id="358" r:id="rId22"/>
    <p:sldId id="352" r:id="rId23"/>
    <p:sldId id="377" r:id="rId24"/>
    <p:sldId id="353" r:id="rId25"/>
    <p:sldId id="383" r:id="rId26"/>
    <p:sldId id="384" r:id="rId27"/>
    <p:sldId id="385" r:id="rId28"/>
    <p:sldId id="386" r:id="rId29"/>
    <p:sldId id="355" r:id="rId30"/>
    <p:sldId id="356" r:id="rId31"/>
    <p:sldId id="317" r:id="rId32"/>
    <p:sldId id="357" r:id="rId33"/>
    <p:sldId id="388" r:id="rId34"/>
    <p:sldId id="389" r:id="rId35"/>
    <p:sldId id="390" r:id="rId36"/>
    <p:sldId id="348" r:id="rId37"/>
    <p:sldId id="360" r:id="rId38"/>
    <p:sldId id="393" r:id="rId39"/>
    <p:sldId id="361" r:id="rId40"/>
    <p:sldId id="363" r:id="rId41"/>
    <p:sldId id="391" r:id="rId42"/>
    <p:sldId id="392" r:id="rId43"/>
    <p:sldId id="419" r:id="rId44"/>
    <p:sldId id="367" r:id="rId45"/>
    <p:sldId id="362" r:id="rId46"/>
    <p:sldId id="366" r:id="rId47"/>
    <p:sldId id="349" r:id="rId48"/>
    <p:sldId id="307" r:id="rId49"/>
    <p:sldId id="370" r:id="rId50"/>
    <p:sldId id="372" r:id="rId51"/>
    <p:sldId id="394" r:id="rId52"/>
    <p:sldId id="371" r:id="rId53"/>
    <p:sldId id="418" r:id="rId54"/>
    <p:sldId id="281" r:id="rId55"/>
  </p:sldIdLst>
  <p:sldSz cx="12192000" cy="6858000"/>
  <p:notesSz cx="6858000" cy="9144000"/>
  <p:defaultTextStyle>
    <a:defPPr rtl="0">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300"/>
    <a:srgbClr val="FFD2D2"/>
    <a:srgbClr val="001E9E"/>
    <a:srgbClr val="85F2A1"/>
    <a:srgbClr val="C68FFD"/>
    <a:srgbClr val="080808"/>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061" autoAdjust="0"/>
  </p:normalViewPr>
  <p:slideViewPr>
    <p:cSldViewPr>
      <p:cViewPr varScale="1">
        <p:scale>
          <a:sx n="65" d="100"/>
          <a:sy n="65" d="100"/>
        </p:scale>
        <p:origin x="918" y="78"/>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20" d="100"/>
          <a:sy n="120"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8AB6B-BAFA-4CF9-82D5-9EC70EC286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75D59D6-D59E-4ACF-99C7-5C9771E537CA}">
      <dgm:prSet phldrT="[Texto]"/>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b="1"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El orgullo </a:t>
          </a:r>
        </a:p>
        <a:p>
          <a:pPr marL="0" marR="0" lvl="0" indent="0" algn="ctr" defTabSz="914400" eaLnBrk="1" fontAlgn="auto" latinLnBrk="0" hangingPunct="1">
            <a:lnSpc>
              <a:spcPct val="100000"/>
            </a:lnSpc>
            <a:spcBef>
              <a:spcPts val="0"/>
            </a:spcBef>
            <a:spcAft>
              <a:spcPts val="0"/>
            </a:spcAft>
            <a:buClrTx/>
            <a:buSzTx/>
            <a:buFontTx/>
            <a:buNone/>
            <a:tabLst/>
            <a:defRPr/>
          </a:pPr>
          <a:r>
            <a:rPr lang="es-ES" b="1"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(ansia de renombre)</a:t>
          </a:r>
          <a:endParaRPr lang="es-ES" dirty="0">
            <a:solidFill>
              <a:schemeClr val="accent1">
                <a:lumMod val="10000"/>
              </a:schemeClr>
            </a:solidFill>
            <a:latin typeface="Bradley Hand ITC" panose="03070402050302030203" pitchFamily="66" charset="0"/>
          </a:endParaRPr>
        </a:p>
        <a:p>
          <a:pPr marL="0" lvl="0" algn="ctr" defTabSz="1244600">
            <a:lnSpc>
              <a:spcPct val="90000"/>
            </a:lnSpc>
            <a:spcBef>
              <a:spcPct val="0"/>
            </a:spcBef>
            <a:spcAft>
              <a:spcPct val="35000"/>
            </a:spcAft>
            <a:buNone/>
          </a:pPr>
          <a:endParaRPr lang="es-ES" dirty="0">
            <a:solidFill>
              <a:schemeClr val="accent1">
                <a:lumMod val="10000"/>
              </a:schemeClr>
            </a:solidFill>
            <a:latin typeface="Bradley Hand ITC" panose="03070402050302030203" pitchFamily="66" charset="0"/>
          </a:endParaRPr>
        </a:p>
      </dgm:t>
    </dgm:pt>
    <dgm:pt modelId="{AD4E11BE-A6CB-4BE9-B64A-AD4E4B259A45}" type="parTrans" cxnId="{F5847B00-A27C-45C9-8FD7-1CE91B6C1047}">
      <dgm:prSet/>
      <dgm:spPr/>
      <dgm:t>
        <a:bodyPr/>
        <a:lstStyle/>
        <a:p>
          <a:endParaRPr lang="es-ES"/>
        </a:p>
      </dgm:t>
    </dgm:pt>
    <dgm:pt modelId="{6731B36E-0071-409B-8B74-D5F225A3C924}" type="sibTrans" cxnId="{F5847B00-A27C-45C9-8FD7-1CE91B6C1047}">
      <dgm:prSet/>
      <dgm:spPr/>
      <dgm:t>
        <a:bodyPr/>
        <a:lstStyle/>
        <a:p>
          <a:endParaRPr lang="es-ES"/>
        </a:p>
      </dgm:t>
    </dgm:pt>
    <dgm:pt modelId="{587CF624-9286-4DFF-96BE-30A0517E419D}">
      <dgm:prSet phldrT="[Texto]"/>
      <dgm:spPr/>
      <dgm:t>
        <a:bodyPr/>
        <a:lstStyle/>
        <a:p>
          <a:pPr algn="ctr"/>
          <a:r>
            <a:rPr lang="es-ES"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Voluntad </a:t>
          </a:r>
          <a:r>
            <a:rPr lang="es-ES" b="1"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de poder</a:t>
          </a:r>
          <a:r>
            <a:rPr lang="es-ES"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 </a:t>
          </a:r>
          <a:endParaRPr lang="es-ES" dirty="0">
            <a:solidFill>
              <a:schemeClr val="accent1">
                <a:lumMod val="10000"/>
              </a:schemeClr>
            </a:solidFill>
            <a:latin typeface="Bradley Hand ITC" panose="03070402050302030203" pitchFamily="66" charset="0"/>
          </a:endParaRPr>
        </a:p>
      </dgm:t>
    </dgm:pt>
    <dgm:pt modelId="{DD8CC877-A30A-4CDC-B164-6E6175678263}" type="parTrans" cxnId="{A4D844D7-8359-40D2-8F8E-A802EB276C00}">
      <dgm:prSet/>
      <dgm:spPr/>
      <dgm:t>
        <a:bodyPr/>
        <a:lstStyle/>
        <a:p>
          <a:endParaRPr lang="es-ES"/>
        </a:p>
      </dgm:t>
    </dgm:pt>
    <dgm:pt modelId="{E84F1947-0015-46D2-9F09-362155EAD38F}" type="sibTrans" cxnId="{A4D844D7-8359-40D2-8F8E-A802EB276C00}">
      <dgm:prSet/>
      <dgm:spPr/>
      <dgm:t>
        <a:bodyPr/>
        <a:lstStyle/>
        <a:p>
          <a:endParaRPr lang="es-ES"/>
        </a:p>
      </dgm:t>
    </dgm:pt>
    <dgm:pt modelId="{888291CE-6905-4BA3-A584-8B6448033612}">
      <dgm:prSet phldrT="[Texto]"/>
      <dgm:spPr/>
      <dgm:t>
        <a:bodyPr/>
        <a:lstStyle/>
        <a:p>
          <a:pPr algn="ctr"/>
          <a:r>
            <a:rPr lang="es-ES" sz="1800" kern="1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La </a:t>
          </a:r>
          <a:r>
            <a:rPr lang="es-ES" sz="1800" b="1" kern="1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codicia</a:t>
          </a:r>
          <a:r>
            <a:rPr lang="es-ES"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 </a:t>
          </a:r>
          <a:endParaRPr lang="es-ES" dirty="0">
            <a:solidFill>
              <a:schemeClr val="accent1">
                <a:lumMod val="10000"/>
              </a:schemeClr>
            </a:solidFill>
            <a:latin typeface="Bradley Hand ITC" panose="03070402050302030203" pitchFamily="66" charset="0"/>
          </a:endParaRPr>
        </a:p>
      </dgm:t>
    </dgm:pt>
    <dgm:pt modelId="{F23C1320-3191-44B1-BD43-8934385A3BAF}" type="parTrans" cxnId="{92CF34AA-8784-4DB1-B3F5-0FA1E7467B91}">
      <dgm:prSet/>
      <dgm:spPr/>
      <dgm:t>
        <a:bodyPr/>
        <a:lstStyle/>
        <a:p>
          <a:endParaRPr lang="es-ES"/>
        </a:p>
      </dgm:t>
    </dgm:pt>
    <dgm:pt modelId="{0996D747-FE14-4B80-BF79-2BB277F6D8C2}" type="sibTrans" cxnId="{92CF34AA-8784-4DB1-B3F5-0FA1E7467B91}">
      <dgm:prSet/>
      <dgm:spPr/>
      <dgm:t>
        <a:bodyPr/>
        <a:lstStyle/>
        <a:p>
          <a:endParaRPr lang="es-ES"/>
        </a:p>
      </dgm:t>
    </dgm:pt>
    <dgm:pt modelId="{87312143-9C44-486B-B46D-40F9CFCB657B}" type="pres">
      <dgm:prSet presAssocID="{47A8AB6B-BAFA-4CF9-82D5-9EC70EC2867D}" presName="linear" presStyleCnt="0">
        <dgm:presLayoutVars>
          <dgm:dir/>
          <dgm:animLvl val="lvl"/>
          <dgm:resizeHandles val="exact"/>
        </dgm:presLayoutVars>
      </dgm:prSet>
      <dgm:spPr/>
    </dgm:pt>
    <dgm:pt modelId="{7DD9405F-B229-476A-A41D-42148BE86A3D}" type="pres">
      <dgm:prSet presAssocID="{F75D59D6-D59E-4ACF-99C7-5C9771E537CA}" presName="parentLin" presStyleCnt="0"/>
      <dgm:spPr/>
    </dgm:pt>
    <dgm:pt modelId="{75776C31-CDA0-4FFD-9DE9-E957BE970FAE}" type="pres">
      <dgm:prSet presAssocID="{F75D59D6-D59E-4ACF-99C7-5C9771E537CA}" presName="parentLeftMargin" presStyleLbl="node1" presStyleIdx="0" presStyleCnt="3"/>
      <dgm:spPr/>
    </dgm:pt>
    <dgm:pt modelId="{8C46103A-1D4E-4329-BD54-245CBC9240E5}" type="pres">
      <dgm:prSet presAssocID="{F75D59D6-D59E-4ACF-99C7-5C9771E537CA}" presName="parentText" presStyleLbl="node1" presStyleIdx="0" presStyleCnt="3" custScaleX="116256" custScaleY="139907" custLinFactNeighborX="9135" custLinFactNeighborY="4702">
        <dgm:presLayoutVars>
          <dgm:chMax val="0"/>
          <dgm:bulletEnabled val="1"/>
        </dgm:presLayoutVars>
      </dgm:prSet>
      <dgm:spPr/>
    </dgm:pt>
    <dgm:pt modelId="{DDA16A01-E031-4F6A-9B4E-E736827FC5AC}" type="pres">
      <dgm:prSet presAssocID="{F75D59D6-D59E-4ACF-99C7-5C9771E537CA}" presName="negativeSpace" presStyleCnt="0"/>
      <dgm:spPr/>
    </dgm:pt>
    <dgm:pt modelId="{D7A023F1-75E8-4FF7-BC02-DD5D5521D350}" type="pres">
      <dgm:prSet presAssocID="{F75D59D6-D59E-4ACF-99C7-5C9771E537CA}" presName="childText" presStyleLbl="conFgAcc1" presStyleIdx="0" presStyleCnt="3">
        <dgm:presLayoutVars>
          <dgm:bulletEnabled val="1"/>
        </dgm:presLayoutVars>
      </dgm:prSet>
      <dgm:spPr/>
    </dgm:pt>
    <dgm:pt modelId="{37ABED41-8B37-43DF-A48C-516EF59EBA5C}" type="pres">
      <dgm:prSet presAssocID="{6731B36E-0071-409B-8B74-D5F225A3C924}" presName="spaceBetweenRectangles" presStyleCnt="0"/>
      <dgm:spPr/>
    </dgm:pt>
    <dgm:pt modelId="{5F3295F8-B9AF-46BD-98A5-CDF5EA508993}" type="pres">
      <dgm:prSet presAssocID="{587CF624-9286-4DFF-96BE-30A0517E419D}" presName="parentLin" presStyleCnt="0"/>
      <dgm:spPr/>
    </dgm:pt>
    <dgm:pt modelId="{A5F10E0C-349D-4CCE-8212-3270A134FA52}" type="pres">
      <dgm:prSet presAssocID="{587CF624-9286-4DFF-96BE-30A0517E419D}" presName="parentLeftMargin" presStyleLbl="node1" presStyleIdx="0" presStyleCnt="3"/>
      <dgm:spPr/>
    </dgm:pt>
    <dgm:pt modelId="{ACC357D0-7BEF-4561-9252-4EC35FC5D1CA}" type="pres">
      <dgm:prSet presAssocID="{587CF624-9286-4DFF-96BE-30A0517E419D}" presName="parentText" presStyleLbl="node1" presStyleIdx="1" presStyleCnt="3" custScaleX="129369" custScaleY="80234" custLinFactX="-3842" custLinFactNeighborX="-100000" custLinFactNeighborY="-2537">
        <dgm:presLayoutVars>
          <dgm:chMax val="0"/>
          <dgm:bulletEnabled val="1"/>
        </dgm:presLayoutVars>
      </dgm:prSet>
      <dgm:spPr/>
    </dgm:pt>
    <dgm:pt modelId="{B1E8B50B-2ECC-40E8-A567-33980BD74585}" type="pres">
      <dgm:prSet presAssocID="{587CF624-9286-4DFF-96BE-30A0517E419D}" presName="negativeSpace" presStyleCnt="0"/>
      <dgm:spPr/>
    </dgm:pt>
    <dgm:pt modelId="{21A8B61A-5271-475E-9FAD-23410EA8CBA9}" type="pres">
      <dgm:prSet presAssocID="{587CF624-9286-4DFF-96BE-30A0517E419D}" presName="childText" presStyleLbl="conFgAcc1" presStyleIdx="1" presStyleCnt="3">
        <dgm:presLayoutVars>
          <dgm:bulletEnabled val="1"/>
        </dgm:presLayoutVars>
      </dgm:prSet>
      <dgm:spPr/>
    </dgm:pt>
    <dgm:pt modelId="{319CB9D5-3C38-4D4E-973E-19E13D2877EA}" type="pres">
      <dgm:prSet presAssocID="{E84F1947-0015-46D2-9F09-362155EAD38F}" presName="spaceBetweenRectangles" presStyleCnt="0"/>
      <dgm:spPr/>
    </dgm:pt>
    <dgm:pt modelId="{4CC0D47C-E968-46F7-ADC2-769BBAFCBDCD}" type="pres">
      <dgm:prSet presAssocID="{888291CE-6905-4BA3-A584-8B6448033612}" presName="parentLin" presStyleCnt="0"/>
      <dgm:spPr/>
    </dgm:pt>
    <dgm:pt modelId="{09F6C8D6-924B-4426-B38D-D080DDAFAFFD}" type="pres">
      <dgm:prSet presAssocID="{888291CE-6905-4BA3-A584-8B6448033612}" presName="parentLeftMargin" presStyleLbl="node1" presStyleIdx="1" presStyleCnt="3"/>
      <dgm:spPr/>
    </dgm:pt>
    <dgm:pt modelId="{F4BC1432-6E5E-4368-ACFC-5FB4366EEE48}" type="pres">
      <dgm:prSet presAssocID="{888291CE-6905-4BA3-A584-8B6448033612}" presName="parentText" presStyleLbl="node1" presStyleIdx="2" presStyleCnt="3" custScaleX="118775" custScaleY="141809">
        <dgm:presLayoutVars>
          <dgm:chMax val="0"/>
          <dgm:bulletEnabled val="1"/>
        </dgm:presLayoutVars>
      </dgm:prSet>
      <dgm:spPr/>
    </dgm:pt>
    <dgm:pt modelId="{09CB9F85-6003-41F9-8238-9C3621550ECB}" type="pres">
      <dgm:prSet presAssocID="{888291CE-6905-4BA3-A584-8B6448033612}" presName="negativeSpace" presStyleCnt="0"/>
      <dgm:spPr/>
    </dgm:pt>
    <dgm:pt modelId="{934E5310-338D-450C-872E-82F03257F8E5}" type="pres">
      <dgm:prSet presAssocID="{888291CE-6905-4BA3-A584-8B6448033612}" presName="childText" presStyleLbl="conFgAcc1" presStyleIdx="2" presStyleCnt="3">
        <dgm:presLayoutVars>
          <dgm:bulletEnabled val="1"/>
        </dgm:presLayoutVars>
      </dgm:prSet>
      <dgm:spPr/>
    </dgm:pt>
  </dgm:ptLst>
  <dgm:cxnLst>
    <dgm:cxn modelId="{F5847B00-A27C-45C9-8FD7-1CE91B6C1047}" srcId="{47A8AB6B-BAFA-4CF9-82D5-9EC70EC2867D}" destId="{F75D59D6-D59E-4ACF-99C7-5C9771E537CA}" srcOrd="0" destOrd="0" parTransId="{AD4E11BE-A6CB-4BE9-B64A-AD4E4B259A45}" sibTransId="{6731B36E-0071-409B-8B74-D5F225A3C924}"/>
    <dgm:cxn modelId="{673BA62F-3A9D-4467-8394-76F8BD87B073}" type="presOf" srcId="{888291CE-6905-4BA3-A584-8B6448033612}" destId="{09F6C8D6-924B-4426-B38D-D080DDAFAFFD}" srcOrd="0" destOrd="0" presId="urn:microsoft.com/office/officeart/2005/8/layout/list1"/>
    <dgm:cxn modelId="{A1ECF75F-04E7-4659-979B-7A921802B077}" type="presOf" srcId="{47A8AB6B-BAFA-4CF9-82D5-9EC70EC2867D}" destId="{87312143-9C44-486B-B46D-40F9CFCB657B}" srcOrd="0" destOrd="0" presId="urn:microsoft.com/office/officeart/2005/8/layout/list1"/>
    <dgm:cxn modelId="{89EA3646-78F1-4067-8B57-6A7D0974165B}" type="presOf" srcId="{587CF624-9286-4DFF-96BE-30A0517E419D}" destId="{A5F10E0C-349D-4CCE-8212-3270A134FA52}" srcOrd="0" destOrd="0" presId="urn:microsoft.com/office/officeart/2005/8/layout/list1"/>
    <dgm:cxn modelId="{252AC85A-AE4A-4C9E-A5A2-5DEC67A54289}" type="presOf" srcId="{F75D59D6-D59E-4ACF-99C7-5C9771E537CA}" destId="{8C46103A-1D4E-4329-BD54-245CBC9240E5}" srcOrd="1" destOrd="0" presId="urn:microsoft.com/office/officeart/2005/8/layout/list1"/>
    <dgm:cxn modelId="{EAD6B7A2-F585-48AA-8DF1-9182056049C7}" type="presOf" srcId="{587CF624-9286-4DFF-96BE-30A0517E419D}" destId="{ACC357D0-7BEF-4561-9252-4EC35FC5D1CA}" srcOrd="1" destOrd="0" presId="urn:microsoft.com/office/officeart/2005/8/layout/list1"/>
    <dgm:cxn modelId="{92CF34AA-8784-4DB1-B3F5-0FA1E7467B91}" srcId="{47A8AB6B-BAFA-4CF9-82D5-9EC70EC2867D}" destId="{888291CE-6905-4BA3-A584-8B6448033612}" srcOrd="2" destOrd="0" parTransId="{F23C1320-3191-44B1-BD43-8934385A3BAF}" sibTransId="{0996D747-FE14-4B80-BF79-2BB277F6D8C2}"/>
    <dgm:cxn modelId="{3C96A1C9-63C0-4655-81F3-6C792F853920}" type="presOf" srcId="{F75D59D6-D59E-4ACF-99C7-5C9771E537CA}" destId="{75776C31-CDA0-4FFD-9DE9-E957BE970FAE}" srcOrd="0" destOrd="0" presId="urn:microsoft.com/office/officeart/2005/8/layout/list1"/>
    <dgm:cxn modelId="{A4D844D7-8359-40D2-8F8E-A802EB276C00}" srcId="{47A8AB6B-BAFA-4CF9-82D5-9EC70EC2867D}" destId="{587CF624-9286-4DFF-96BE-30A0517E419D}" srcOrd="1" destOrd="0" parTransId="{DD8CC877-A30A-4CDC-B164-6E6175678263}" sibTransId="{E84F1947-0015-46D2-9F09-362155EAD38F}"/>
    <dgm:cxn modelId="{4DAA86DD-1B27-4997-A836-9B565EFFF563}" type="presOf" srcId="{888291CE-6905-4BA3-A584-8B6448033612}" destId="{F4BC1432-6E5E-4368-ACFC-5FB4366EEE48}" srcOrd="1" destOrd="0" presId="urn:microsoft.com/office/officeart/2005/8/layout/list1"/>
    <dgm:cxn modelId="{FBC06A38-AC3C-49C6-A7CD-462549EA12A7}" type="presParOf" srcId="{87312143-9C44-486B-B46D-40F9CFCB657B}" destId="{7DD9405F-B229-476A-A41D-42148BE86A3D}" srcOrd="0" destOrd="0" presId="urn:microsoft.com/office/officeart/2005/8/layout/list1"/>
    <dgm:cxn modelId="{9FF2AA76-F97C-4910-B0EB-E2CDBB962100}" type="presParOf" srcId="{7DD9405F-B229-476A-A41D-42148BE86A3D}" destId="{75776C31-CDA0-4FFD-9DE9-E957BE970FAE}" srcOrd="0" destOrd="0" presId="urn:microsoft.com/office/officeart/2005/8/layout/list1"/>
    <dgm:cxn modelId="{C4F01D92-7AB6-4EB6-80F7-FF7CF71099B4}" type="presParOf" srcId="{7DD9405F-B229-476A-A41D-42148BE86A3D}" destId="{8C46103A-1D4E-4329-BD54-245CBC9240E5}" srcOrd="1" destOrd="0" presId="urn:microsoft.com/office/officeart/2005/8/layout/list1"/>
    <dgm:cxn modelId="{24C3330C-6327-4F31-BC80-2F33A99BD8B8}" type="presParOf" srcId="{87312143-9C44-486B-B46D-40F9CFCB657B}" destId="{DDA16A01-E031-4F6A-9B4E-E736827FC5AC}" srcOrd="1" destOrd="0" presId="urn:microsoft.com/office/officeart/2005/8/layout/list1"/>
    <dgm:cxn modelId="{0D56C54B-8141-4759-B932-93A081F1957C}" type="presParOf" srcId="{87312143-9C44-486B-B46D-40F9CFCB657B}" destId="{D7A023F1-75E8-4FF7-BC02-DD5D5521D350}" srcOrd="2" destOrd="0" presId="urn:microsoft.com/office/officeart/2005/8/layout/list1"/>
    <dgm:cxn modelId="{FD04500B-4EC9-4148-B63C-276B2F3B294A}" type="presParOf" srcId="{87312143-9C44-486B-B46D-40F9CFCB657B}" destId="{37ABED41-8B37-43DF-A48C-516EF59EBA5C}" srcOrd="3" destOrd="0" presId="urn:microsoft.com/office/officeart/2005/8/layout/list1"/>
    <dgm:cxn modelId="{C60E3656-3FBD-4532-8698-E0D9C806F13A}" type="presParOf" srcId="{87312143-9C44-486B-B46D-40F9CFCB657B}" destId="{5F3295F8-B9AF-46BD-98A5-CDF5EA508993}" srcOrd="4" destOrd="0" presId="urn:microsoft.com/office/officeart/2005/8/layout/list1"/>
    <dgm:cxn modelId="{2E29FAAC-2874-4DB7-BCD8-BE3E0F1AEFA8}" type="presParOf" srcId="{5F3295F8-B9AF-46BD-98A5-CDF5EA508993}" destId="{A5F10E0C-349D-4CCE-8212-3270A134FA52}" srcOrd="0" destOrd="0" presId="urn:microsoft.com/office/officeart/2005/8/layout/list1"/>
    <dgm:cxn modelId="{19C267DC-474E-4E23-98AF-63076E657452}" type="presParOf" srcId="{5F3295F8-B9AF-46BD-98A5-CDF5EA508993}" destId="{ACC357D0-7BEF-4561-9252-4EC35FC5D1CA}" srcOrd="1" destOrd="0" presId="urn:microsoft.com/office/officeart/2005/8/layout/list1"/>
    <dgm:cxn modelId="{8CF85C6C-C64D-4B9C-9CF0-CD5D71039ECB}" type="presParOf" srcId="{87312143-9C44-486B-B46D-40F9CFCB657B}" destId="{B1E8B50B-2ECC-40E8-A567-33980BD74585}" srcOrd="5" destOrd="0" presId="urn:microsoft.com/office/officeart/2005/8/layout/list1"/>
    <dgm:cxn modelId="{60056D14-2EB7-4812-8C12-9A9D85282F73}" type="presParOf" srcId="{87312143-9C44-486B-B46D-40F9CFCB657B}" destId="{21A8B61A-5271-475E-9FAD-23410EA8CBA9}" srcOrd="6" destOrd="0" presId="urn:microsoft.com/office/officeart/2005/8/layout/list1"/>
    <dgm:cxn modelId="{911775C8-1865-48EE-A3B9-EADB8CB28DC6}" type="presParOf" srcId="{87312143-9C44-486B-B46D-40F9CFCB657B}" destId="{319CB9D5-3C38-4D4E-973E-19E13D2877EA}" srcOrd="7" destOrd="0" presId="urn:microsoft.com/office/officeart/2005/8/layout/list1"/>
    <dgm:cxn modelId="{E5246235-5C21-4190-9275-61E4B2D80DF6}" type="presParOf" srcId="{87312143-9C44-486B-B46D-40F9CFCB657B}" destId="{4CC0D47C-E968-46F7-ADC2-769BBAFCBDCD}" srcOrd="8" destOrd="0" presId="urn:microsoft.com/office/officeart/2005/8/layout/list1"/>
    <dgm:cxn modelId="{76CC4B7F-055F-442B-9992-A8D41FD5D24D}" type="presParOf" srcId="{4CC0D47C-E968-46F7-ADC2-769BBAFCBDCD}" destId="{09F6C8D6-924B-4426-B38D-D080DDAFAFFD}" srcOrd="0" destOrd="0" presId="urn:microsoft.com/office/officeart/2005/8/layout/list1"/>
    <dgm:cxn modelId="{8B6B5350-2FE9-41C2-A53A-1887837F808F}" type="presParOf" srcId="{4CC0D47C-E968-46F7-ADC2-769BBAFCBDCD}" destId="{F4BC1432-6E5E-4368-ACFC-5FB4366EEE48}" srcOrd="1" destOrd="0" presId="urn:microsoft.com/office/officeart/2005/8/layout/list1"/>
    <dgm:cxn modelId="{97A343DE-18D2-44D8-9307-239AF999F4D0}" type="presParOf" srcId="{87312143-9C44-486B-B46D-40F9CFCB657B}" destId="{09CB9F85-6003-41F9-8238-9C3621550ECB}" srcOrd="9" destOrd="0" presId="urn:microsoft.com/office/officeart/2005/8/layout/list1"/>
    <dgm:cxn modelId="{83B771C4-1AE2-4C41-9DA9-7297E46FBBF2}" type="presParOf" srcId="{87312143-9C44-486B-B46D-40F9CFCB657B}" destId="{934E5310-338D-450C-872E-82F03257F8E5}"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998A4-946E-4594-8078-79F465EE400D}" type="doc">
      <dgm:prSet loTypeId="urn:microsoft.com/office/officeart/2005/8/layout/process1" loCatId="process" qsTypeId="urn:microsoft.com/office/officeart/2005/8/quickstyle/simple5" qsCatId="simple" csTypeId="urn:microsoft.com/office/officeart/2005/8/colors/accent1_2" csCatId="accent1" phldr="1"/>
      <dgm:spPr>
        <a:scene3d>
          <a:camera prst="orthographicFront">
            <a:rot lat="0" lon="0" rev="0"/>
          </a:camera>
          <a:lightRig rig="glow" dir="t">
            <a:rot lat="0" lon="0" rev="4800000"/>
          </a:lightRig>
        </a:scene3d>
      </dgm:spPr>
    </dgm:pt>
    <dgm:pt modelId="{A57C796E-6B48-4A96-B0CE-513D788779DE}">
      <dgm:prSet phldrT="[Texto]" custT="1"/>
      <dgm: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2800" b="1" dirty="0">
              <a:solidFill>
                <a:srgbClr val="003300"/>
              </a:solidFill>
              <a:latin typeface="Bradley Hand ITC" panose="03070402050302030203" pitchFamily="66" charset="0"/>
            </a:rPr>
            <a:t>CONTEMPLACIÓN</a:t>
          </a:r>
        </a:p>
      </dgm:t>
    </dgm:pt>
    <dgm:pt modelId="{CFDFF8BE-8527-4397-99E4-B4185A79E0C2}" type="parTrans" cxnId="{89659896-B3D3-429F-8CCF-674AA8F7B08F}">
      <dgm:prSet/>
      <dgm:spPr/>
      <dgm:t>
        <a:bodyPr/>
        <a:lstStyle/>
        <a:p>
          <a:endParaRPr lang="es-ES"/>
        </a:p>
      </dgm:t>
    </dgm:pt>
    <dgm:pt modelId="{C2AF0864-CF63-4EEE-8ACE-94377C9E737E}" type="sibTrans" cxnId="{89659896-B3D3-429F-8CCF-674AA8F7B08F}">
      <dgm:prSet/>
      <dgm:spPr/>
      <dgm:t>
        <a:bodyPr/>
        <a:lstStyle/>
        <a:p>
          <a:endParaRPr lang="es-ES"/>
        </a:p>
      </dgm:t>
    </dgm:pt>
    <dgm:pt modelId="{A3048167-CC64-45BF-93B4-BD69574E01CA}">
      <dgm:prSe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lvl="0" defTabSz="1111250">
            <a:lnSpc>
              <a:spcPct val="90000"/>
            </a:lnSpc>
            <a:spcBef>
              <a:spcPct val="0"/>
            </a:spcBef>
            <a:spcAft>
              <a:spcPct val="35000"/>
            </a:spcAft>
            <a:buNone/>
          </a:pPr>
          <a:r>
            <a:rPr lang="es-ES" sz="2300" b="1"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ORACIÓN PRECONTEMPLATIVA</a:t>
          </a:r>
          <a:endParaRPr lang="es-ES" sz="23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dgm:t>
    </dgm:pt>
    <dgm:pt modelId="{4C3924F4-9BCB-4860-B2AF-73A209D909A9}" type="parTrans" cxnId="{19811E6B-ABC0-4E9C-AC38-81272592E844}">
      <dgm:prSet/>
      <dgm:spPr/>
      <dgm:t>
        <a:bodyPr/>
        <a:lstStyle/>
        <a:p>
          <a:endParaRPr lang="es-ES"/>
        </a:p>
      </dgm:t>
    </dgm:pt>
    <dgm:pt modelId="{128847D3-6D47-4E4D-B122-F4CF8288FAAC}" type="sibTrans" cxnId="{19811E6B-ABC0-4E9C-AC38-81272592E844}">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AA8FCC63-376F-4C0E-9541-DBEF7EAF96E0}" type="pres">
      <dgm:prSet presAssocID="{B29998A4-946E-4594-8078-79F465EE400D}" presName="Name0" presStyleCnt="0">
        <dgm:presLayoutVars>
          <dgm:dir/>
          <dgm:resizeHandles val="exact"/>
        </dgm:presLayoutVars>
      </dgm:prSet>
      <dgm:spPr/>
    </dgm:pt>
    <dgm:pt modelId="{39EF885F-BCA2-44D7-9683-E7F173A98FBD}" type="pres">
      <dgm:prSet presAssocID="{A3048167-CC64-45BF-93B4-BD69574E01CA}" presName="node" presStyleLbl="node1" presStyleIdx="0" presStyleCnt="2" custScaleX="66586" custScaleY="33841" custLinFactNeighborX="4638" custLinFactNeighborY="-1493">
        <dgm:presLayoutVars>
          <dgm:bulletEnabled val="1"/>
        </dgm:presLayoutVars>
      </dgm:prSet>
      <dgm:spPr/>
    </dgm:pt>
    <dgm:pt modelId="{3FEB71F9-C0A3-431A-9DCC-24110328B84A}" type="pres">
      <dgm:prSet presAssocID="{128847D3-6D47-4E4D-B122-F4CF8288FAAC}" presName="sibTrans" presStyleLbl="sibTrans2D1" presStyleIdx="0" presStyleCnt="1" custAng="21565093" custFlipVert="1" custScaleX="140306" custScaleY="32868" custLinFactNeighborX="6357" custLinFactNeighborY="-4817"/>
      <dgm:spPr/>
    </dgm:pt>
    <dgm:pt modelId="{3B5CBD3F-D0C7-459D-99AE-2E57C586358B}" type="pres">
      <dgm:prSet presAssocID="{128847D3-6D47-4E4D-B122-F4CF8288FAAC}" presName="connectorText" presStyleLbl="sibTrans2D1" presStyleIdx="0" presStyleCnt="1"/>
      <dgm:spPr/>
    </dgm:pt>
    <dgm:pt modelId="{5BEAC5CF-1337-4B13-91F7-2592A3F10AA3}" type="pres">
      <dgm:prSet presAssocID="{A57C796E-6B48-4A96-B0CE-513D788779DE}" presName="node" presStyleLbl="node1" presStyleIdx="1" presStyleCnt="2" custScaleX="62826" custScaleY="41257">
        <dgm:presLayoutVars>
          <dgm:bulletEnabled val="1"/>
        </dgm:presLayoutVars>
      </dgm:prSet>
      <dgm:spPr/>
    </dgm:pt>
  </dgm:ptLst>
  <dgm:cxnLst>
    <dgm:cxn modelId="{193B6503-C234-4261-BF29-2993FF36314C}" type="presOf" srcId="{128847D3-6D47-4E4D-B122-F4CF8288FAAC}" destId="{3FEB71F9-C0A3-431A-9DCC-24110328B84A}" srcOrd="0" destOrd="0" presId="urn:microsoft.com/office/officeart/2005/8/layout/process1"/>
    <dgm:cxn modelId="{7E55FF5C-AA38-44B9-835D-9EED8AE08C24}" type="presOf" srcId="{128847D3-6D47-4E4D-B122-F4CF8288FAAC}" destId="{3B5CBD3F-D0C7-459D-99AE-2E57C586358B}" srcOrd="1" destOrd="0" presId="urn:microsoft.com/office/officeart/2005/8/layout/process1"/>
    <dgm:cxn modelId="{19811E6B-ABC0-4E9C-AC38-81272592E844}" srcId="{B29998A4-946E-4594-8078-79F465EE400D}" destId="{A3048167-CC64-45BF-93B4-BD69574E01CA}" srcOrd="0" destOrd="0" parTransId="{4C3924F4-9BCB-4860-B2AF-73A209D909A9}" sibTransId="{128847D3-6D47-4E4D-B122-F4CF8288FAAC}"/>
    <dgm:cxn modelId="{3CBA7A7F-4637-4905-A4EF-04AE35AF49BB}" type="presOf" srcId="{A3048167-CC64-45BF-93B4-BD69574E01CA}" destId="{39EF885F-BCA2-44D7-9683-E7F173A98FBD}" srcOrd="0" destOrd="0" presId="urn:microsoft.com/office/officeart/2005/8/layout/process1"/>
    <dgm:cxn modelId="{89659896-B3D3-429F-8CCF-674AA8F7B08F}" srcId="{B29998A4-946E-4594-8078-79F465EE400D}" destId="{A57C796E-6B48-4A96-B0CE-513D788779DE}" srcOrd="1" destOrd="0" parTransId="{CFDFF8BE-8527-4397-99E4-B4185A79E0C2}" sibTransId="{C2AF0864-CF63-4EEE-8ACE-94377C9E737E}"/>
    <dgm:cxn modelId="{86E444BD-0B9E-4165-A19C-B7E4BDB61894}" type="presOf" srcId="{A57C796E-6B48-4A96-B0CE-513D788779DE}" destId="{5BEAC5CF-1337-4B13-91F7-2592A3F10AA3}" srcOrd="0" destOrd="0" presId="urn:microsoft.com/office/officeart/2005/8/layout/process1"/>
    <dgm:cxn modelId="{50AD0AED-D309-4192-A8F5-C8DEDED72B9E}" type="presOf" srcId="{B29998A4-946E-4594-8078-79F465EE400D}" destId="{AA8FCC63-376F-4C0E-9541-DBEF7EAF96E0}" srcOrd="0" destOrd="0" presId="urn:microsoft.com/office/officeart/2005/8/layout/process1"/>
    <dgm:cxn modelId="{87D98DD2-E4F1-4ACE-9E39-C72DE6F23E00}" type="presParOf" srcId="{AA8FCC63-376F-4C0E-9541-DBEF7EAF96E0}" destId="{39EF885F-BCA2-44D7-9683-E7F173A98FBD}" srcOrd="0" destOrd="0" presId="urn:microsoft.com/office/officeart/2005/8/layout/process1"/>
    <dgm:cxn modelId="{AD77A8D7-BDCE-4C4D-A80E-5D96908152B7}" type="presParOf" srcId="{AA8FCC63-376F-4C0E-9541-DBEF7EAF96E0}" destId="{3FEB71F9-C0A3-431A-9DCC-24110328B84A}" srcOrd="1" destOrd="0" presId="urn:microsoft.com/office/officeart/2005/8/layout/process1"/>
    <dgm:cxn modelId="{EEEF9579-F8C2-4240-B713-A5CD3A59803D}" type="presParOf" srcId="{3FEB71F9-C0A3-431A-9DCC-24110328B84A}" destId="{3B5CBD3F-D0C7-459D-99AE-2E57C586358B}" srcOrd="0" destOrd="0" presId="urn:microsoft.com/office/officeart/2005/8/layout/process1"/>
    <dgm:cxn modelId="{4E0C06B8-7BE2-457E-9142-50FAD98A390C}" type="presParOf" srcId="{AA8FCC63-376F-4C0E-9541-DBEF7EAF96E0}" destId="{5BEAC5CF-1337-4B13-91F7-2592A3F10AA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F0FC9-BA5F-4DBB-A5C8-F350E7FE85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2AC1C684-82F4-4A43-9F4D-4E21BD00CAE8}">
      <dgm:prSet phldrT="[Texto]"/>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dgm:spPr>
      <dgm:t>
        <a:bodyPr/>
        <a:lstStyle/>
        <a:p>
          <a:r>
            <a:rPr lang="es-ES" b="1" dirty="0">
              <a:solidFill>
                <a:schemeClr val="accent5">
                  <a:lumMod val="25000"/>
                </a:schemeClr>
              </a:solidFill>
              <a:latin typeface="Bradley Hand ITC" panose="03070402050302030203" pitchFamily="66" charset="0"/>
            </a:rPr>
            <a:t>Oración vocal</a:t>
          </a:r>
        </a:p>
      </dgm:t>
    </dgm:pt>
    <dgm:pt modelId="{A3BF4A58-96E0-4836-8D49-76669155C630}" type="parTrans" cxnId="{2B12817D-5484-4C9E-8468-92E7A252717E}">
      <dgm:prSet/>
      <dgm:spPr/>
      <dgm:t>
        <a:bodyPr/>
        <a:lstStyle/>
        <a:p>
          <a:endParaRPr lang="es-ES"/>
        </a:p>
      </dgm:t>
    </dgm:pt>
    <dgm:pt modelId="{02047E98-242C-4231-B695-98065151B0A7}" type="sibTrans" cxnId="{2B12817D-5484-4C9E-8468-92E7A252717E}">
      <dgm:prSet/>
      <dgm:spPr/>
      <dgm:t>
        <a:bodyPr/>
        <a:lstStyle/>
        <a:p>
          <a:endParaRPr lang="es-ES"/>
        </a:p>
      </dgm:t>
    </dgm:pt>
    <dgm:pt modelId="{79CAFC02-8E5E-46E5-9786-4F423D93AD5F}">
      <dgm:prSet phldrT="[Texto]"/>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dgm:spPr>
      <dgm:t>
        <a:bodyPr/>
        <a:lstStyle/>
        <a:p>
          <a:r>
            <a:rPr lang="es-ES" b="1" dirty="0">
              <a:solidFill>
                <a:schemeClr val="accent5">
                  <a:lumMod val="25000"/>
                </a:schemeClr>
              </a:solidFill>
              <a:latin typeface="Bradley Hand ITC" panose="03070402050302030203" pitchFamily="66" charset="0"/>
            </a:rPr>
            <a:t>Oración meditativa</a:t>
          </a:r>
        </a:p>
      </dgm:t>
    </dgm:pt>
    <dgm:pt modelId="{BA827401-0895-4266-B4E5-B6AE08E34234}" type="parTrans" cxnId="{7F7AAB7B-4513-4D87-9107-85FEB86CF6F9}">
      <dgm:prSet/>
      <dgm:spPr/>
      <dgm:t>
        <a:bodyPr/>
        <a:lstStyle/>
        <a:p>
          <a:endParaRPr lang="es-ES"/>
        </a:p>
      </dgm:t>
    </dgm:pt>
    <dgm:pt modelId="{2FF8D830-CFAB-4986-B30C-AF9D4117008B}" type="sibTrans" cxnId="{7F7AAB7B-4513-4D87-9107-85FEB86CF6F9}">
      <dgm:prSet/>
      <dgm:spPr/>
      <dgm:t>
        <a:bodyPr/>
        <a:lstStyle/>
        <a:p>
          <a:endParaRPr lang="es-ES"/>
        </a:p>
      </dgm:t>
    </dgm:pt>
    <dgm:pt modelId="{8026E89D-0F74-41FC-AFBD-32D110E1E4B2}">
      <dgm:prSet phldrT="[Texto]"/>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dgm:spPr>
      <dgm:t>
        <a:bodyPr/>
        <a:lstStyle/>
        <a:p>
          <a:r>
            <a:rPr lang="es-ES" b="1" i="0" dirty="0">
              <a:solidFill>
                <a:schemeClr val="accent5">
                  <a:lumMod val="25000"/>
                </a:schemeClr>
              </a:solidFill>
              <a:latin typeface="Bradley Hand ITC" panose="03070402050302030203" pitchFamily="66" charset="0"/>
            </a:rPr>
            <a:t>Oración afectica</a:t>
          </a:r>
        </a:p>
      </dgm:t>
    </dgm:pt>
    <dgm:pt modelId="{A70044D0-E89E-4778-B576-B837F8748396}" type="parTrans" cxnId="{2E2721DC-2342-409C-ABBE-593C02D93A11}">
      <dgm:prSet/>
      <dgm:spPr/>
      <dgm:t>
        <a:bodyPr/>
        <a:lstStyle/>
        <a:p>
          <a:endParaRPr lang="es-ES"/>
        </a:p>
      </dgm:t>
    </dgm:pt>
    <dgm:pt modelId="{314A8CF5-0125-4FD5-9DE2-4FFB030CFDCD}" type="sibTrans" cxnId="{2E2721DC-2342-409C-ABBE-593C02D93A11}">
      <dgm:prSet/>
      <dgm:spPr/>
      <dgm:t>
        <a:bodyPr/>
        <a:lstStyle/>
        <a:p>
          <a:endParaRPr lang="es-ES"/>
        </a:p>
      </dgm:t>
    </dgm:pt>
    <dgm:pt modelId="{40E8876D-963A-492E-AA08-23CFF1CDC8B9}" type="pres">
      <dgm:prSet presAssocID="{557F0FC9-BA5F-4DBB-A5C8-F350E7FE8538}" presName="linear" presStyleCnt="0">
        <dgm:presLayoutVars>
          <dgm:dir/>
          <dgm:animLvl val="lvl"/>
          <dgm:resizeHandles val="exact"/>
        </dgm:presLayoutVars>
      </dgm:prSet>
      <dgm:spPr/>
    </dgm:pt>
    <dgm:pt modelId="{7E8FAB7A-19F2-4E67-9004-0715E5C06A62}" type="pres">
      <dgm:prSet presAssocID="{2AC1C684-82F4-4A43-9F4D-4E21BD00CAE8}" presName="parentLin" presStyleCnt="0"/>
      <dgm:spPr/>
    </dgm:pt>
    <dgm:pt modelId="{15E63971-880A-4DB4-8C5F-6E5E63D5CB20}" type="pres">
      <dgm:prSet presAssocID="{2AC1C684-82F4-4A43-9F4D-4E21BD00CAE8}" presName="parentLeftMargin" presStyleLbl="node1" presStyleIdx="0" presStyleCnt="3"/>
      <dgm:spPr/>
    </dgm:pt>
    <dgm:pt modelId="{8401A4EF-C47F-4D9F-851A-26D5D297C319}" type="pres">
      <dgm:prSet presAssocID="{2AC1C684-82F4-4A43-9F4D-4E21BD00CAE8}" presName="parentText" presStyleLbl="node1" presStyleIdx="0" presStyleCnt="3">
        <dgm:presLayoutVars>
          <dgm:chMax val="0"/>
          <dgm:bulletEnabled val="1"/>
        </dgm:presLayoutVars>
      </dgm:prSet>
      <dgm:spPr/>
    </dgm:pt>
    <dgm:pt modelId="{3B8D0B15-9510-4BFF-91C1-8126791EE12F}" type="pres">
      <dgm:prSet presAssocID="{2AC1C684-82F4-4A43-9F4D-4E21BD00CAE8}" presName="negativeSpace" presStyleCnt="0"/>
      <dgm:spPr/>
    </dgm:pt>
    <dgm:pt modelId="{5121F02F-71A9-44C2-A86E-D0BDC18CBD6B}" type="pres">
      <dgm:prSet presAssocID="{2AC1C684-82F4-4A43-9F4D-4E21BD00CAE8}" presName="childText" presStyleLbl="conFgAcc1" presStyleIdx="0" presStyleCnt="3">
        <dgm:presLayoutVars>
          <dgm:bulletEnabled val="1"/>
        </dgm:presLayoutVars>
      </dgm:prSet>
      <dgm:spPr/>
    </dgm:pt>
    <dgm:pt modelId="{8CAA112C-0402-46A0-9148-E26C29912A53}" type="pres">
      <dgm:prSet presAssocID="{02047E98-242C-4231-B695-98065151B0A7}" presName="spaceBetweenRectangles" presStyleCnt="0"/>
      <dgm:spPr/>
    </dgm:pt>
    <dgm:pt modelId="{103DA2D1-7864-4B8E-9902-FC8A51EA57E3}" type="pres">
      <dgm:prSet presAssocID="{79CAFC02-8E5E-46E5-9786-4F423D93AD5F}" presName="parentLin" presStyleCnt="0"/>
      <dgm:spPr/>
    </dgm:pt>
    <dgm:pt modelId="{047CC7B5-0FD8-4ABC-8A69-EEDCE1B7868D}" type="pres">
      <dgm:prSet presAssocID="{79CAFC02-8E5E-46E5-9786-4F423D93AD5F}" presName="parentLeftMargin" presStyleLbl="node1" presStyleIdx="0" presStyleCnt="3"/>
      <dgm:spPr/>
    </dgm:pt>
    <dgm:pt modelId="{D8400A68-348E-4457-830E-DE6F4C1F4A69}" type="pres">
      <dgm:prSet presAssocID="{79CAFC02-8E5E-46E5-9786-4F423D93AD5F}" presName="parentText" presStyleLbl="node1" presStyleIdx="1" presStyleCnt="3">
        <dgm:presLayoutVars>
          <dgm:chMax val="0"/>
          <dgm:bulletEnabled val="1"/>
        </dgm:presLayoutVars>
      </dgm:prSet>
      <dgm:spPr/>
    </dgm:pt>
    <dgm:pt modelId="{272F280B-93F6-484E-B9DB-DFFF1C541735}" type="pres">
      <dgm:prSet presAssocID="{79CAFC02-8E5E-46E5-9786-4F423D93AD5F}" presName="negativeSpace" presStyleCnt="0"/>
      <dgm:spPr/>
    </dgm:pt>
    <dgm:pt modelId="{BA6D70A4-F023-4B36-8D24-BBC740EB1602}" type="pres">
      <dgm:prSet presAssocID="{79CAFC02-8E5E-46E5-9786-4F423D93AD5F}" presName="childText" presStyleLbl="conFgAcc1" presStyleIdx="1" presStyleCnt="3">
        <dgm:presLayoutVars>
          <dgm:bulletEnabled val="1"/>
        </dgm:presLayoutVars>
      </dgm:prSet>
      <dgm:spPr/>
    </dgm:pt>
    <dgm:pt modelId="{96103635-8007-4A68-A605-45D2A1870592}" type="pres">
      <dgm:prSet presAssocID="{2FF8D830-CFAB-4986-B30C-AF9D4117008B}" presName="spaceBetweenRectangles" presStyleCnt="0"/>
      <dgm:spPr/>
    </dgm:pt>
    <dgm:pt modelId="{B99BC83E-CD47-4788-9A67-3F56A24CC637}" type="pres">
      <dgm:prSet presAssocID="{8026E89D-0F74-41FC-AFBD-32D110E1E4B2}" presName="parentLin" presStyleCnt="0"/>
      <dgm:spPr/>
    </dgm:pt>
    <dgm:pt modelId="{89030383-F1E5-4A93-B9F3-FC92A20415AB}" type="pres">
      <dgm:prSet presAssocID="{8026E89D-0F74-41FC-AFBD-32D110E1E4B2}" presName="parentLeftMargin" presStyleLbl="node1" presStyleIdx="1" presStyleCnt="3"/>
      <dgm:spPr/>
    </dgm:pt>
    <dgm:pt modelId="{D644F55F-A447-484C-90E4-EF469B1C34EB}" type="pres">
      <dgm:prSet presAssocID="{8026E89D-0F74-41FC-AFBD-32D110E1E4B2}" presName="parentText" presStyleLbl="node1" presStyleIdx="2" presStyleCnt="3">
        <dgm:presLayoutVars>
          <dgm:chMax val="0"/>
          <dgm:bulletEnabled val="1"/>
        </dgm:presLayoutVars>
      </dgm:prSet>
      <dgm:spPr/>
    </dgm:pt>
    <dgm:pt modelId="{E1713C03-DCA7-491A-9865-D1E492328E50}" type="pres">
      <dgm:prSet presAssocID="{8026E89D-0F74-41FC-AFBD-32D110E1E4B2}" presName="negativeSpace" presStyleCnt="0"/>
      <dgm:spPr/>
    </dgm:pt>
    <dgm:pt modelId="{4A13B63B-8BCF-482C-BD9D-0D7A60C55A47}" type="pres">
      <dgm:prSet presAssocID="{8026E89D-0F74-41FC-AFBD-32D110E1E4B2}" presName="childText" presStyleLbl="conFgAcc1" presStyleIdx="2" presStyleCnt="3">
        <dgm:presLayoutVars>
          <dgm:bulletEnabled val="1"/>
        </dgm:presLayoutVars>
      </dgm:prSet>
      <dgm:spPr/>
    </dgm:pt>
  </dgm:ptLst>
  <dgm:cxnLst>
    <dgm:cxn modelId="{F5A0EF0D-D56E-49EF-9FF2-96C90E42CBD1}" type="presOf" srcId="{2AC1C684-82F4-4A43-9F4D-4E21BD00CAE8}" destId="{8401A4EF-C47F-4D9F-851A-26D5D297C319}" srcOrd="1" destOrd="0" presId="urn:microsoft.com/office/officeart/2005/8/layout/list1"/>
    <dgm:cxn modelId="{0000A827-EC98-4288-B2D4-26A152D8185B}" type="presOf" srcId="{8026E89D-0F74-41FC-AFBD-32D110E1E4B2}" destId="{89030383-F1E5-4A93-B9F3-FC92A20415AB}" srcOrd="0" destOrd="0" presId="urn:microsoft.com/office/officeart/2005/8/layout/list1"/>
    <dgm:cxn modelId="{E74F3E2D-D52E-4541-89CF-01F9282A4E25}" type="presOf" srcId="{79CAFC02-8E5E-46E5-9786-4F423D93AD5F}" destId="{D8400A68-348E-4457-830E-DE6F4C1F4A69}" srcOrd="1" destOrd="0" presId="urn:microsoft.com/office/officeart/2005/8/layout/list1"/>
    <dgm:cxn modelId="{77CB9444-B169-44C0-B928-B997C296BF8B}" type="presOf" srcId="{79CAFC02-8E5E-46E5-9786-4F423D93AD5F}" destId="{047CC7B5-0FD8-4ABC-8A69-EEDCE1B7868D}" srcOrd="0" destOrd="0" presId="urn:microsoft.com/office/officeart/2005/8/layout/list1"/>
    <dgm:cxn modelId="{7F7AAB7B-4513-4D87-9107-85FEB86CF6F9}" srcId="{557F0FC9-BA5F-4DBB-A5C8-F350E7FE8538}" destId="{79CAFC02-8E5E-46E5-9786-4F423D93AD5F}" srcOrd="1" destOrd="0" parTransId="{BA827401-0895-4266-B4E5-B6AE08E34234}" sibTransId="{2FF8D830-CFAB-4986-B30C-AF9D4117008B}"/>
    <dgm:cxn modelId="{2B12817D-5484-4C9E-8468-92E7A252717E}" srcId="{557F0FC9-BA5F-4DBB-A5C8-F350E7FE8538}" destId="{2AC1C684-82F4-4A43-9F4D-4E21BD00CAE8}" srcOrd="0" destOrd="0" parTransId="{A3BF4A58-96E0-4836-8D49-76669155C630}" sibTransId="{02047E98-242C-4231-B695-98065151B0A7}"/>
    <dgm:cxn modelId="{45203D88-3814-4A84-907F-5DA9EFC6CBE0}" type="presOf" srcId="{2AC1C684-82F4-4A43-9F4D-4E21BD00CAE8}" destId="{15E63971-880A-4DB4-8C5F-6E5E63D5CB20}" srcOrd="0" destOrd="0" presId="urn:microsoft.com/office/officeart/2005/8/layout/list1"/>
    <dgm:cxn modelId="{3B97F7C9-198B-423D-8793-69DE3BCA96C5}" type="presOf" srcId="{8026E89D-0F74-41FC-AFBD-32D110E1E4B2}" destId="{D644F55F-A447-484C-90E4-EF469B1C34EB}" srcOrd="1" destOrd="0" presId="urn:microsoft.com/office/officeart/2005/8/layout/list1"/>
    <dgm:cxn modelId="{95BD54D9-095E-49D4-8922-D78DB97F06B2}" type="presOf" srcId="{557F0FC9-BA5F-4DBB-A5C8-F350E7FE8538}" destId="{40E8876D-963A-492E-AA08-23CFF1CDC8B9}" srcOrd="0" destOrd="0" presId="urn:microsoft.com/office/officeart/2005/8/layout/list1"/>
    <dgm:cxn modelId="{2E2721DC-2342-409C-ABBE-593C02D93A11}" srcId="{557F0FC9-BA5F-4DBB-A5C8-F350E7FE8538}" destId="{8026E89D-0F74-41FC-AFBD-32D110E1E4B2}" srcOrd="2" destOrd="0" parTransId="{A70044D0-E89E-4778-B576-B837F8748396}" sibTransId="{314A8CF5-0125-4FD5-9DE2-4FFB030CFDCD}"/>
    <dgm:cxn modelId="{F3CEB171-D673-40C0-A68A-9664FC790069}" type="presParOf" srcId="{40E8876D-963A-492E-AA08-23CFF1CDC8B9}" destId="{7E8FAB7A-19F2-4E67-9004-0715E5C06A62}" srcOrd="0" destOrd="0" presId="urn:microsoft.com/office/officeart/2005/8/layout/list1"/>
    <dgm:cxn modelId="{26DF195D-8A88-41CD-925E-C27D1726BB9C}" type="presParOf" srcId="{7E8FAB7A-19F2-4E67-9004-0715E5C06A62}" destId="{15E63971-880A-4DB4-8C5F-6E5E63D5CB20}" srcOrd="0" destOrd="0" presId="urn:microsoft.com/office/officeart/2005/8/layout/list1"/>
    <dgm:cxn modelId="{557A06EF-3F39-46C2-9F66-3A848EF41EF7}" type="presParOf" srcId="{7E8FAB7A-19F2-4E67-9004-0715E5C06A62}" destId="{8401A4EF-C47F-4D9F-851A-26D5D297C319}" srcOrd="1" destOrd="0" presId="urn:microsoft.com/office/officeart/2005/8/layout/list1"/>
    <dgm:cxn modelId="{67F5FD2A-5161-44BE-BE76-C9648AFA96CD}" type="presParOf" srcId="{40E8876D-963A-492E-AA08-23CFF1CDC8B9}" destId="{3B8D0B15-9510-4BFF-91C1-8126791EE12F}" srcOrd="1" destOrd="0" presId="urn:microsoft.com/office/officeart/2005/8/layout/list1"/>
    <dgm:cxn modelId="{EB52BD70-498C-4082-93EC-E3AC8A90A7C4}" type="presParOf" srcId="{40E8876D-963A-492E-AA08-23CFF1CDC8B9}" destId="{5121F02F-71A9-44C2-A86E-D0BDC18CBD6B}" srcOrd="2" destOrd="0" presId="urn:microsoft.com/office/officeart/2005/8/layout/list1"/>
    <dgm:cxn modelId="{A073E3BF-541B-4FCB-B5A5-976754E8D638}" type="presParOf" srcId="{40E8876D-963A-492E-AA08-23CFF1CDC8B9}" destId="{8CAA112C-0402-46A0-9148-E26C29912A53}" srcOrd="3" destOrd="0" presId="urn:microsoft.com/office/officeart/2005/8/layout/list1"/>
    <dgm:cxn modelId="{A5D72826-D055-4ED6-BE6A-44BACD46106B}" type="presParOf" srcId="{40E8876D-963A-492E-AA08-23CFF1CDC8B9}" destId="{103DA2D1-7864-4B8E-9902-FC8A51EA57E3}" srcOrd="4" destOrd="0" presId="urn:microsoft.com/office/officeart/2005/8/layout/list1"/>
    <dgm:cxn modelId="{B1CBD825-2F89-482F-9202-CC64C288F460}" type="presParOf" srcId="{103DA2D1-7864-4B8E-9902-FC8A51EA57E3}" destId="{047CC7B5-0FD8-4ABC-8A69-EEDCE1B7868D}" srcOrd="0" destOrd="0" presId="urn:microsoft.com/office/officeart/2005/8/layout/list1"/>
    <dgm:cxn modelId="{6F94C9F3-B15F-4A64-83D6-819257151631}" type="presParOf" srcId="{103DA2D1-7864-4B8E-9902-FC8A51EA57E3}" destId="{D8400A68-348E-4457-830E-DE6F4C1F4A69}" srcOrd="1" destOrd="0" presId="urn:microsoft.com/office/officeart/2005/8/layout/list1"/>
    <dgm:cxn modelId="{A717CCAC-A02B-4E5A-A8B2-2AE8C7F96272}" type="presParOf" srcId="{40E8876D-963A-492E-AA08-23CFF1CDC8B9}" destId="{272F280B-93F6-484E-B9DB-DFFF1C541735}" srcOrd="5" destOrd="0" presId="urn:microsoft.com/office/officeart/2005/8/layout/list1"/>
    <dgm:cxn modelId="{9E7E0E01-801F-4AC8-ADA6-8BBCB060AAF5}" type="presParOf" srcId="{40E8876D-963A-492E-AA08-23CFF1CDC8B9}" destId="{BA6D70A4-F023-4B36-8D24-BBC740EB1602}" srcOrd="6" destOrd="0" presId="urn:microsoft.com/office/officeart/2005/8/layout/list1"/>
    <dgm:cxn modelId="{CEC2C423-F268-42A9-85BB-3DFD98245FE9}" type="presParOf" srcId="{40E8876D-963A-492E-AA08-23CFF1CDC8B9}" destId="{96103635-8007-4A68-A605-45D2A1870592}" srcOrd="7" destOrd="0" presId="urn:microsoft.com/office/officeart/2005/8/layout/list1"/>
    <dgm:cxn modelId="{9AA1D60E-D06C-4D4B-8677-0DD2F42332D0}" type="presParOf" srcId="{40E8876D-963A-492E-AA08-23CFF1CDC8B9}" destId="{B99BC83E-CD47-4788-9A67-3F56A24CC637}" srcOrd="8" destOrd="0" presId="urn:microsoft.com/office/officeart/2005/8/layout/list1"/>
    <dgm:cxn modelId="{299287DE-FFB7-4598-ADD9-DEC599B667A5}" type="presParOf" srcId="{B99BC83E-CD47-4788-9A67-3F56A24CC637}" destId="{89030383-F1E5-4A93-B9F3-FC92A20415AB}" srcOrd="0" destOrd="0" presId="urn:microsoft.com/office/officeart/2005/8/layout/list1"/>
    <dgm:cxn modelId="{50021558-80A2-47F4-BEE8-90A1B071CFD1}" type="presParOf" srcId="{B99BC83E-CD47-4788-9A67-3F56A24CC637}" destId="{D644F55F-A447-484C-90E4-EF469B1C34EB}" srcOrd="1" destOrd="0" presId="urn:microsoft.com/office/officeart/2005/8/layout/list1"/>
    <dgm:cxn modelId="{863C0178-78ED-4512-AAC8-4E0DCDE3053D}" type="presParOf" srcId="{40E8876D-963A-492E-AA08-23CFF1CDC8B9}" destId="{E1713C03-DCA7-491A-9865-D1E492328E50}" srcOrd="9" destOrd="0" presId="urn:microsoft.com/office/officeart/2005/8/layout/list1"/>
    <dgm:cxn modelId="{FDB29304-80EE-4F17-993D-F5EAC78A805D}" type="presParOf" srcId="{40E8876D-963A-492E-AA08-23CFF1CDC8B9}" destId="{4A13B63B-8BCF-482C-BD9D-0D7A60C55A47}"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023F1-75E8-4FF7-BC02-DD5D5521D350}">
      <dsp:nvSpPr>
        <dsp:cNvPr id="0" name=""/>
        <dsp:cNvSpPr/>
      </dsp:nvSpPr>
      <dsp:spPr>
        <a:xfrm>
          <a:off x="0" y="670291"/>
          <a:ext cx="462314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46103A-1D4E-4329-BD54-245CBC9240E5}">
      <dsp:nvSpPr>
        <dsp:cNvPr id="0" name=""/>
        <dsp:cNvSpPr/>
      </dsp:nvSpPr>
      <dsp:spPr>
        <a:xfrm>
          <a:off x="252273" y="91783"/>
          <a:ext cx="3762275" cy="9499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321" tIns="0" rIns="122321"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300" b="1" kern="12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El orgullo </a:t>
          </a:r>
        </a:p>
        <a:p>
          <a:pPr marL="0" marR="0" lvl="0" indent="0" algn="ctr" defTabSz="914400" eaLnBrk="1" fontAlgn="auto" latinLnBrk="0" hangingPunct="1">
            <a:lnSpc>
              <a:spcPct val="100000"/>
            </a:lnSpc>
            <a:spcBef>
              <a:spcPts val="0"/>
            </a:spcBef>
            <a:spcAft>
              <a:spcPts val="0"/>
            </a:spcAft>
            <a:buClrTx/>
            <a:buSzTx/>
            <a:buFontTx/>
            <a:buNone/>
            <a:tabLst/>
            <a:defRPr/>
          </a:pPr>
          <a:r>
            <a:rPr lang="es-ES" sz="2300" b="1" kern="12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(ansia de renombre)</a:t>
          </a:r>
          <a:endParaRPr lang="es-ES" sz="2300" kern="1200" dirty="0">
            <a:solidFill>
              <a:schemeClr val="accent1">
                <a:lumMod val="10000"/>
              </a:schemeClr>
            </a:solidFill>
            <a:latin typeface="Bradley Hand ITC" panose="03070402050302030203" pitchFamily="66" charset="0"/>
          </a:endParaRPr>
        </a:p>
        <a:p>
          <a:pPr marL="0" lvl="0" algn="ctr" defTabSz="1244600">
            <a:lnSpc>
              <a:spcPct val="90000"/>
            </a:lnSpc>
            <a:spcBef>
              <a:spcPct val="0"/>
            </a:spcBef>
            <a:spcAft>
              <a:spcPct val="35000"/>
            </a:spcAft>
            <a:buNone/>
          </a:pPr>
          <a:endParaRPr lang="es-ES" sz="2300" kern="1200" dirty="0">
            <a:solidFill>
              <a:schemeClr val="accent1">
                <a:lumMod val="10000"/>
              </a:schemeClr>
            </a:solidFill>
            <a:latin typeface="Bradley Hand ITC" panose="03070402050302030203" pitchFamily="66" charset="0"/>
          </a:endParaRPr>
        </a:p>
      </dsp:txBody>
      <dsp:txXfrm>
        <a:off x="298644" y="138154"/>
        <a:ext cx="3669533" cy="857170"/>
      </dsp:txXfrm>
    </dsp:sp>
    <dsp:sp modelId="{21A8B61A-5271-475E-9FAD-23410EA8CBA9}">
      <dsp:nvSpPr>
        <dsp:cNvPr id="0" name=""/>
        <dsp:cNvSpPr/>
      </dsp:nvSpPr>
      <dsp:spPr>
        <a:xfrm>
          <a:off x="0" y="1579367"/>
          <a:ext cx="462314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C357D0-7BEF-4561-9252-4EC35FC5D1CA}">
      <dsp:nvSpPr>
        <dsp:cNvPr id="0" name=""/>
        <dsp:cNvSpPr/>
      </dsp:nvSpPr>
      <dsp:spPr>
        <a:xfrm>
          <a:off x="0" y="1356865"/>
          <a:ext cx="4186637" cy="5447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321" tIns="0" rIns="122321" bIns="0"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Voluntad </a:t>
          </a:r>
          <a:r>
            <a:rPr lang="es-ES" sz="2300" b="1" kern="12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de poder</a:t>
          </a:r>
          <a:r>
            <a:rPr lang="es-ES" sz="2300" kern="12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 </a:t>
          </a:r>
          <a:endParaRPr lang="es-ES" sz="2300" kern="1200" dirty="0">
            <a:solidFill>
              <a:schemeClr val="accent1">
                <a:lumMod val="10000"/>
              </a:schemeClr>
            </a:solidFill>
            <a:latin typeface="Bradley Hand ITC" panose="03070402050302030203" pitchFamily="66" charset="0"/>
          </a:endParaRPr>
        </a:p>
      </dsp:txBody>
      <dsp:txXfrm>
        <a:off x="26593" y="1383458"/>
        <a:ext cx="4133451" cy="491570"/>
      </dsp:txXfrm>
    </dsp:sp>
    <dsp:sp modelId="{934E5310-338D-450C-872E-82F03257F8E5}">
      <dsp:nvSpPr>
        <dsp:cNvPr id="0" name=""/>
        <dsp:cNvSpPr/>
      </dsp:nvSpPr>
      <dsp:spPr>
        <a:xfrm>
          <a:off x="0" y="2906514"/>
          <a:ext cx="462314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BC1432-6E5E-4368-ACFC-5FB4366EEE48}">
      <dsp:nvSpPr>
        <dsp:cNvPr id="0" name=""/>
        <dsp:cNvSpPr/>
      </dsp:nvSpPr>
      <dsp:spPr>
        <a:xfrm>
          <a:off x="231157" y="2283167"/>
          <a:ext cx="3843795" cy="962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321" tIns="0" rIns="122321" bIns="0" numCol="1" spcCol="1270" anchor="ctr" anchorCtr="0">
          <a:noAutofit/>
        </a:bodyPr>
        <a:lstStyle/>
        <a:p>
          <a:pPr marL="0" lvl="0" indent="0" algn="ctr" defTabSz="1022350">
            <a:lnSpc>
              <a:spcPct val="90000"/>
            </a:lnSpc>
            <a:spcBef>
              <a:spcPct val="0"/>
            </a:spcBef>
            <a:spcAft>
              <a:spcPct val="35000"/>
            </a:spcAft>
            <a:buNone/>
          </a:pPr>
          <a:r>
            <a:rPr lang="es-ES" sz="2300" kern="1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La </a:t>
          </a:r>
          <a:r>
            <a:rPr lang="es-ES" sz="2300" b="1" kern="1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codicia</a:t>
          </a:r>
          <a:r>
            <a:rPr lang="es-ES" sz="23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 </a:t>
          </a:r>
          <a:endParaRPr lang="es-ES" sz="2300" dirty="0">
            <a:solidFill>
              <a:schemeClr val="accent1">
                <a:lumMod val="10000"/>
              </a:schemeClr>
            </a:solidFill>
            <a:latin typeface="Bradley Hand ITC" panose="03070402050302030203" pitchFamily="66" charset="0"/>
          </a:endParaRPr>
        </a:p>
      </dsp:txBody>
      <dsp:txXfrm>
        <a:off x="278158" y="2330168"/>
        <a:ext cx="3749793" cy="868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F885F-BCA2-44D7-9683-E7F173A98FBD}">
      <dsp:nvSpPr>
        <dsp:cNvPr id="0" name=""/>
        <dsp:cNvSpPr/>
      </dsp:nvSpPr>
      <dsp:spPr>
        <a:xfrm>
          <a:off x="86315" y="344625"/>
          <a:ext cx="4151348" cy="1265903"/>
        </a:xfrm>
        <a:prstGeom prst="roundRect">
          <a:avLst>
            <a:gd name="adj" fmla="val 100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111250">
            <a:lnSpc>
              <a:spcPct val="90000"/>
            </a:lnSpc>
            <a:spcBef>
              <a:spcPct val="0"/>
            </a:spcBef>
            <a:spcAft>
              <a:spcPct val="35000"/>
            </a:spcAft>
            <a:buNone/>
          </a:pPr>
          <a:r>
            <a:rPr lang="es-ES" sz="2300" b="1" kern="12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ORACIÓN PRECONTEMPLATIVA</a:t>
          </a:r>
          <a:endParaRPr lang="es-ES" sz="2300" kern="12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dsp:txBody>
      <dsp:txXfrm>
        <a:off x="123392" y="381702"/>
        <a:ext cx="4077194" cy="1191749"/>
      </dsp:txXfrm>
    </dsp:sp>
    <dsp:sp modelId="{3FEB71F9-C0A3-431A-9DCC-24110328B84A}">
      <dsp:nvSpPr>
        <dsp:cNvPr id="0" name=""/>
        <dsp:cNvSpPr/>
      </dsp:nvSpPr>
      <dsp:spPr>
        <a:xfrm rot="5120" flipV="1">
          <a:off x="4664162" y="677746"/>
          <a:ext cx="1793229" cy="5081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rot="10800000">
        <a:off x="4664162" y="779271"/>
        <a:ext cx="1640771" cy="304917"/>
      </dsp:txXfrm>
    </dsp:sp>
    <dsp:sp modelId="{5BEAC5CF-1337-4B13-91F7-2592A3F10AA3}">
      <dsp:nvSpPr>
        <dsp:cNvPr id="0" name=""/>
        <dsp:cNvSpPr/>
      </dsp:nvSpPr>
      <dsp:spPr>
        <a:xfrm>
          <a:off x="6649053" y="261768"/>
          <a:ext cx="3916928" cy="1543316"/>
        </a:xfrm>
        <a:prstGeom prst="roundRect">
          <a:avLst>
            <a:gd name="adj" fmla="val 1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rgbClr val="003300"/>
              </a:solidFill>
              <a:latin typeface="Bradley Hand ITC" panose="03070402050302030203" pitchFamily="66" charset="0"/>
            </a:rPr>
            <a:t>CONTEMPLACIÓN</a:t>
          </a:r>
        </a:p>
      </dsp:txBody>
      <dsp:txXfrm>
        <a:off x="6694255" y="306970"/>
        <a:ext cx="3826524" cy="1452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F02F-71A9-44C2-A86E-D0BDC18CBD6B}">
      <dsp:nvSpPr>
        <dsp:cNvPr id="0" name=""/>
        <dsp:cNvSpPr/>
      </dsp:nvSpPr>
      <dsp:spPr>
        <a:xfrm>
          <a:off x="0" y="334397"/>
          <a:ext cx="485608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01A4EF-C47F-4D9F-851A-26D5D297C319}">
      <dsp:nvSpPr>
        <dsp:cNvPr id="0" name=""/>
        <dsp:cNvSpPr/>
      </dsp:nvSpPr>
      <dsp:spPr>
        <a:xfrm>
          <a:off x="242804" y="9677"/>
          <a:ext cx="3399261" cy="649440"/>
        </a:xfrm>
        <a:prstGeom prst="round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484" tIns="0" rIns="128484" bIns="0" numCol="1" spcCol="1270" anchor="ctr" anchorCtr="0">
          <a:noAutofit/>
        </a:bodyPr>
        <a:lstStyle/>
        <a:p>
          <a:pPr marL="0" lvl="0" indent="0" algn="l" defTabSz="977900">
            <a:lnSpc>
              <a:spcPct val="90000"/>
            </a:lnSpc>
            <a:spcBef>
              <a:spcPct val="0"/>
            </a:spcBef>
            <a:spcAft>
              <a:spcPct val="35000"/>
            </a:spcAft>
            <a:buNone/>
          </a:pPr>
          <a:r>
            <a:rPr lang="es-ES" sz="2200" b="1" kern="1200" dirty="0">
              <a:solidFill>
                <a:schemeClr val="accent5">
                  <a:lumMod val="25000"/>
                </a:schemeClr>
              </a:solidFill>
              <a:latin typeface="Bradley Hand ITC" panose="03070402050302030203" pitchFamily="66" charset="0"/>
            </a:rPr>
            <a:t>Oración vocal</a:t>
          </a:r>
        </a:p>
      </dsp:txBody>
      <dsp:txXfrm>
        <a:off x="274507" y="41380"/>
        <a:ext cx="3335855" cy="586034"/>
      </dsp:txXfrm>
    </dsp:sp>
    <dsp:sp modelId="{BA6D70A4-F023-4B36-8D24-BBC740EB1602}">
      <dsp:nvSpPr>
        <dsp:cNvPr id="0" name=""/>
        <dsp:cNvSpPr/>
      </dsp:nvSpPr>
      <dsp:spPr>
        <a:xfrm>
          <a:off x="0" y="1332317"/>
          <a:ext cx="485608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400A68-348E-4457-830E-DE6F4C1F4A69}">
      <dsp:nvSpPr>
        <dsp:cNvPr id="0" name=""/>
        <dsp:cNvSpPr/>
      </dsp:nvSpPr>
      <dsp:spPr>
        <a:xfrm>
          <a:off x="242804" y="1007598"/>
          <a:ext cx="3399261" cy="649440"/>
        </a:xfrm>
        <a:prstGeom prst="round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484" tIns="0" rIns="128484" bIns="0" numCol="1" spcCol="1270" anchor="ctr" anchorCtr="0">
          <a:noAutofit/>
        </a:bodyPr>
        <a:lstStyle/>
        <a:p>
          <a:pPr marL="0" lvl="0" indent="0" algn="l" defTabSz="977900">
            <a:lnSpc>
              <a:spcPct val="90000"/>
            </a:lnSpc>
            <a:spcBef>
              <a:spcPct val="0"/>
            </a:spcBef>
            <a:spcAft>
              <a:spcPct val="35000"/>
            </a:spcAft>
            <a:buNone/>
          </a:pPr>
          <a:r>
            <a:rPr lang="es-ES" sz="2200" b="1" kern="1200" dirty="0">
              <a:solidFill>
                <a:schemeClr val="accent5">
                  <a:lumMod val="25000"/>
                </a:schemeClr>
              </a:solidFill>
              <a:latin typeface="Bradley Hand ITC" panose="03070402050302030203" pitchFamily="66" charset="0"/>
            </a:rPr>
            <a:t>Oración meditativa</a:t>
          </a:r>
        </a:p>
      </dsp:txBody>
      <dsp:txXfrm>
        <a:off x="274507" y="1039301"/>
        <a:ext cx="3335855" cy="586034"/>
      </dsp:txXfrm>
    </dsp:sp>
    <dsp:sp modelId="{4A13B63B-8BCF-482C-BD9D-0D7A60C55A47}">
      <dsp:nvSpPr>
        <dsp:cNvPr id="0" name=""/>
        <dsp:cNvSpPr/>
      </dsp:nvSpPr>
      <dsp:spPr>
        <a:xfrm>
          <a:off x="0" y="2330238"/>
          <a:ext cx="485608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4F55F-A447-484C-90E4-EF469B1C34EB}">
      <dsp:nvSpPr>
        <dsp:cNvPr id="0" name=""/>
        <dsp:cNvSpPr/>
      </dsp:nvSpPr>
      <dsp:spPr>
        <a:xfrm>
          <a:off x="242804" y="2005518"/>
          <a:ext cx="3399261" cy="649440"/>
        </a:xfrm>
        <a:prstGeom prst="round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484" tIns="0" rIns="128484" bIns="0" numCol="1" spcCol="1270" anchor="ctr" anchorCtr="0">
          <a:noAutofit/>
        </a:bodyPr>
        <a:lstStyle/>
        <a:p>
          <a:pPr marL="0" lvl="0" indent="0" algn="l" defTabSz="977900">
            <a:lnSpc>
              <a:spcPct val="90000"/>
            </a:lnSpc>
            <a:spcBef>
              <a:spcPct val="0"/>
            </a:spcBef>
            <a:spcAft>
              <a:spcPct val="35000"/>
            </a:spcAft>
            <a:buNone/>
          </a:pPr>
          <a:r>
            <a:rPr lang="es-ES" sz="2200" b="1" i="0" kern="1200" dirty="0">
              <a:solidFill>
                <a:schemeClr val="accent5">
                  <a:lumMod val="25000"/>
                </a:schemeClr>
              </a:solidFill>
              <a:latin typeface="Bradley Hand ITC" panose="03070402050302030203" pitchFamily="66" charset="0"/>
            </a:rPr>
            <a:t>Oración afectica</a:t>
          </a:r>
        </a:p>
      </dsp:txBody>
      <dsp:txXfrm>
        <a:off x="274507" y="2037221"/>
        <a:ext cx="3335855"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796DF4A1-647D-45ED-4039-DB1F96860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pt-PT"/>
          </a:p>
        </p:txBody>
      </p:sp>
      <p:sp>
        <p:nvSpPr>
          <p:cNvPr id="3" name="Marcador de Posição da Data 2">
            <a:extLst>
              <a:ext uri="{FF2B5EF4-FFF2-40B4-BE49-F238E27FC236}">
                <a16:creationId xmlns:a16="http://schemas.microsoft.com/office/drawing/2014/main" id="{B45B069F-A8F2-8387-8C92-A2E5464B75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US" sz="1200"/>
            </a:lvl1pPr>
          </a:lstStyle>
          <a:p>
            <a:pPr rtl="0"/>
            <a:fld id="{A0B07896-4E68-40C4-A473-621EDD30C0DF}" type="datetime1">
              <a:rPr lang="pt-PT" smtClean="0"/>
              <a:t>09/07/2025</a:t>
            </a:fld>
            <a:endParaRPr lang="pt-PT" dirty="0"/>
          </a:p>
        </p:txBody>
      </p:sp>
      <p:sp>
        <p:nvSpPr>
          <p:cNvPr id="4" name="Marcador de Posição do Rodapé 3">
            <a:extLst>
              <a:ext uri="{FF2B5EF4-FFF2-40B4-BE49-F238E27FC236}">
                <a16:creationId xmlns:a16="http://schemas.microsoft.com/office/drawing/2014/main" id="{3510553D-995D-EFE2-4EAC-170D76D06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US" sz="1200"/>
            </a:lvl1pPr>
          </a:lstStyle>
          <a:p>
            <a:pPr rtl="0"/>
            <a:endParaRPr lang="pt-PT"/>
          </a:p>
        </p:txBody>
      </p:sp>
      <p:sp>
        <p:nvSpPr>
          <p:cNvPr id="5" name="Marcador de Posição do Número do Diapositivo 4">
            <a:extLst>
              <a:ext uri="{FF2B5EF4-FFF2-40B4-BE49-F238E27FC236}">
                <a16:creationId xmlns:a16="http://schemas.microsoft.com/office/drawing/2014/main" id="{203C3C56-8BAD-E984-BB24-4EA71CA2EB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44AAF311-A558-444C-927C-8328B655F972}" type="slidenum">
              <a:rPr lang="pt-PT" smtClean="0"/>
              <a:t>‹Nº›</a:t>
            </a:fld>
            <a:endParaRPr lang="pt-PT"/>
          </a:p>
        </p:txBody>
      </p:sp>
    </p:spTree>
    <p:extLst>
      <p:ext uri="{BB962C8B-B14F-4D97-AF65-F5344CB8AC3E}">
        <p14:creationId xmlns:p14="http://schemas.microsoft.com/office/powerpoint/2010/main" val="251321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pt-PT" noProof="0"/>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US" sz="1200"/>
            </a:lvl1pPr>
          </a:lstStyle>
          <a:p>
            <a:fld id="{D3826332-4C9A-49A1-A926-9D9F2ABF3282}" type="datetime1">
              <a:rPr lang="pt-PT" smtClean="0"/>
              <a:pPr/>
              <a:t>09/07/2025</a:t>
            </a:fld>
            <a:endParaRPr lang="pt-PT" dirty="0"/>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US"/>
            </a:defPPr>
          </a:lstStyle>
          <a:p>
            <a:pPr rtl="0"/>
            <a:endParaRPr lang="pt-PT" noProof="0"/>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US"/>
            </a:def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821E5FCA-B2DD-C941-A2C1-638939433487}" type="slidenum">
              <a:rPr lang="pt-PT" noProof="0" smtClean="0"/>
              <a:t>‹Nº›</a:t>
            </a:fld>
            <a:endParaRPr lang="pt-PT" noProof="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kern="1200">
        <a:solidFill>
          <a:schemeClr val="tx1"/>
        </a:solidFill>
        <a:latin typeface="+mn-lt"/>
        <a:ea typeface="+mn-ea"/>
        <a:cs typeface="+mn-cs"/>
      </a:defRPr>
    </a:lvl1pPr>
    <a:lvl2pPr marL="457200" algn="l" defTabSz="914400" rtl="0" eaLnBrk="1" latinLnBrk="0" hangingPunct="1">
      <a:defRPr lang="en-US" sz="1200" kern="1200">
        <a:solidFill>
          <a:schemeClr val="tx1"/>
        </a:solidFill>
        <a:latin typeface="+mn-lt"/>
        <a:ea typeface="+mn-ea"/>
        <a:cs typeface="+mn-cs"/>
      </a:defRPr>
    </a:lvl2pPr>
    <a:lvl3pPr marL="914400" algn="l" defTabSz="914400" rtl="0" eaLnBrk="1" latinLnBrk="0" hangingPunct="1">
      <a:defRPr lang="en-US" sz="1200" kern="1200">
        <a:solidFill>
          <a:schemeClr val="tx1"/>
        </a:solidFill>
        <a:latin typeface="+mn-lt"/>
        <a:ea typeface="+mn-ea"/>
        <a:cs typeface="+mn-cs"/>
      </a:defRPr>
    </a:lvl3pPr>
    <a:lvl4pPr marL="1371600" algn="l" defTabSz="914400" rtl="0" eaLnBrk="1" latinLnBrk="0" hangingPunct="1">
      <a:defRPr lang="en-US" sz="1200" kern="1200">
        <a:solidFill>
          <a:schemeClr val="tx1"/>
        </a:solidFill>
        <a:latin typeface="+mn-lt"/>
        <a:ea typeface="+mn-ea"/>
        <a:cs typeface="+mn-cs"/>
      </a:defRPr>
    </a:lvl4pPr>
    <a:lvl5pPr marL="1828800" algn="l" defTabSz="914400" rtl="0" eaLnBrk="1" latinLnBrk="0" hangingPunct="1">
      <a:defRPr lang="en-US" sz="1200" kern="1200">
        <a:solidFill>
          <a:schemeClr val="tx1"/>
        </a:solidFill>
        <a:latin typeface="+mn-lt"/>
        <a:ea typeface="+mn-ea"/>
        <a:cs typeface="+mn-cs"/>
      </a:defRPr>
    </a:lvl5pPr>
    <a:lvl6pPr marL="2286000" algn="l" defTabSz="914400" rtl="0" eaLnBrk="1" latinLnBrk="0" hangingPunct="1">
      <a:defRPr lang="en-US" sz="1200" kern="1200">
        <a:solidFill>
          <a:schemeClr val="tx1"/>
        </a:solidFill>
        <a:latin typeface="+mn-lt"/>
        <a:ea typeface="+mn-ea"/>
        <a:cs typeface="+mn-cs"/>
      </a:defRPr>
    </a:lvl6pPr>
    <a:lvl7pPr marL="2743200" algn="l" defTabSz="914400" rtl="0" eaLnBrk="1" latinLnBrk="0" hangingPunct="1">
      <a:defRPr lang="en-US" sz="1200" kern="1200">
        <a:solidFill>
          <a:schemeClr val="tx1"/>
        </a:solidFill>
        <a:latin typeface="+mn-lt"/>
        <a:ea typeface="+mn-ea"/>
        <a:cs typeface="+mn-cs"/>
      </a:defRPr>
    </a:lvl7pPr>
    <a:lvl8pPr marL="3200400" algn="l" defTabSz="914400" rtl="0" eaLnBrk="1" latinLnBrk="0" hangingPunct="1">
      <a:defRPr lang="en-US" sz="1200" kern="1200">
        <a:solidFill>
          <a:schemeClr val="tx1"/>
        </a:solidFill>
        <a:latin typeface="+mn-lt"/>
        <a:ea typeface="+mn-ea"/>
        <a:cs typeface="+mn-cs"/>
      </a:defRPr>
    </a:lvl8pPr>
    <a:lvl9pPr marL="3657600" algn="l" defTabSz="914400" rtl="0" eaLnBrk="1" latinLnBrk="0" hangingPunct="1">
      <a:defRPr lang="en-U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1</a:t>
            </a:fld>
            <a:endParaRPr lang="pt-PT"/>
          </a:p>
        </p:txBody>
      </p:sp>
    </p:spTree>
    <p:extLst>
      <p:ext uri="{BB962C8B-B14F-4D97-AF65-F5344CB8AC3E}">
        <p14:creationId xmlns:p14="http://schemas.microsoft.com/office/powerpoint/2010/main" val="288200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14</a:t>
            </a:fld>
            <a:endParaRPr lang="pt-PT"/>
          </a:p>
        </p:txBody>
      </p:sp>
    </p:spTree>
    <p:extLst>
      <p:ext uri="{BB962C8B-B14F-4D97-AF65-F5344CB8AC3E}">
        <p14:creationId xmlns:p14="http://schemas.microsoft.com/office/powerpoint/2010/main" val="131099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52353-9CF3-C844-9476-3D31CC6CEC0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E8A79FD-D812-D228-0509-42E86080C49E}"/>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1CDA589-E191-8340-EEB5-4CFDB2E8C9D8}"/>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A3F1DC54-5981-6072-EB4B-524A4C84E81E}"/>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15</a:t>
            </a:fld>
            <a:endParaRPr lang="pt-PT"/>
          </a:p>
        </p:txBody>
      </p:sp>
    </p:spTree>
    <p:extLst>
      <p:ext uri="{BB962C8B-B14F-4D97-AF65-F5344CB8AC3E}">
        <p14:creationId xmlns:p14="http://schemas.microsoft.com/office/powerpoint/2010/main" val="1265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33</a:t>
            </a:fld>
            <a:endParaRPr lang="pt-PT"/>
          </a:p>
        </p:txBody>
      </p:sp>
    </p:spTree>
    <p:extLst>
      <p:ext uri="{BB962C8B-B14F-4D97-AF65-F5344CB8AC3E}">
        <p14:creationId xmlns:p14="http://schemas.microsoft.com/office/powerpoint/2010/main" val="3287328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34</a:t>
            </a:fld>
            <a:endParaRPr lang="pt-PT"/>
          </a:p>
        </p:txBody>
      </p:sp>
    </p:spTree>
    <p:extLst>
      <p:ext uri="{BB962C8B-B14F-4D97-AF65-F5344CB8AC3E}">
        <p14:creationId xmlns:p14="http://schemas.microsoft.com/office/powerpoint/2010/main" val="80157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2135-0190-45EC-4044-E843F2C5893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05C9EA3C-7A5F-C065-A03C-70B5A7C88EB4}"/>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A2BE3CF-4F45-A96E-FC25-9C0B36D2B6D1}"/>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0B4E82D3-82FF-0968-A6DE-56F4DD7C3C32}"/>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35</a:t>
            </a:fld>
            <a:endParaRPr lang="pt-PT"/>
          </a:p>
        </p:txBody>
      </p:sp>
    </p:spTree>
    <p:extLst>
      <p:ext uri="{BB962C8B-B14F-4D97-AF65-F5344CB8AC3E}">
        <p14:creationId xmlns:p14="http://schemas.microsoft.com/office/powerpoint/2010/main" val="285881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36</a:t>
            </a:fld>
            <a:endParaRPr lang="pt-PT"/>
          </a:p>
        </p:txBody>
      </p:sp>
    </p:spTree>
    <p:extLst>
      <p:ext uri="{BB962C8B-B14F-4D97-AF65-F5344CB8AC3E}">
        <p14:creationId xmlns:p14="http://schemas.microsoft.com/office/powerpoint/2010/main" val="230290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37</a:t>
            </a:fld>
            <a:endParaRPr lang="pt-PT"/>
          </a:p>
        </p:txBody>
      </p:sp>
    </p:spTree>
    <p:extLst>
      <p:ext uri="{BB962C8B-B14F-4D97-AF65-F5344CB8AC3E}">
        <p14:creationId xmlns:p14="http://schemas.microsoft.com/office/powerpoint/2010/main" val="367599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5C98E-A46A-5F47-D6F8-479B3061B500}"/>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E115AA17-10A8-A8C6-C52F-A06F1C97251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F180612-7E26-2763-9923-C82BBA0E3CBD}"/>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54EC929D-B7FD-8B61-6C63-CEC07AAE2432}"/>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38</a:t>
            </a:fld>
            <a:endParaRPr lang="pt-PT"/>
          </a:p>
        </p:txBody>
      </p:sp>
    </p:spTree>
    <p:extLst>
      <p:ext uri="{BB962C8B-B14F-4D97-AF65-F5344CB8AC3E}">
        <p14:creationId xmlns:p14="http://schemas.microsoft.com/office/powerpoint/2010/main" val="52993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2F477-06B5-4202-19A8-E332B114923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F36F64C3-0B5A-644B-0583-FC03C6620D6B}"/>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CFBE2B3-4EBC-821B-9B7D-0A152888C8B2}"/>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7FBC0F04-2209-332D-4D43-8B1FAA08D277}"/>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39</a:t>
            </a:fld>
            <a:endParaRPr lang="pt-PT"/>
          </a:p>
        </p:txBody>
      </p:sp>
    </p:spTree>
    <p:extLst>
      <p:ext uri="{BB962C8B-B14F-4D97-AF65-F5344CB8AC3E}">
        <p14:creationId xmlns:p14="http://schemas.microsoft.com/office/powerpoint/2010/main" val="933201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7EFD-6A9B-B362-3F8C-86D82A61B63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3D4BAAB-B418-86E4-5E1A-0AEBC4E6065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11815B9-4CBE-B377-5997-AC78BEC402F6}"/>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DEAC5B5E-386D-53F5-AA17-4DA08EBA84CD}"/>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40</a:t>
            </a:fld>
            <a:endParaRPr lang="pt-PT"/>
          </a:p>
        </p:txBody>
      </p:sp>
    </p:spTree>
    <p:extLst>
      <p:ext uri="{BB962C8B-B14F-4D97-AF65-F5344CB8AC3E}">
        <p14:creationId xmlns:p14="http://schemas.microsoft.com/office/powerpoint/2010/main" val="217135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3</a:t>
            </a:fld>
            <a:endParaRPr lang="pt-PT"/>
          </a:p>
        </p:txBody>
      </p:sp>
    </p:spTree>
    <p:extLst>
      <p:ext uri="{BB962C8B-B14F-4D97-AF65-F5344CB8AC3E}">
        <p14:creationId xmlns:p14="http://schemas.microsoft.com/office/powerpoint/2010/main" val="1715639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41</a:t>
            </a:fld>
            <a:endParaRPr lang="pt-PT"/>
          </a:p>
        </p:txBody>
      </p:sp>
    </p:spTree>
    <p:extLst>
      <p:ext uri="{BB962C8B-B14F-4D97-AF65-F5344CB8AC3E}">
        <p14:creationId xmlns:p14="http://schemas.microsoft.com/office/powerpoint/2010/main" val="67127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42</a:t>
            </a:fld>
            <a:endParaRPr lang="pt-PT"/>
          </a:p>
        </p:txBody>
      </p:sp>
    </p:spTree>
    <p:extLst>
      <p:ext uri="{BB962C8B-B14F-4D97-AF65-F5344CB8AC3E}">
        <p14:creationId xmlns:p14="http://schemas.microsoft.com/office/powerpoint/2010/main" val="4066877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43</a:t>
            </a:fld>
            <a:endParaRPr lang="pt-PT"/>
          </a:p>
        </p:txBody>
      </p:sp>
    </p:spTree>
    <p:extLst>
      <p:ext uri="{BB962C8B-B14F-4D97-AF65-F5344CB8AC3E}">
        <p14:creationId xmlns:p14="http://schemas.microsoft.com/office/powerpoint/2010/main" val="4272583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44</a:t>
            </a:fld>
            <a:endParaRPr lang="pt-PT"/>
          </a:p>
        </p:txBody>
      </p:sp>
    </p:spTree>
    <p:extLst>
      <p:ext uri="{BB962C8B-B14F-4D97-AF65-F5344CB8AC3E}">
        <p14:creationId xmlns:p14="http://schemas.microsoft.com/office/powerpoint/2010/main" val="2880925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46</a:t>
            </a:fld>
            <a:endParaRPr lang="pt-PT"/>
          </a:p>
        </p:txBody>
      </p:sp>
    </p:spTree>
    <p:extLst>
      <p:ext uri="{BB962C8B-B14F-4D97-AF65-F5344CB8AC3E}">
        <p14:creationId xmlns:p14="http://schemas.microsoft.com/office/powerpoint/2010/main" val="4217703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4969-9938-A775-2510-6DD2588FF09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1FF88EA-5BFE-542D-B2AE-71A213395F4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C2292D8-EAD9-4D62-1CA3-B01838743BE5}"/>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CA26FAA9-4528-BBB6-D090-DDDD880D5C5F}"/>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47</a:t>
            </a:fld>
            <a:endParaRPr lang="pt-PT"/>
          </a:p>
        </p:txBody>
      </p:sp>
    </p:spTree>
    <p:extLst>
      <p:ext uri="{BB962C8B-B14F-4D97-AF65-F5344CB8AC3E}">
        <p14:creationId xmlns:p14="http://schemas.microsoft.com/office/powerpoint/2010/main" val="1734204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50F3B-93B9-272D-3837-89DECB7378F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FD2D8C4-A70C-A88C-61A5-8113BBC9B43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2F47C08-113A-0684-D63F-16A2C604277A}"/>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A1FDC414-6B2A-50A4-DA98-A7DE761E9242}"/>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48</a:t>
            </a:fld>
            <a:endParaRPr lang="pt-PT"/>
          </a:p>
        </p:txBody>
      </p:sp>
    </p:spTree>
    <p:extLst>
      <p:ext uri="{BB962C8B-B14F-4D97-AF65-F5344CB8AC3E}">
        <p14:creationId xmlns:p14="http://schemas.microsoft.com/office/powerpoint/2010/main" val="1636873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49</a:t>
            </a:fld>
            <a:endParaRPr lang="pt-PT"/>
          </a:p>
        </p:txBody>
      </p:sp>
    </p:spTree>
    <p:extLst>
      <p:ext uri="{BB962C8B-B14F-4D97-AF65-F5344CB8AC3E}">
        <p14:creationId xmlns:p14="http://schemas.microsoft.com/office/powerpoint/2010/main" val="964742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51</a:t>
            </a:fld>
            <a:endParaRPr lang="pt-PT"/>
          </a:p>
        </p:txBody>
      </p:sp>
    </p:spTree>
    <p:extLst>
      <p:ext uri="{BB962C8B-B14F-4D97-AF65-F5344CB8AC3E}">
        <p14:creationId xmlns:p14="http://schemas.microsoft.com/office/powerpoint/2010/main" val="130663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7BD73-0854-5576-B881-0F26CE2D9109}"/>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68F4CD7-8775-204C-F83F-CC3F52E05CF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ABD341C-C91D-B590-8434-C6353E5357CA}"/>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4FCCFCEE-F16F-0430-B31E-966B72158175}"/>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a:t>
            </a:fld>
            <a:endParaRPr lang="pt-PT"/>
          </a:p>
        </p:txBody>
      </p:sp>
    </p:spTree>
    <p:extLst>
      <p:ext uri="{BB962C8B-B14F-4D97-AF65-F5344CB8AC3E}">
        <p14:creationId xmlns:p14="http://schemas.microsoft.com/office/powerpoint/2010/main" val="223401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DC36-280B-F94B-FA03-36C4D126C1A0}"/>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6EC76C6-9204-60F7-672F-D636730A7C3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62A6CB8-FD87-7ABE-D37B-2413BC92F4E4}"/>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555E3D62-C007-982A-E97D-3E099D89A3D7}"/>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5</a:t>
            </a:fld>
            <a:endParaRPr lang="pt-PT"/>
          </a:p>
        </p:txBody>
      </p:sp>
    </p:spTree>
    <p:extLst>
      <p:ext uri="{BB962C8B-B14F-4D97-AF65-F5344CB8AC3E}">
        <p14:creationId xmlns:p14="http://schemas.microsoft.com/office/powerpoint/2010/main" val="376941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D761-43E0-A67E-F4A1-540E6FBC54F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05E42BB-EBA8-DEA5-0EA5-5B902B28ED77}"/>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DD1F8C4-877D-5B94-E979-E31B4FE16DDA}"/>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8129779C-3A4C-EFE5-C239-D7C9679A9525}"/>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6</a:t>
            </a:fld>
            <a:endParaRPr lang="pt-PT"/>
          </a:p>
        </p:txBody>
      </p:sp>
    </p:spTree>
    <p:extLst>
      <p:ext uri="{BB962C8B-B14F-4D97-AF65-F5344CB8AC3E}">
        <p14:creationId xmlns:p14="http://schemas.microsoft.com/office/powerpoint/2010/main" val="122317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D7563-DAEA-33B4-BC7D-0CD75159ED1A}"/>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7E9FA58C-2333-1CE2-85F6-82085085FED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9F83A3D-A129-DB96-0CD5-50907FE3B632}"/>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EF9F81D0-F954-F1CC-9A6C-303CB889C25F}"/>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7</a:t>
            </a:fld>
            <a:endParaRPr lang="pt-PT"/>
          </a:p>
        </p:txBody>
      </p:sp>
    </p:spTree>
    <p:extLst>
      <p:ext uri="{BB962C8B-B14F-4D97-AF65-F5344CB8AC3E}">
        <p14:creationId xmlns:p14="http://schemas.microsoft.com/office/powerpoint/2010/main" val="217926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11</a:t>
            </a:fld>
            <a:endParaRPr lang="pt-PT"/>
          </a:p>
        </p:txBody>
      </p:sp>
    </p:spTree>
    <p:extLst>
      <p:ext uri="{BB962C8B-B14F-4D97-AF65-F5344CB8AC3E}">
        <p14:creationId xmlns:p14="http://schemas.microsoft.com/office/powerpoint/2010/main" val="261662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12</a:t>
            </a:fld>
            <a:endParaRPr lang="pt-PT"/>
          </a:p>
        </p:txBody>
      </p:sp>
    </p:spTree>
    <p:extLst>
      <p:ext uri="{BB962C8B-B14F-4D97-AF65-F5344CB8AC3E}">
        <p14:creationId xmlns:p14="http://schemas.microsoft.com/office/powerpoint/2010/main" val="401449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13</a:t>
            </a:fld>
            <a:endParaRPr lang="pt-PT"/>
          </a:p>
        </p:txBody>
      </p:sp>
    </p:spTree>
    <p:extLst>
      <p:ext uri="{BB962C8B-B14F-4D97-AF65-F5344CB8AC3E}">
        <p14:creationId xmlns:p14="http://schemas.microsoft.com/office/powerpoint/2010/main" val="1492066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rtlCol="0" anchor="t">
            <a:noAutofit/>
          </a:bodyPr>
          <a:lstStyle>
            <a:lvl1pPr algn="l">
              <a:defRPr lang="en-US" sz="9600" spc="300" baseline="0">
                <a:ln w="28575">
                  <a:solidFill>
                    <a:schemeClr val="tx1"/>
                  </a:solidFill>
                </a:ln>
                <a:noFill/>
              </a:defRPr>
            </a:lvl1pPr>
          </a:lstStyle>
          <a:p>
            <a:pPr rtl="0"/>
            <a:r>
              <a:rPr lang="pt-PT" noProof="0"/>
              <a:t>CLIQUE PARA EDITAR O ESTILO DO TÍTULO DO MODELO GLOBAL</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078992" y="4901184"/>
            <a:ext cx="10040112" cy="1280160"/>
          </a:xfrm>
        </p:spPr>
        <p:txBody>
          <a:bodyPr rtlCol="0"/>
          <a:lstStyle>
            <a:lvl1pPr marL="0" indent="0" algn="l">
              <a:buNone/>
              <a:defRPr lang="en-US" sz="2400" b="1" baseline="0">
                <a:latin typeface="+mn-lt"/>
              </a:defRPr>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pt-PT" noProof="0"/>
              <a:t>Clique para editar o estilo do subtítulo do Modelo Global</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nas">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Imagem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3127248"/>
            <a:ext cx="2029968" cy="2514600"/>
          </a:xfrm>
          <a:solidFill>
            <a:schemeClr val="accent6">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5" name="Marcador de Posição do Texto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2843784"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6" name="Marcador de Posição de Conteúdo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2843784" y="3127248"/>
            <a:ext cx="2029968" cy="2514600"/>
          </a:xfrm>
          <a:solidFill>
            <a:schemeClr val="accent5">
              <a:alpha val="3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7" name="Marcador de Posição do Texto 4">
            <a:extLst>
              <a:ext uri="{FF2B5EF4-FFF2-40B4-BE49-F238E27FC236}">
                <a16:creationId xmlns:a16="http://schemas.microsoft.com/office/drawing/2014/main" id="{9A48939F-0CF9-9CBD-F606-7A4850B910A1}"/>
              </a:ext>
            </a:extLst>
          </p:cNvPr>
          <p:cNvSpPr>
            <a:spLocks noGrp="1"/>
          </p:cNvSpPr>
          <p:nvPr>
            <p:ph type="body" sz="quarter" idx="13" hasCustomPrompt="1"/>
          </p:nvPr>
        </p:nvSpPr>
        <p:spPr>
          <a:xfrm>
            <a:off x="5084064"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13" name="Marcador de Posição de Conteúdo 5">
            <a:extLst>
              <a:ext uri="{FF2B5EF4-FFF2-40B4-BE49-F238E27FC236}">
                <a16:creationId xmlns:a16="http://schemas.microsoft.com/office/drawing/2014/main" id="{693BC756-2B97-9751-B879-03B6F1C405C3}"/>
              </a:ext>
            </a:extLst>
          </p:cNvPr>
          <p:cNvSpPr>
            <a:spLocks noGrp="1"/>
          </p:cNvSpPr>
          <p:nvPr>
            <p:ph sz="quarter" idx="14" hasCustomPrompt="1"/>
          </p:nvPr>
        </p:nvSpPr>
        <p:spPr>
          <a:xfrm>
            <a:off x="5084064" y="3127248"/>
            <a:ext cx="2029968"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20" name="Marcador de Posição do Texto 4">
            <a:extLst>
              <a:ext uri="{FF2B5EF4-FFF2-40B4-BE49-F238E27FC236}">
                <a16:creationId xmlns:a16="http://schemas.microsoft.com/office/drawing/2014/main" id="{843F725B-A33F-7FB2-E5C4-96EA154660E9}"/>
              </a:ext>
            </a:extLst>
          </p:cNvPr>
          <p:cNvSpPr>
            <a:spLocks noGrp="1"/>
          </p:cNvSpPr>
          <p:nvPr>
            <p:ph type="body" sz="quarter" idx="15" hasCustomPrompt="1"/>
          </p:nvPr>
        </p:nvSpPr>
        <p:spPr>
          <a:xfrm>
            <a:off x="7315200"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21" name="Marcador de Posição de Conteúdo 5">
            <a:extLst>
              <a:ext uri="{FF2B5EF4-FFF2-40B4-BE49-F238E27FC236}">
                <a16:creationId xmlns:a16="http://schemas.microsoft.com/office/drawing/2014/main" id="{D9DD0DA7-5A1E-5312-178F-13561EF7C233}"/>
              </a:ext>
            </a:extLst>
          </p:cNvPr>
          <p:cNvSpPr>
            <a:spLocks noGrp="1"/>
          </p:cNvSpPr>
          <p:nvPr>
            <p:ph sz="quarter" idx="16" hasCustomPrompt="1"/>
          </p:nvPr>
        </p:nvSpPr>
        <p:spPr>
          <a:xfrm>
            <a:off x="7315200" y="3127248"/>
            <a:ext cx="2029968" cy="2514600"/>
          </a:xfrm>
          <a:solidFill>
            <a:schemeClr val="accent1">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22" name="Marcador de Posição do Texto 4">
            <a:extLst>
              <a:ext uri="{FF2B5EF4-FFF2-40B4-BE49-F238E27FC236}">
                <a16:creationId xmlns:a16="http://schemas.microsoft.com/office/drawing/2014/main" id="{5FBC3880-98AC-466C-7AD1-FDC8B3958705}"/>
              </a:ext>
            </a:extLst>
          </p:cNvPr>
          <p:cNvSpPr>
            <a:spLocks noGrp="1"/>
          </p:cNvSpPr>
          <p:nvPr>
            <p:ph type="body" sz="quarter" idx="17" hasCustomPrompt="1"/>
          </p:nvPr>
        </p:nvSpPr>
        <p:spPr>
          <a:xfrm>
            <a:off x="9546336"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23" name="Marcador de Posição de Conteúdo 5">
            <a:extLst>
              <a:ext uri="{FF2B5EF4-FFF2-40B4-BE49-F238E27FC236}">
                <a16:creationId xmlns:a16="http://schemas.microsoft.com/office/drawing/2014/main" id="{24965100-8EF5-0264-CEE5-BD5BF1901635}"/>
              </a:ext>
            </a:extLst>
          </p:cNvPr>
          <p:cNvSpPr>
            <a:spLocks noGrp="1"/>
          </p:cNvSpPr>
          <p:nvPr>
            <p:ph sz="quarter" idx="18" hasCustomPrompt="1"/>
          </p:nvPr>
        </p:nvSpPr>
        <p:spPr>
          <a:xfrm>
            <a:off x="9546336" y="3127248"/>
            <a:ext cx="2029968"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ha cronológica">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4" name="Marcador de Posição do Texto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1" name="Marcador de Posição do Texto 40">
            <a:extLst>
              <a:ext uri="{FF2B5EF4-FFF2-40B4-BE49-F238E27FC236}">
                <a16:creationId xmlns:a16="http://schemas.microsoft.com/office/drawing/2014/main" id="{47BABAF8-5220-1E24-CE43-927FCCA269AE}"/>
              </a:ext>
            </a:extLst>
          </p:cNvPr>
          <p:cNvSpPr>
            <a:spLocks noGrp="1"/>
          </p:cNvSpPr>
          <p:nvPr>
            <p:ph type="body" sz="quarter" idx="18" hasCustomPrompt="1"/>
          </p:nvPr>
        </p:nvSpPr>
        <p:spPr>
          <a:xfrm>
            <a:off x="1146218" y="2432434"/>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8" name="Marcador de Posição do Texto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8" name="Marcador de Posição do Texto 40">
            <a:extLst>
              <a:ext uri="{FF2B5EF4-FFF2-40B4-BE49-F238E27FC236}">
                <a16:creationId xmlns:a16="http://schemas.microsoft.com/office/drawing/2014/main" id="{4C4BFA3E-7B57-DCDD-4EA6-16C64A3756BF}"/>
              </a:ext>
            </a:extLst>
          </p:cNvPr>
          <p:cNvSpPr>
            <a:spLocks noGrp="1"/>
          </p:cNvSpPr>
          <p:nvPr>
            <p:ph type="body" sz="quarter" idx="22" hasCustomPrompt="1"/>
          </p:nvPr>
        </p:nvSpPr>
        <p:spPr>
          <a:xfrm>
            <a:off x="3383307" y="3882136"/>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5" name="Marcador de Posição do Texto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4" name="Marcador de Posição do Texto 40">
            <a:extLst>
              <a:ext uri="{FF2B5EF4-FFF2-40B4-BE49-F238E27FC236}">
                <a16:creationId xmlns:a16="http://schemas.microsoft.com/office/drawing/2014/main" id="{25927394-D1A0-C084-C689-F7A4EEE924CB}"/>
              </a:ext>
            </a:extLst>
          </p:cNvPr>
          <p:cNvSpPr>
            <a:spLocks noGrp="1"/>
          </p:cNvSpPr>
          <p:nvPr>
            <p:ph type="body" sz="quarter" idx="19" hasCustomPrompt="1"/>
          </p:nvPr>
        </p:nvSpPr>
        <p:spPr>
          <a:xfrm>
            <a:off x="5589586" y="2432435"/>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9" name="Marcador de Posição do Texto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6" name="Marcador de Posição do Texto 40">
            <a:extLst>
              <a:ext uri="{FF2B5EF4-FFF2-40B4-BE49-F238E27FC236}">
                <a16:creationId xmlns:a16="http://schemas.microsoft.com/office/drawing/2014/main" id="{B322E7EB-0174-5A8C-5BE3-F501B5670FAD}"/>
              </a:ext>
            </a:extLst>
          </p:cNvPr>
          <p:cNvSpPr>
            <a:spLocks noGrp="1"/>
          </p:cNvSpPr>
          <p:nvPr>
            <p:ph type="body" sz="quarter" idx="21" hasCustomPrompt="1"/>
          </p:nvPr>
        </p:nvSpPr>
        <p:spPr>
          <a:xfrm>
            <a:off x="7827392" y="3882136"/>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6" name="Marcador de Posição do Texto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5" name="Marcador de Posição do Texto 40">
            <a:extLst>
              <a:ext uri="{FF2B5EF4-FFF2-40B4-BE49-F238E27FC236}">
                <a16:creationId xmlns:a16="http://schemas.microsoft.com/office/drawing/2014/main" id="{E6B7327B-EA3B-790D-AB08-0ED1D2FB401B}"/>
              </a:ext>
            </a:extLst>
          </p:cNvPr>
          <p:cNvSpPr>
            <a:spLocks noGrp="1"/>
          </p:cNvSpPr>
          <p:nvPr>
            <p:ph type="body" sz="quarter" idx="20" hasCustomPrompt="1"/>
          </p:nvPr>
        </p:nvSpPr>
        <p:spPr>
          <a:xfrm>
            <a:off x="10035230" y="2437196"/>
            <a:ext cx="1796654"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teúdo Duplo">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Imagem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5157787"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a:t>Clique para editar os estilos de texto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2871216"/>
            <a:ext cx="5157787" cy="3247462"/>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5" name="Marcador de Posição do Texto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400800" y="2438400"/>
            <a:ext cx="5183188"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a:t>Clique para editar os estilos de texto do Modelo Global</a:t>
            </a:r>
          </a:p>
        </p:txBody>
      </p:sp>
      <p:sp>
        <p:nvSpPr>
          <p:cNvPr id="6" name="Marcador de Posição de Conteúdo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400800" y="2871216"/>
            <a:ext cx="5183188" cy="3247462"/>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teúdo Três">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Imagem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3419856"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2871216"/>
            <a:ext cx="3419856" cy="2925554"/>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5" name="Marcador de Posição do Texto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07408" y="2438400"/>
            <a:ext cx="3419856"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6" name="Marcador de Posição de Conteúdo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407408" y="2871216"/>
            <a:ext cx="3419856" cy="2925554"/>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7" name="Marcador de Posição do Texto 4">
            <a:extLst>
              <a:ext uri="{FF2B5EF4-FFF2-40B4-BE49-F238E27FC236}">
                <a16:creationId xmlns:a16="http://schemas.microsoft.com/office/drawing/2014/main" id="{9A48939F-0CF9-9CBD-F606-7A4850B910A1}"/>
              </a:ext>
            </a:extLst>
          </p:cNvPr>
          <p:cNvSpPr>
            <a:spLocks noGrp="1"/>
          </p:cNvSpPr>
          <p:nvPr>
            <p:ph type="body" sz="quarter" idx="13" hasCustomPrompt="1"/>
          </p:nvPr>
        </p:nvSpPr>
        <p:spPr>
          <a:xfrm>
            <a:off x="8183880" y="2438400"/>
            <a:ext cx="3419856"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13" name="Marcador de Posição de Conteúdo 5">
            <a:extLst>
              <a:ext uri="{FF2B5EF4-FFF2-40B4-BE49-F238E27FC236}">
                <a16:creationId xmlns:a16="http://schemas.microsoft.com/office/drawing/2014/main" id="{693BC756-2B97-9751-B879-03B6F1C405C3}"/>
              </a:ext>
            </a:extLst>
          </p:cNvPr>
          <p:cNvSpPr>
            <a:spLocks noGrp="1"/>
          </p:cNvSpPr>
          <p:nvPr>
            <p:ph sz="quarter" idx="14" hasCustomPrompt="1"/>
          </p:nvPr>
        </p:nvSpPr>
        <p:spPr>
          <a:xfrm>
            <a:off x="8183880" y="2871216"/>
            <a:ext cx="3419856" cy="2925554"/>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Imagem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en-US" sz="1600" spc="100" baseline="0"/>
            </a:lvl1pPr>
            <a:lvl2pPr marL="228600">
              <a:lnSpc>
                <a:spcPct val="150000"/>
              </a:lnSpc>
              <a:spcBef>
                <a:spcPts val="1000"/>
              </a:spcBef>
              <a:defRPr lang="en-US" sz="1600" spc="100" baseline="0"/>
            </a:lvl2pPr>
            <a:lvl3pPr marL="457200">
              <a:lnSpc>
                <a:spcPct val="150000"/>
              </a:lnSpc>
              <a:spcBef>
                <a:spcPts val="1000"/>
              </a:spcBef>
              <a:defRPr lang="en-US" sz="1600" spc="100" baseline="0"/>
            </a:lvl3pPr>
            <a:lvl4pPr marL="685800">
              <a:lnSpc>
                <a:spcPct val="150000"/>
              </a:lnSpc>
              <a:spcBef>
                <a:spcPts val="1000"/>
              </a:spcBef>
              <a:defRPr lang="en-US" sz="1600" spc="100" baseline="0"/>
            </a:lvl4pPr>
            <a:lvl5pPr marL="914400">
              <a:lnSpc>
                <a:spcPct val="150000"/>
              </a:lnSpc>
              <a:spcBef>
                <a:spcPts val="1000"/>
              </a:spcBef>
              <a:defRPr lang="en-US" sz="16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lusã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rtlCol="0" anchor="t">
            <a:noAutofit/>
          </a:bodyPr>
          <a:lstStyle>
            <a:lvl1pPr algn="l">
              <a:defRPr lang="en-US" sz="9600" spc="300" baseline="0">
                <a:ln w="28575">
                  <a:solidFill>
                    <a:schemeClr val="tx1"/>
                  </a:solidFill>
                </a:ln>
                <a:noFill/>
              </a:defRPr>
            </a:lvl1pPr>
          </a:lstStyle>
          <a:p>
            <a:pPr rtl="0"/>
            <a:r>
              <a:rPr lang="pt-PT" noProof="0"/>
              <a:t>CLIQUE PARA EDITAR O ESTILO DO TÍTULO DO MODELO GLOBAL</a:t>
            </a:r>
          </a:p>
        </p:txBody>
      </p:sp>
      <p:sp>
        <p:nvSpPr>
          <p:cNvPr id="10" name="Subtítulo 2">
            <a:extLst>
              <a:ext uri="{FF2B5EF4-FFF2-40B4-BE49-F238E27FC236}">
                <a16:creationId xmlns:a16="http://schemas.microsoft.com/office/drawing/2014/main" id="{DC93615E-193E-5253-6EE0-EC01791E3A3A}"/>
              </a:ext>
            </a:extLst>
          </p:cNvPr>
          <p:cNvSpPr>
            <a:spLocks noGrp="1"/>
          </p:cNvSpPr>
          <p:nvPr>
            <p:ph type="subTitle" idx="1" hasCustomPrompt="1"/>
          </p:nvPr>
        </p:nvSpPr>
        <p:spPr>
          <a:xfrm>
            <a:off x="1078992" y="3483864"/>
            <a:ext cx="10040112" cy="1280160"/>
          </a:xfrm>
        </p:spPr>
        <p:txBody>
          <a:bodyPr rtlCol="0"/>
          <a:lstStyle>
            <a:lvl1pPr marL="0" indent="0" algn="l">
              <a:buNone/>
              <a:defRPr lang="en-US" sz="2400" b="1" baseline="0">
                <a:latin typeface="+mn-lt"/>
              </a:defRPr>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pt-PT" noProof="0"/>
              <a:t>Clique para editar o estilo do subtítulo do Modelo Global</a:t>
            </a:r>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ítulo 1">
            <a:extLst>
              <a:ext uri="{FF2B5EF4-FFF2-40B4-BE49-F238E27FC236}">
                <a16:creationId xmlns:a16="http://schemas.microsoft.com/office/drawing/2014/main" id="{3BDEDC48-AA67-6FC9-FF0E-CD3CB49A502F}"/>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BD6A3-F987-4FCC-A6EF-2EF0D33C0888}"/>
              </a:ext>
            </a:extLst>
          </p:cNvPr>
          <p:cNvSpPr>
            <a:spLocks noGrp="1"/>
          </p:cNvSpPr>
          <p:nvPr>
            <p:ph type="title" hasCustomPrompt="1"/>
          </p:nvPr>
        </p:nvSpPr>
        <p:spPr>
          <a:xfrm>
            <a:off x="839788" y="457200"/>
            <a:ext cx="3932237" cy="1600200"/>
          </a:xfrm>
        </p:spPr>
        <p:txBody>
          <a:bodyPr rtlCol="0" anchor="b"/>
          <a:lstStyle>
            <a:lvl1pPr>
              <a:defRPr lang="en-US" sz="3200">
                <a:latin typeface="+mj-lt"/>
              </a:defRPr>
            </a:lvl1pPr>
          </a:lstStyle>
          <a:p>
            <a:pPr rtl="0"/>
            <a:r>
              <a:rPr lang="pt-PT" noProof="0"/>
              <a:t>Clique para editar o estilo do título do Modelo Global</a:t>
            </a:r>
          </a:p>
        </p:txBody>
      </p:sp>
      <p:sp>
        <p:nvSpPr>
          <p:cNvPr id="3" name="Marcador de Posição de Conteúdo 2">
            <a:extLst>
              <a:ext uri="{FF2B5EF4-FFF2-40B4-BE49-F238E27FC236}">
                <a16:creationId xmlns:a16="http://schemas.microsoft.com/office/drawing/2014/main" id="{4C3F06A0-63CE-4272-B90E-4F20296BFBEB}"/>
              </a:ext>
            </a:extLst>
          </p:cNvPr>
          <p:cNvSpPr>
            <a:spLocks noGrp="1"/>
          </p:cNvSpPr>
          <p:nvPr>
            <p:ph idx="1" hasCustomPrompt="1"/>
          </p:nvPr>
        </p:nvSpPr>
        <p:spPr>
          <a:xfrm>
            <a:off x="5183188" y="987425"/>
            <a:ext cx="6172200" cy="4873625"/>
          </a:xfrm>
        </p:spPr>
        <p:txBody>
          <a:bodyPr rtlCol="0"/>
          <a:lstStyle>
            <a:lvl1pPr>
              <a:defRPr lang="en-US" sz="3200"/>
            </a:lvl1pPr>
            <a:lvl2pPr>
              <a:defRPr lang="en-US" sz="2800"/>
            </a:lvl2pPr>
            <a:lvl3pPr>
              <a:defRPr lang="en-US" sz="2400"/>
            </a:lvl3pPr>
            <a:lvl4pPr>
              <a:defRPr lang="en-US" sz="2000"/>
            </a:lvl4pPr>
            <a:lvl5pPr>
              <a:defRPr lang="en-US" sz="2000"/>
            </a:lvl5pPr>
            <a:lvl6pPr>
              <a:defRPr lang="en-US" sz="2000"/>
            </a:lvl6pPr>
            <a:lvl7pPr>
              <a:defRPr lang="en-US" sz="2000"/>
            </a:lvl7pPr>
            <a:lvl8pPr>
              <a:defRPr lang="en-US" sz="2000"/>
            </a:lvl8pPr>
            <a:lvl9pPr>
              <a:defRPr lang="en-US" sz="2000"/>
            </a:lvl9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4" name="Marcador de Posição do Texto 3">
            <a:extLst>
              <a:ext uri="{FF2B5EF4-FFF2-40B4-BE49-F238E27FC236}">
                <a16:creationId xmlns:a16="http://schemas.microsoft.com/office/drawing/2014/main" id="{08467220-06E3-427A-B4D3-9B0030E09DBB}"/>
              </a:ext>
            </a:extLst>
          </p:cNvPr>
          <p:cNvSpPr>
            <a:spLocks noGrp="1"/>
          </p:cNvSpPr>
          <p:nvPr>
            <p:ph type="body" sz="half" idx="2" hasCustomPrompt="1"/>
          </p:nvPr>
        </p:nvSpPr>
        <p:spPr>
          <a:xfrm>
            <a:off x="839788" y="2057400"/>
            <a:ext cx="3932237" cy="3811588"/>
          </a:xfrm>
        </p:spPr>
        <p:txBody>
          <a:bodyPr rtlCol="0"/>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lvl="0" rtl="0"/>
            <a:r>
              <a:rPr lang="pt-PT" noProof="0" dirty="0"/>
              <a:t>Clique para editar os Estilos de texto do modelo global</a:t>
            </a:r>
          </a:p>
        </p:txBody>
      </p:sp>
      <p:sp>
        <p:nvSpPr>
          <p:cNvPr id="6" name="Marcador de Posição do Rodapé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7" name="Marcador de Posição do Número do Diapositivo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8" name="Conexão Reta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Conexão Reta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08F2A-1C19-4116-80DF-E24EDDF283FF}"/>
              </a:ext>
            </a:extLst>
          </p:cNvPr>
          <p:cNvSpPr>
            <a:spLocks noGrp="1"/>
          </p:cNvSpPr>
          <p:nvPr>
            <p:ph type="title" hasCustomPrompt="1"/>
          </p:nvPr>
        </p:nvSpPr>
        <p:spPr>
          <a:xfrm>
            <a:off x="839788" y="457200"/>
            <a:ext cx="3932237" cy="1600200"/>
          </a:xfrm>
        </p:spPr>
        <p:txBody>
          <a:bodyPr rtlCol="0" anchor="b"/>
          <a:lstStyle>
            <a:lvl1pPr>
              <a:defRPr lang="en-US" sz="3200">
                <a:latin typeface="+mj-lt"/>
              </a:defRPr>
            </a:lvl1pPr>
          </a:lstStyle>
          <a:p>
            <a:pPr rtl="0"/>
            <a:r>
              <a:rPr lang="pt-PT" noProof="0"/>
              <a:t>Clique para editar o estilo do título do Modelo Global</a:t>
            </a:r>
          </a:p>
        </p:txBody>
      </p:sp>
      <p:sp>
        <p:nvSpPr>
          <p:cNvPr id="3" name="Marcador de Posição da Imagem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en-US" sz="3200"/>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rtl="0"/>
            <a:r>
              <a:rPr lang="pt-PT" noProof="0"/>
              <a:t>Clique no ícone para adicionar uma imagem</a:t>
            </a:r>
          </a:p>
        </p:txBody>
      </p:sp>
      <p:sp>
        <p:nvSpPr>
          <p:cNvPr id="4" name="Marcador de Posição do Texto 3">
            <a:extLst>
              <a:ext uri="{FF2B5EF4-FFF2-40B4-BE49-F238E27FC236}">
                <a16:creationId xmlns:a16="http://schemas.microsoft.com/office/drawing/2014/main" id="{7DF5F80D-1DB9-4E0A-8F68-924FC1C9C3BA}"/>
              </a:ext>
            </a:extLst>
          </p:cNvPr>
          <p:cNvSpPr>
            <a:spLocks noGrp="1"/>
          </p:cNvSpPr>
          <p:nvPr>
            <p:ph type="body" sz="half" idx="2" hasCustomPrompt="1"/>
          </p:nvPr>
        </p:nvSpPr>
        <p:spPr>
          <a:xfrm>
            <a:off x="839788" y="2057400"/>
            <a:ext cx="3932237" cy="3811588"/>
          </a:xfrm>
        </p:spPr>
        <p:txBody>
          <a:bodyPr rtlCol="0"/>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lvl="0" rtl="0"/>
            <a:r>
              <a:rPr lang="pt-PT" noProof="0" dirty="0"/>
              <a:t>Clique para editar os Estilos de texto do modelo global</a:t>
            </a:r>
          </a:p>
        </p:txBody>
      </p:sp>
      <p:sp>
        <p:nvSpPr>
          <p:cNvPr id="6" name="Marcador de Posição do Rodapé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7" name="Marcador de Posição do Número do Diapositivo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8" name="Conexão Reta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Conexão Reta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Imagem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00000"/>
              </a:lnSpc>
              <a:spcBef>
                <a:spcPts val="1000"/>
              </a:spcBef>
              <a:buNone/>
              <a:defRPr lang="en-US" sz="2400" b="1" spc="200" baseline="0"/>
            </a:lvl1pPr>
            <a:lvl2pPr marL="228600">
              <a:lnSpc>
                <a:spcPct val="150000"/>
              </a:lnSpc>
              <a:spcBef>
                <a:spcPts val="1000"/>
              </a:spcBef>
              <a:defRPr lang="en-US" sz="2400" spc="100" baseline="0"/>
            </a:lvl2pPr>
            <a:lvl3pPr marL="457200">
              <a:lnSpc>
                <a:spcPct val="150000"/>
              </a:lnSpc>
              <a:spcBef>
                <a:spcPts val="1000"/>
              </a:spcBef>
              <a:defRPr lang="en-US" sz="2400" spc="100" baseline="0"/>
            </a:lvl3pPr>
            <a:lvl4pPr marL="685800">
              <a:lnSpc>
                <a:spcPct val="150000"/>
              </a:lnSpc>
              <a:spcBef>
                <a:spcPts val="1000"/>
              </a:spcBef>
              <a:defRPr lang="en-US" sz="2400" spc="100" baseline="0"/>
            </a:lvl4pPr>
            <a:lvl5pPr marL="914400">
              <a:lnSpc>
                <a:spcPct val="150000"/>
              </a:lnSpc>
              <a:spcBef>
                <a:spcPts val="1000"/>
              </a:spcBef>
              <a:defRPr lang="en-US" sz="24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32C1A4FC-81E4-453A-B1E7-80A9FABF40AE}" type="datetime1">
              <a:rPr lang="es-ES" noProof="0" smtClean="0"/>
              <a:t>09/07/2025</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173670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Imagem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en-US" sz="1600" spc="100" baseline="0"/>
            </a:lvl1pPr>
            <a:lvl2pPr marL="228600">
              <a:lnSpc>
                <a:spcPct val="150000"/>
              </a:lnSpc>
              <a:spcBef>
                <a:spcPts val="1000"/>
              </a:spcBef>
              <a:defRPr lang="en-US" sz="1600" spc="100" baseline="0"/>
            </a:lvl2pPr>
            <a:lvl3pPr marL="457200">
              <a:lnSpc>
                <a:spcPct val="150000"/>
              </a:lnSpc>
              <a:spcBef>
                <a:spcPts val="1000"/>
              </a:spcBef>
              <a:defRPr lang="en-US" sz="1600" spc="100" baseline="0"/>
            </a:lvl3pPr>
            <a:lvl4pPr marL="685800">
              <a:lnSpc>
                <a:spcPct val="150000"/>
              </a:lnSpc>
              <a:spcBef>
                <a:spcPts val="1000"/>
              </a:spcBef>
              <a:defRPr lang="en-US" sz="1600" spc="100" baseline="0"/>
            </a:lvl4pPr>
            <a:lvl5pPr marL="914400">
              <a:lnSpc>
                <a:spcPct val="150000"/>
              </a:lnSpc>
              <a:spcBef>
                <a:spcPts val="1000"/>
              </a:spcBef>
              <a:defRPr lang="en-US" sz="16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da Secçã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rtlCol="0" anchor="t">
            <a:noAutofit/>
          </a:bodyPr>
          <a:lstStyle>
            <a:lvl1pPr algn="l">
              <a:defRPr lang="en-US" sz="9600" spc="300" baseline="0">
                <a:ln w="28575">
                  <a:solidFill>
                    <a:schemeClr val="tx1"/>
                  </a:solidFill>
                </a:ln>
                <a:noFill/>
              </a:defRPr>
            </a:lvl1pPr>
          </a:lstStyle>
          <a:p>
            <a:pPr rtl="0"/>
            <a:r>
              <a:rPr lang="pt-PT" noProof="0"/>
              <a:t>CLIQUE PARA EDITAR O ESTILO DO TÍTULO DO MODELO GLOBAL</a:t>
            </a:r>
          </a:p>
        </p:txBody>
      </p:sp>
      <p:sp>
        <p:nvSpPr>
          <p:cNvPr id="10" name="Subtítulo 2">
            <a:extLst>
              <a:ext uri="{FF2B5EF4-FFF2-40B4-BE49-F238E27FC236}">
                <a16:creationId xmlns:a16="http://schemas.microsoft.com/office/drawing/2014/main" id="{DC93615E-193E-5253-6EE0-EC01791E3A3A}"/>
              </a:ext>
            </a:extLst>
          </p:cNvPr>
          <p:cNvSpPr>
            <a:spLocks noGrp="1"/>
          </p:cNvSpPr>
          <p:nvPr>
            <p:ph type="subTitle" idx="1" hasCustomPrompt="1"/>
          </p:nvPr>
        </p:nvSpPr>
        <p:spPr>
          <a:xfrm>
            <a:off x="1078992" y="4901184"/>
            <a:ext cx="10040112" cy="1280160"/>
          </a:xfrm>
        </p:spPr>
        <p:txBody>
          <a:bodyPr rtlCol="0"/>
          <a:lstStyle>
            <a:lvl1pPr marL="0" indent="0" algn="l">
              <a:buNone/>
              <a:defRPr lang="en-US" sz="2400" b="1" baseline="0">
                <a:latin typeface="+mn-lt"/>
              </a:defRPr>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pt-PT" noProof="0"/>
              <a:t>Clique para editar o estilo do subtítulo do Modelo Global</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Conteúdo 2">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Imagem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en-US" sz="1600" spc="100" baseline="0"/>
            </a:lvl1pPr>
            <a:lvl2pPr marL="228600">
              <a:lnSpc>
                <a:spcPct val="150000"/>
              </a:lnSpc>
              <a:spcBef>
                <a:spcPts val="1000"/>
              </a:spcBef>
              <a:defRPr lang="en-US" sz="1600" spc="100" baseline="0"/>
            </a:lvl2pPr>
            <a:lvl3pPr marL="457200">
              <a:lnSpc>
                <a:spcPct val="150000"/>
              </a:lnSpc>
              <a:spcBef>
                <a:spcPts val="1000"/>
              </a:spcBef>
              <a:defRPr lang="en-US" sz="1600" spc="100" baseline="0"/>
            </a:lvl3pPr>
            <a:lvl4pPr marL="685800">
              <a:lnSpc>
                <a:spcPct val="150000"/>
              </a:lnSpc>
              <a:spcBef>
                <a:spcPts val="1000"/>
              </a:spcBef>
              <a:defRPr lang="en-US" sz="1600" spc="100" baseline="0"/>
            </a:lvl4pPr>
            <a:lvl5pPr marL="914400">
              <a:lnSpc>
                <a:spcPct val="150000"/>
              </a:lnSpc>
              <a:spcBef>
                <a:spcPts val="1000"/>
              </a:spcBef>
              <a:defRPr lang="en-US" sz="16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Conteúdo 3">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Imagem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7" y="2441448"/>
            <a:ext cx="10972800" cy="3044952"/>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çã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Imagem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3063240" y="2651760"/>
            <a:ext cx="6309360" cy="1580714"/>
          </a:xfrm>
        </p:spPr>
        <p:txBody>
          <a:bodyPr lIns="91440" rIns="91440" rtlCol="0" anchor="t"/>
          <a:lstStyle>
            <a:lvl1pPr algn="l">
              <a:lnSpc>
                <a:spcPct val="100000"/>
              </a:lnSpc>
              <a:defRPr lang="en-US" sz="2800" cap="none" spc="200" baseline="0"/>
            </a:lvl1pPr>
          </a:lstStyle>
          <a:p>
            <a:pPr rtl="0"/>
            <a:r>
              <a:rPr lang="pt-PT" noProof="0"/>
              <a:t>Clique para editar o estilo do título do Modelo Global</a:t>
            </a:r>
          </a:p>
        </p:txBody>
      </p:sp>
      <p:sp>
        <p:nvSpPr>
          <p:cNvPr id="16" name="Marcador de Posição do Texto 15">
            <a:extLst>
              <a:ext uri="{FF2B5EF4-FFF2-40B4-BE49-F238E27FC236}">
                <a16:creationId xmlns:a16="http://schemas.microsoft.com/office/drawing/2014/main" id="{94138E8D-4D76-2023-4B97-8ACB8894C5F1}"/>
              </a:ext>
            </a:extLst>
          </p:cNvPr>
          <p:cNvSpPr>
            <a:spLocks noGrp="1"/>
          </p:cNvSpPr>
          <p:nvPr>
            <p:ph type="body" sz="quarter" idx="13" hasCustomPrompt="1"/>
          </p:nvPr>
        </p:nvSpPr>
        <p:spPr>
          <a:xfrm>
            <a:off x="3063240" y="4232475"/>
            <a:ext cx="5775960" cy="333945"/>
          </a:xfrm>
        </p:spPr>
        <p:txBody>
          <a:bodyPr rtlCol="0"/>
          <a:lstStyle>
            <a:lvl1pPr marL="0" indent="0">
              <a:buNone/>
              <a:defRPr lang="en-US" sz="1800" spc="200" baseline="0"/>
            </a:lvl1pPr>
          </a:lstStyle>
          <a:p>
            <a:pPr lvl="0" rtl="0"/>
            <a:r>
              <a:rPr lang="pt-PT" noProof="0" dirty="0"/>
              <a:t>Clique para editar os Estilos de texto do modelo global</a:t>
            </a:r>
          </a:p>
        </p:txBody>
      </p:sp>
      <p:sp>
        <p:nvSpPr>
          <p:cNvPr id="17" name="Marcador de Posição do Texto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rtl="0">
              <a:spcBef>
                <a:spcPct val="0"/>
              </a:spcBef>
            </a:pPr>
            <a:r>
              <a:rPr lang="pt-PT" noProof="0"/>
              <a:t>”</a:t>
            </a:r>
          </a:p>
        </p:txBody>
      </p:sp>
      <p:sp>
        <p:nvSpPr>
          <p:cNvPr id="18" name="Marcador de Posição do Texto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rtl="0">
              <a:spcBef>
                <a:spcPct val="0"/>
              </a:spcBef>
            </a:pPr>
            <a:r>
              <a:rPr lang="pt-PT" noProof="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 x4">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Imagem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Título 1">
            <a:extLst>
              <a:ext uri="{FF2B5EF4-FFF2-40B4-BE49-F238E27FC236}">
                <a16:creationId xmlns:a16="http://schemas.microsoft.com/office/drawing/2014/main" id="{DCE0745D-AFE6-DE6D-B026-1FF13F34E628}"/>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6" name="Marcador de Posição da Imagem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0" name="Marcador de Posição do Texto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1" name="Marcador de Posição do Texto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7" name="Marcador de Posição da Imagem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2" name="Marcador de Posição do Texto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3" name="Marcador de Posição do Texto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8" name="Marcador de Posição da Imagem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4" name="Marcador de Posição do Texto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5" name="Marcador de Posição do Texto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9" name="Marcador de Posição da Imagem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6" name="Marcador de Posição do Texto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7" name="Marcador de Posição do Texto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4" name="Marcador de Posição do Rodapé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5" name="Marcador de Posição do Número do Diapositivo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8" name="Conexão Reta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Conexão Reta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 x8">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Título 1">
            <a:extLst>
              <a:ext uri="{FF2B5EF4-FFF2-40B4-BE49-F238E27FC236}">
                <a16:creationId xmlns:a16="http://schemas.microsoft.com/office/drawing/2014/main" id="{DCE0745D-AFE6-DE6D-B026-1FF13F34E628}"/>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10" name="Marcador de Posição do Texto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1" name="Marcador de Posição do Texto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28" name="Marcador de Posição do Texto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29" name="Marcador de Posição do Texto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6" name="Marcador de Posição da Imagem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1" name="Marcador de Posição da Imagem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2" name="Marcador de Posição do Texto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3" name="Marcador de Posição do Texto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30" name="Marcador de Posição do Texto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31" name="Marcador de Posição do Texto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7" name="Marcador de Posição da Imagem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3" name="Marcador de Posição da Imagem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4" name="Marcador de Posição do Texto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5" name="Marcador de Posição do Texto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32" name="Marcador de Posição do Texto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33" name="Marcador de Posição do Texto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8" name="Marcador de Posição da Imagem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6" name="Marcador de Posição da Imagem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6" name="Marcador de Posição do Texto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7" name="Marcador de Posição do Texto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34" name="Marcador de Posição do Texto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35" name="Marcador de Posição do Texto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9" name="Marcador de Posição da Imagem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7" name="Marcador de Posição da Imagem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4" name="Marcador de Posição do Rodapé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5" name="Marcador de Posição do Número do Diapositivo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8" name="Conexão Reta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Conexão Reta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7" name="Imagem 6" descr="Padrão de fundo&#10;&#10;Descrição gerada automaticamente">
            <a:extLst>
              <a:ext uri="{FF2B5EF4-FFF2-40B4-BE49-F238E27FC236}">
                <a16:creationId xmlns:a16="http://schemas.microsoft.com/office/drawing/2014/main" id="{E020D11E-3FF2-1E7F-038B-4F9534916FE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ção do Título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defPPr>
              <a:defRPr lang="en-US"/>
            </a:def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defPPr>
              <a:defRPr lang="en-US"/>
            </a:def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5" name="Marcador de Posição do Rodapé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lang="en-US" sz="1200" b="1" i="0" spc="200" baseline="0">
                <a:solidFill>
                  <a:schemeClr val="tx1"/>
                </a:solidFill>
                <a:latin typeface="+mn-lt"/>
                <a:cs typeface="Arial" panose="020B0604020202020204" pitchFamily="34" charset="0"/>
              </a:defRPr>
            </a:lvl1pPr>
          </a:lstStyle>
          <a:p>
            <a:pPr rtl="0"/>
            <a:r>
              <a:rPr lang="pt-PT" noProof="0"/>
              <a:t>TÍTULO DA APRESENTAÇÃO</a:t>
            </a:r>
          </a:p>
        </p:txBody>
      </p:sp>
      <p:sp>
        <p:nvSpPr>
          <p:cNvPr id="6" name="Marcador de Posição do Número do Diapositivo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lang="en-US" sz="1200" b="1" i="0" spc="200" baseline="0">
                <a:solidFill>
                  <a:schemeClr val="tx1"/>
                </a:solidFill>
                <a:latin typeface="+mn-lt"/>
                <a:cs typeface="Arial" panose="020B0604020202020204" pitchFamily="34" charset="0"/>
              </a:defRPr>
            </a:lvl1pPr>
          </a:lstStyle>
          <a:p>
            <a:pPr rtl="0"/>
            <a:r>
              <a:rPr lang="pt-PT" noProof="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 id="2147483671" r:id="rId20"/>
  </p:sldLayoutIdLst>
  <p:hf hdr="0" dt="0"/>
  <p:txStyles>
    <p:titleStyle>
      <a:lvl1pPr algn="l" defTabSz="914400" rtl="0" eaLnBrk="1" latinLnBrk="0" hangingPunct="1">
        <a:lnSpc>
          <a:spcPct val="90000"/>
        </a:lnSpc>
        <a:spcBef>
          <a:spcPct val="0"/>
        </a:spcBef>
        <a:buNone/>
        <a:defRPr lang="en-US"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9pPr>
    </p:bodyStyle>
    <p:other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 Id="rId5" Type="http://schemas.openxmlformats.org/officeDocument/2006/relationships/image" Target="../media/image81.jpeg"/><Relationship Id="rId4" Type="http://schemas.openxmlformats.org/officeDocument/2006/relationships/image" Target="../media/image80.jpeg"/></Relationships>
</file>

<file path=ppt/slides/_rels/slide3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6.jpeg"/><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9.jpeg"/></Relationships>
</file>

<file path=ppt/slides/_rels/slide3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3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4.jpeg"/></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3.jpeg"/></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04.jpeg"/><Relationship Id="rId1" Type="http://schemas.openxmlformats.org/officeDocument/2006/relationships/slideLayout" Target="../slideLayouts/slideLayout2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6.jpeg"/></Relationships>
</file>

<file path=ppt/slides/_rels/slide4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09.jpeg"/><Relationship Id="rId5" Type="http://schemas.openxmlformats.org/officeDocument/2006/relationships/image" Target="../media/image90.jpeg"/><Relationship Id="rId4" Type="http://schemas.openxmlformats.org/officeDocument/2006/relationships/image" Target="../media/image108.jpeg"/></Relationships>
</file>

<file path=ppt/slides/_rels/slide4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1.jpeg"/></Relationships>
</file>

<file path=ppt/slides/_rels/slide4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5.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37.png"/><Relationship Id="rId5" Type="http://schemas.openxmlformats.org/officeDocument/2006/relationships/diagramData" Target="../diagrams/data1.xml"/><Relationship Id="rId10" Type="http://schemas.openxmlformats.org/officeDocument/2006/relationships/image" Target="../media/image36.jpeg"/><Relationship Id="rId4" Type="http://schemas.openxmlformats.org/officeDocument/2006/relationships/image" Target="../media/image30.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F3D98-3C30-4CFC-8643-C81E829C8C25}"/>
              </a:ext>
            </a:extLst>
          </p:cNvPr>
          <p:cNvSpPr>
            <a:spLocks noGrp="1"/>
          </p:cNvSpPr>
          <p:nvPr>
            <p:ph type="ctrTitle"/>
          </p:nvPr>
        </p:nvSpPr>
        <p:spPr>
          <a:xfrm>
            <a:off x="2119907" y="24674"/>
            <a:ext cx="7952186" cy="2488288"/>
          </a:xfrm>
          <a:solidFill>
            <a:schemeClr val="accent4">
              <a:lumMod val="20000"/>
              <a:lumOff val="80000"/>
            </a:schemeClr>
          </a:solidFill>
        </p:spPr>
        <p:txBody>
          <a:bodyPr rtlCol="0"/>
          <a:lstStyle>
            <a:defPPr>
              <a:defRPr lang="en-US"/>
            </a:defPPr>
          </a:lstStyle>
          <a:p>
            <a:pPr algn="ctr" rtl="0"/>
            <a:br>
              <a:rPr lang="pt-PT" sz="2400" b="0" dirty="0">
                <a:solidFill>
                  <a:schemeClr val="accent4">
                    <a:lumMod val="60000"/>
                    <a:lumOff val="40000"/>
                  </a:schemeClr>
                </a:solidFill>
                <a:latin typeface="Bradley Hand ITC" panose="03070402050302030203" pitchFamily="66" charset="0"/>
              </a:rPr>
            </a:br>
            <a:r>
              <a:rPr lang="pt-PT" sz="2400" b="0" dirty="0">
                <a:solidFill>
                  <a:schemeClr val="accent4">
                    <a:lumMod val="60000"/>
                    <a:lumOff val="40000"/>
                  </a:schemeClr>
                </a:solidFill>
                <a:latin typeface="Bradley Hand ITC" panose="03070402050302030203" pitchFamily="66" charset="0"/>
              </a:rPr>
              <a:t>Ejercicios de contemplación</a:t>
            </a:r>
            <a:br>
              <a:rPr lang="pt-PT" sz="2400" b="0" dirty="0">
                <a:solidFill>
                  <a:schemeClr val="accent4">
                    <a:lumMod val="60000"/>
                    <a:lumOff val="40000"/>
                  </a:schemeClr>
                </a:solidFill>
                <a:latin typeface="Bradley Hand ITC" panose="03070402050302030203" pitchFamily="66" charset="0"/>
              </a:rPr>
            </a:br>
            <a:r>
              <a:rPr lang="pt-PT" sz="2400" b="0" dirty="0">
                <a:solidFill>
                  <a:schemeClr val="accent4">
                    <a:lumMod val="60000"/>
                    <a:lumOff val="40000"/>
                  </a:schemeClr>
                </a:solidFill>
                <a:latin typeface="Bradley Hand ITC" panose="03070402050302030203" pitchFamily="66" charset="0"/>
              </a:rPr>
              <a:t>en la vida cotidiana</a:t>
            </a:r>
          </a:p>
        </p:txBody>
      </p:sp>
      <p:sp>
        <p:nvSpPr>
          <p:cNvPr id="3" name="Subtítulo 2">
            <a:extLst>
              <a:ext uri="{FF2B5EF4-FFF2-40B4-BE49-F238E27FC236}">
                <a16:creationId xmlns:a16="http://schemas.microsoft.com/office/drawing/2014/main" id="{A068D447-28D3-4F5F-B2DC-FD67E9015868}"/>
              </a:ext>
            </a:extLst>
          </p:cNvPr>
          <p:cNvSpPr>
            <a:spLocks noGrp="1"/>
          </p:cNvSpPr>
          <p:nvPr>
            <p:ph type="subTitle" idx="1"/>
          </p:nvPr>
        </p:nvSpPr>
        <p:spPr>
          <a:xfrm>
            <a:off x="1285494" y="1128880"/>
            <a:ext cx="10172393" cy="880103"/>
          </a:xfrm>
        </p:spPr>
        <p:txBody>
          <a:bodyPr rtlCol="0"/>
          <a:lstStyle>
            <a:defPPr>
              <a:defRPr lang="en-US"/>
            </a:defPPr>
          </a:lstStyle>
          <a:p>
            <a:pPr algn="ctr" rtl="0"/>
            <a:r>
              <a:rPr lang="pt-PT" dirty="0">
                <a:solidFill>
                  <a:srgbClr val="0070C0"/>
                </a:solidFill>
                <a:latin typeface="Bradley Hand ITC" panose="03070402050302030203" pitchFamily="66" charset="0"/>
              </a:rPr>
              <a:t>Introducción a la vida contemplativa </a:t>
            </a:r>
          </a:p>
          <a:p>
            <a:pPr algn="ctr" rtl="0"/>
            <a:r>
              <a:rPr lang="pt-PT" dirty="0">
                <a:solidFill>
                  <a:srgbClr val="0070C0"/>
                </a:solidFill>
                <a:latin typeface="Bradley Hand ITC" panose="03070402050302030203" pitchFamily="66" charset="0"/>
              </a:rPr>
              <a:t>Y a la invocación de Jesús</a:t>
            </a:r>
          </a:p>
          <a:p>
            <a:pPr algn="ctr" rtl="0"/>
            <a:r>
              <a:rPr lang="pt-PT" sz="2800" dirty="0">
                <a:solidFill>
                  <a:schemeClr val="accent5">
                    <a:lumMod val="25000"/>
                  </a:schemeClr>
                </a:solidFill>
                <a:latin typeface="Bradley Hand ITC" panose="03070402050302030203" pitchFamily="66" charset="0"/>
              </a:rPr>
              <a:t>Franz Jalics</a:t>
            </a:r>
          </a:p>
          <a:p>
            <a:pPr algn="ctr" rtl="0"/>
            <a:endParaRPr lang="pt-PT" dirty="0"/>
          </a:p>
        </p:txBody>
      </p:sp>
      <p:sp>
        <p:nvSpPr>
          <p:cNvPr id="5" name="Rectángulo 4">
            <a:extLst>
              <a:ext uri="{FF2B5EF4-FFF2-40B4-BE49-F238E27FC236}">
                <a16:creationId xmlns:a16="http://schemas.microsoft.com/office/drawing/2014/main" id="{EF5198B2-A094-C38C-F46F-4B381F031D4C}"/>
              </a:ext>
            </a:extLst>
          </p:cNvPr>
          <p:cNvSpPr/>
          <p:nvPr/>
        </p:nvSpPr>
        <p:spPr>
          <a:xfrm>
            <a:off x="3023316" y="5116673"/>
            <a:ext cx="6696744" cy="16727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accent5">
                    <a:lumMod val="10000"/>
                  </a:schemeClr>
                </a:solidFill>
                <a:latin typeface="Bradley Hand ITC" panose="03070402050302030203" pitchFamily="66" charset="0"/>
              </a:rPr>
              <a:t>Fraternidad del Santo Nombre</a:t>
            </a:r>
          </a:p>
          <a:p>
            <a:pPr algn="ctr"/>
            <a:endParaRPr lang="es-ES" sz="2800" b="1" dirty="0">
              <a:solidFill>
                <a:schemeClr val="accent5">
                  <a:lumMod val="10000"/>
                </a:schemeClr>
              </a:solidFill>
              <a:latin typeface="Bradley Hand ITC" panose="03070402050302030203" pitchFamily="66" charset="0"/>
            </a:endParaRPr>
          </a:p>
          <a:p>
            <a:pPr algn="ctr"/>
            <a:r>
              <a:rPr lang="es-ES" sz="2800" dirty="0">
                <a:solidFill>
                  <a:srgbClr val="002060"/>
                </a:solidFill>
                <a:latin typeface="Bradley Hand ITC" panose="03070402050302030203" pitchFamily="66" charset="0"/>
              </a:rPr>
              <a:t>Material elaborado  por  Pilar  de </a:t>
            </a:r>
            <a:r>
              <a:rPr lang="es-ES" sz="2800" dirty="0" err="1">
                <a:solidFill>
                  <a:srgbClr val="002060"/>
                </a:solidFill>
                <a:latin typeface="Bradley Hand ITC" panose="03070402050302030203" pitchFamily="66" charset="0"/>
              </a:rPr>
              <a:t>Mambré</a:t>
            </a:r>
            <a:r>
              <a:rPr lang="es-ES" sz="2800" dirty="0">
                <a:solidFill>
                  <a:srgbClr val="002060"/>
                </a:solidFill>
                <a:latin typeface="Bradley Hand ITC" panose="03070402050302030203" pitchFamily="66" charset="0"/>
              </a:rPr>
              <a:t> </a:t>
            </a:r>
          </a:p>
          <a:p>
            <a:pPr algn="ctr"/>
            <a:endParaRPr lang="es-ES" sz="2800" b="1" dirty="0">
              <a:solidFill>
                <a:schemeClr val="accent5">
                  <a:lumMod val="10000"/>
                </a:schemeClr>
              </a:solidFill>
              <a:latin typeface="Bradley Hand ITC" panose="03070402050302030203" pitchFamily="66" charset="0"/>
            </a:endParaRPr>
          </a:p>
          <a:p>
            <a:pPr algn="ctr"/>
            <a:r>
              <a:rPr lang="es-ES" sz="2800" b="1" dirty="0">
                <a:solidFill>
                  <a:schemeClr val="accent5">
                    <a:lumMod val="10000"/>
                  </a:schemeClr>
                </a:solidFill>
                <a:latin typeface="Bradley Hand ITC" panose="03070402050302030203" pitchFamily="66" charset="0"/>
              </a:rPr>
              <a:t> </a:t>
            </a:r>
          </a:p>
        </p:txBody>
      </p:sp>
      <p:pic>
        <p:nvPicPr>
          <p:cNvPr id="6" name="Imagen 5">
            <a:extLst>
              <a:ext uri="{FF2B5EF4-FFF2-40B4-BE49-F238E27FC236}">
                <a16:creationId xmlns:a16="http://schemas.microsoft.com/office/drawing/2014/main" id="{C18A3249-6EEF-00B7-255B-E7EFC2F588C4}"/>
              </a:ext>
            </a:extLst>
          </p:cNvPr>
          <p:cNvPicPr>
            <a:picLocks noChangeAspect="1"/>
          </p:cNvPicPr>
          <p:nvPr/>
        </p:nvPicPr>
        <p:blipFill>
          <a:blip r:embed="rId3"/>
          <a:stretch>
            <a:fillRect/>
          </a:stretch>
        </p:blipFill>
        <p:spPr>
          <a:xfrm>
            <a:off x="5676035" y="2671021"/>
            <a:ext cx="1391307" cy="1978667"/>
          </a:xfrm>
          <a:prstGeom prst="rect">
            <a:avLst/>
          </a:prstGeom>
        </p:spPr>
      </p:pic>
      <p:sp>
        <p:nvSpPr>
          <p:cNvPr id="4" name="Diagrama de flujo: conector 3">
            <a:extLst>
              <a:ext uri="{FF2B5EF4-FFF2-40B4-BE49-F238E27FC236}">
                <a16:creationId xmlns:a16="http://schemas.microsoft.com/office/drawing/2014/main" id="{7EFE5AA0-F58B-7781-CAA5-F710DBE275C5}"/>
              </a:ext>
            </a:extLst>
          </p:cNvPr>
          <p:cNvSpPr/>
          <p:nvPr/>
        </p:nvSpPr>
        <p:spPr>
          <a:xfrm>
            <a:off x="191344" y="2738848"/>
            <a:ext cx="3024336" cy="29883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latin typeface="Bradley Hand ITC" panose="03070402050302030203" pitchFamily="66" charset="0"/>
              </a:rPr>
              <a:t>4º tiempo o etapa</a:t>
            </a:r>
          </a:p>
        </p:txBody>
      </p:sp>
      <p:pic>
        <p:nvPicPr>
          <p:cNvPr id="1030" name="Picture 6" descr="Jesuit Priest Rejects Pope’s Connection to Kidnapping - The New York Times">
            <a:extLst>
              <a:ext uri="{FF2B5EF4-FFF2-40B4-BE49-F238E27FC236}">
                <a16:creationId xmlns:a16="http://schemas.microsoft.com/office/drawing/2014/main" id="{A78DADC3-B3D4-0010-CDCE-1E7447D22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240" y="1444911"/>
            <a:ext cx="2347384" cy="312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57666"/>
      </p:ext>
    </p:extLst>
  </p:cSld>
  <p:clrMapOvr>
    <a:masterClrMapping/>
  </p:clrMapOvr>
  <mc:AlternateContent xmlns:mc="http://schemas.openxmlformats.org/markup-compatibility/2006" xmlns:p14="http://schemas.microsoft.com/office/powerpoint/2010/main">
    <mc:Choice Requires="p14">
      <p:transition spd="slow" p14:dur="1500" advTm="24460">
        <p14:window dir="vert"/>
      </p:transition>
    </mc:Choice>
    <mc:Fallback xmlns="">
      <p:transition spd="slow" advTm="244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E83F2320-75E7-4EDF-A698-11AD9D92A6C5}"/>
              </a:ext>
            </a:extLst>
          </p:cNvPr>
          <p:cNvSpPr txBox="1"/>
          <p:nvPr/>
        </p:nvSpPr>
        <p:spPr>
          <a:xfrm>
            <a:off x="10128448" y="1722649"/>
            <a:ext cx="6098344" cy="375552"/>
          </a:xfrm>
          <a:prstGeom prst="rect">
            <a:avLst/>
          </a:prstGeom>
          <a:noFill/>
        </p:spPr>
        <p:txBody>
          <a:bodyPr wrap="square">
            <a:spAutoFit/>
          </a:bodyPr>
          <a:lstStyle/>
          <a:p>
            <a:pPr lvl="0" algn="just">
              <a:lnSpc>
                <a:spcPct val="107000"/>
              </a:lnSpc>
              <a:spcAft>
                <a:spcPts val="800"/>
              </a:spcAft>
            </a:pPr>
            <a:r>
              <a:rPr lang="es-ES" sz="1800" kern="100" dirty="0">
                <a:effectLst/>
                <a:latin typeface="Aptos" panose="020B0004020202020204"/>
                <a:ea typeface="Aptos" panose="020B0004020202020204"/>
                <a:cs typeface="Times New Roman" panose="02020603050405020304" pitchFamily="18" charset="0"/>
              </a:rPr>
              <a:t>.</a:t>
            </a:r>
          </a:p>
        </p:txBody>
      </p:sp>
      <p:grpSp>
        <p:nvGrpSpPr>
          <p:cNvPr id="10" name="Grupo 9">
            <a:extLst>
              <a:ext uri="{FF2B5EF4-FFF2-40B4-BE49-F238E27FC236}">
                <a16:creationId xmlns:a16="http://schemas.microsoft.com/office/drawing/2014/main" id="{C6AE6543-4453-43D4-AF7E-713D71255897}"/>
              </a:ext>
            </a:extLst>
          </p:cNvPr>
          <p:cNvGrpSpPr/>
          <p:nvPr/>
        </p:nvGrpSpPr>
        <p:grpSpPr>
          <a:xfrm>
            <a:off x="2351584" y="188953"/>
            <a:ext cx="7897478" cy="797040"/>
            <a:chOff x="363640" y="35435"/>
            <a:chExt cx="5090965" cy="797040"/>
          </a:xfrm>
          <a:gradFill>
            <a:gsLst>
              <a:gs pos="0">
                <a:srgbClr val="FFFF99"/>
              </a:gs>
              <a:gs pos="50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grpSpPr>
        <p:sp>
          <p:nvSpPr>
            <p:cNvPr id="11" name="Rectángulo: esquinas redondeadas 10">
              <a:extLst>
                <a:ext uri="{FF2B5EF4-FFF2-40B4-BE49-F238E27FC236}">
                  <a16:creationId xmlns:a16="http://schemas.microsoft.com/office/drawing/2014/main" id="{639497B7-29E9-4C42-9763-9EC46BAF9107}"/>
                </a:ext>
              </a:extLst>
            </p:cNvPr>
            <p:cNvSpPr/>
            <p:nvPr/>
          </p:nvSpPr>
          <p:spPr>
            <a:xfrm>
              <a:off x="363640" y="35435"/>
              <a:ext cx="5090965" cy="797040"/>
            </a:xfrm>
            <a:prstGeom prst="roundRect">
              <a:avLst/>
            </a:prstGeom>
            <a:grpFill/>
            <a:scene3d>
              <a:camera prst="orthographicFront"/>
              <a:lightRig rig="threePt" dir="t"/>
            </a:scene3d>
            <a:sp3d>
              <a:bevelT/>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3" name="Rectángulo: esquinas redondeadas 4">
              <a:extLst>
                <a:ext uri="{FF2B5EF4-FFF2-40B4-BE49-F238E27FC236}">
                  <a16:creationId xmlns:a16="http://schemas.microsoft.com/office/drawing/2014/main" id="{A862D7E9-A193-467C-BB28-2A2473199CC9}"/>
                </a:ext>
              </a:extLst>
            </p:cNvPr>
            <p:cNvSpPr txBox="1"/>
            <p:nvPr/>
          </p:nvSpPr>
          <p:spPr>
            <a:xfrm>
              <a:off x="402548" y="74343"/>
              <a:ext cx="5013149" cy="719224"/>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accent5">
                      <a:lumMod val="10000"/>
                    </a:schemeClr>
                  </a:solidFill>
                  <a:latin typeface="Bradley Hand ITC" panose="03070402050302030203" pitchFamily="66" charset="0"/>
                </a:rPr>
                <a:t>Una experiencia de relación con la muerte y una gracia</a:t>
              </a:r>
            </a:p>
          </p:txBody>
        </p:sp>
      </p:grpSp>
      <p:pic>
        <p:nvPicPr>
          <p:cNvPr id="1028" name="Picture 4" descr="EL CAJÓN DE GRISOM: Como los bombardeos de la Segunda Guerra Mundial  afectaron al clima">
            <a:extLst>
              <a:ext uri="{FF2B5EF4-FFF2-40B4-BE49-F238E27FC236}">
                <a16:creationId xmlns:a16="http://schemas.microsoft.com/office/drawing/2014/main" id="{95D901EF-EB29-FFE7-4A09-42CD26933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33" y="1479751"/>
            <a:ext cx="4752528" cy="3261883"/>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E0F2CA1-FFBA-06DA-8555-86E65CECCC9B}"/>
              </a:ext>
            </a:extLst>
          </p:cNvPr>
          <p:cNvSpPr txBox="1"/>
          <p:nvPr/>
        </p:nvSpPr>
        <p:spPr>
          <a:xfrm>
            <a:off x="1990371" y="4820895"/>
            <a:ext cx="8229600" cy="1569660"/>
          </a:xfrm>
          <a:prstGeom prst="rect">
            <a:avLst/>
          </a:prstGeom>
          <a:gradFill>
            <a:gsLst>
              <a:gs pos="12000">
                <a:srgbClr val="FFFF99"/>
              </a:gs>
              <a:gs pos="50000">
                <a:schemeClr val="accent3">
                  <a:hueOff val="6399034"/>
                  <a:satOff val="30929"/>
                  <a:lumOff val="8040"/>
                  <a:alphaOff val="0"/>
                  <a:satMod val="110000"/>
                  <a:lumMod val="100000"/>
                  <a:shade val="100000"/>
                </a:schemeClr>
              </a:gs>
              <a:gs pos="61000">
                <a:schemeClr val="accent3">
                  <a:hueOff val="6399034"/>
                  <a:satOff val="30929"/>
                  <a:lumOff val="8040"/>
                  <a:alphaOff val="0"/>
                  <a:lumMod val="99000"/>
                  <a:satMod val="120000"/>
                  <a:shade val="78000"/>
                </a:schemeClr>
              </a:gs>
            </a:gsLst>
            <a:lin ang="5400000" scaled="0"/>
          </a:gradFill>
        </p:spPr>
        <p:txBody>
          <a:bodyPr wrap="square">
            <a:spAutoFit/>
          </a:bodyPr>
          <a:lstStyle/>
          <a:p>
            <a:pPr algn="ctr"/>
            <a:r>
              <a:rPr lang="es-ES" sz="1800" b="1" kern="100" dirty="0">
                <a:effectLst/>
                <a:latin typeface="Bradley Hand ITC" panose="03070402050302030203" pitchFamily="66" charset="0"/>
                <a:ea typeface="Aptos" panose="020B0004020202020204"/>
                <a:cs typeface="Times New Roman" panose="02020603050405020304" pitchFamily="18" charset="0"/>
              </a:rPr>
              <a:t>“</a:t>
            </a:r>
            <a:r>
              <a:rPr lang="es-ES" sz="2400" b="1" kern="1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Me revelaba con toda mi fuerza vital </a:t>
            </a:r>
          </a:p>
          <a:p>
            <a:pPr algn="ctr"/>
            <a:r>
              <a:rPr lang="es-ES" sz="2400" b="1" kern="100" dirty="0">
                <a:solidFill>
                  <a:schemeClr val="accent1">
                    <a:lumMod val="10000"/>
                  </a:schemeClr>
                </a:solidFill>
                <a:effectLst/>
                <a:latin typeface="Bradley Hand ITC" panose="03070402050302030203" pitchFamily="66" charset="0"/>
                <a:ea typeface="Aptos" panose="020B0004020202020204"/>
                <a:cs typeface="Times New Roman" panose="02020603050405020304" pitchFamily="18" charset="0"/>
              </a:rPr>
              <a:t>contra el hecho de caer en la nada. </a:t>
            </a:r>
          </a:p>
          <a:p>
            <a:pPr algn="ct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Se trataba de una lucha </a:t>
            </a:r>
          </a:p>
          <a:p>
            <a:pPr algn="ct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impotente y desesperada contra la muerte.” </a:t>
            </a:r>
            <a:endParaRPr lang="es-ES" sz="2400" b="1" dirty="0">
              <a:solidFill>
                <a:schemeClr val="bg1"/>
              </a:solidFill>
            </a:endParaRPr>
          </a:p>
        </p:txBody>
      </p:sp>
      <p:pic>
        <p:nvPicPr>
          <p:cNvPr id="1032" name="Picture 8" descr="Amazon.com: Bombardeo de la Segunda Guerra Mundial después de una ronda de  bombardeo por proyectiles de artillería Miembros de la 87ª División de  Morteros El primer ejército de Estados Unidos en Echtz">
            <a:extLst>
              <a:ext uri="{FF2B5EF4-FFF2-40B4-BE49-F238E27FC236}">
                <a16:creationId xmlns:a16="http://schemas.microsoft.com/office/drawing/2014/main" id="{E5EB6839-A306-C723-4285-2231986EF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472" y="1326365"/>
            <a:ext cx="4324595" cy="3327911"/>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ntimos todos lo mismo al morir?">
            <a:extLst>
              <a:ext uri="{FF2B5EF4-FFF2-40B4-BE49-F238E27FC236}">
                <a16:creationId xmlns:a16="http://schemas.microsoft.com/office/drawing/2014/main" id="{2B5AF7FA-8909-4F25-8FC1-196104686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0"/>
            <a:ext cx="3816424" cy="214434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10" name="Picture 6" descr="El bombardeo “por error” durante la Segunda Guerra que dejó 86 niños  muertos: “Bajé al sótano con un compañerito que no sobrevivió” - LA NACION">
            <a:extLst>
              <a:ext uri="{FF2B5EF4-FFF2-40B4-BE49-F238E27FC236}">
                <a16:creationId xmlns:a16="http://schemas.microsoft.com/office/drawing/2014/main" id="{C1967A58-FFF0-F005-CD53-A2C800DE8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32" y="3442320"/>
            <a:ext cx="4824536" cy="3281394"/>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1CF793B-47BD-4443-A200-E86ED9AAAE10}"/>
              </a:ext>
            </a:extLst>
          </p:cNvPr>
          <p:cNvSpPr txBox="1"/>
          <p:nvPr/>
        </p:nvSpPr>
        <p:spPr>
          <a:xfrm>
            <a:off x="0" y="2006805"/>
            <a:ext cx="4824536" cy="1775614"/>
          </a:xfrm>
          <a:prstGeom prst="rect">
            <a:avLst/>
          </a:prstGeom>
          <a:gradFill>
            <a:gsLst>
              <a:gs pos="12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165100"/>
          </a:effectLst>
        </p:spPr>
        <p:txBody>
          <a:bodyPr wrap="square">
            <a:spAutoFit/>
          </a:bodyPr>
          <a:lstStyle/>
          <a:p>
            <a:pPr algn="ctr">
              <a:lnSpc>
                <a:spcPct val="107000"/>
              </a:lnSpc>
              <a:spcAft>
                <a:spcPts val="800"/>
              </a:spcAft>
            </a:pPr>
            <a:r>
              <a:rPr lang="es-ES" sz="1800" kern="100" dirty="0">
                <a:effectLst/>
                <a:latin typeface="Bradley Hand ITC" panose="03070402050302030203" pitchFamily="66" charset="0"/>
                <a:ea typeface="Aptos" panose="020B0004020202020204"/>
                <a:cs typeface="Times New Roman" panose="02020603050405020304" pitchFamily="18" charset="0"/>
              </a:rPr>
              <a:t>“</a:t>
            </a:r>
            <a:r>
              <a:rPr lang="es-ES" sz="2400" b="1" kern="100" dirty="0">
                <a:effectLst/>
                <a:latin typeface="Bradley Hand ITC" panose="03070402050302030203" pitchFamily="66" charset="0"/>
                <a:ea typeface="Aptos" panose="020B0004020202020204"/>
                <a:cs typeface="Times New Roman" panose="02020603050405020304" pitchFamily="18" charset="0"/>
              </a:rPr>
              <a:t>De pronto mientras me debatía entre la ira y el miedo </a:t>
            </a:r>
          </a:p>
          <a:p>
            <a:pPr algn="ctr">
              <a:lnSpc>
                <a:spcPct val="107000"/>
              </a:lnSpc>
              <a:spcAft>
                <a:spcPts val="800"/>
              </a:spcAft>
            </a:pP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me inundó un sentimiento de infinita paz”. </a:t>
            </a:r>
          </a:p>
        </p:txBody>
      </p:sp>
      <p:sp>
        <p:nvSpPr>
          <p:cNvPr id="4" name="CuadroTexto 3">
            <a:extLst>
              <a:ext uri="{FF2B5EF4-FFF2-40B4-BE49-F238E27FC236}">
                <a16:creationId xmlns:a16="http://schemas.microsoft.com/office/drawing/2014/main" id="{1E63875B-96C0-1CC4-AC39-900178D225DB}"/>
              </a:ext>
            </a:extLst>
          </p:cNvPr>
          <p:cNvSpPr txBox="1"/>
          <p:nvPr/>
        </p:nvSpPr>
        <p:spPr>
          <a:xfrm>
            <a:off x="6096000" y="1740450"/>
            <a:ext cx="6098458" cy="2308324"/>
          </a:xfrm>
          <a:prstGeom prst="rect">
            <a:avLst/>
          </a:prstGeom>
          <a:gradFill>
            <a:gsLst>
              <a:gs pos="12000">
                <a:srgbClr val="FFFF99"/>
              </a:gs>
              <a:gs pos="50000">
                <a:schemeClr val="accent3">
                  <a:hueOff val="6399034"/>
                  <a:satOff val="30929"/>
                  <a:lumOff val="8040"/>
                  <a:alphaOff val="0"/>
                  <a:satMod val="110000"/>
                  <a:lumMod val="100000"/>
                  <a:shade val="100000"/>
                </a:schemeClr>
              </a:gs>
              <a:gs pos="61000">
                <a:schemeClr val="accent3">
                  <a:hueOff val="6399034"/>
                  <a:satOff val="30929"/>
                  <a:lumOff val="8040"/>
                  <a:alphaOff val="0"/>
                  <a:lumMod val="99000"/>
                  <a:satMod val="120000"/>
                  <a:shade val="78000"/>
                </a:schemeClr>
              </a:gs>
            </a:gsLst>
            <a:lin ang="5400000" scaled="0"/>
          </a:gradFill>
          <a:ln w="38100">
            <a:solidFill>
              <a:schemeClr val="accent1">
                <a:lumMod val="50000"/>
              </a:schemeClr>
            </a:solidFill>
          </a:ln>
          <a:effectLst>
            <a:softEdge rad="215900"/>
          </a:effectLst>
        </p:spPr>
        <p:txBody>
          <a:bodyPr wrap="square">
            <a:spAutoFit/>
          </a:bodyPr>
          <a:lstStyle/>
          <a:p>
            <a:pPr algn="ctr"/>
            <a:r>
              <a:rPr lang="es-ES" sz="2400" kern="100" dirty="0">
                <a:effectLst/>
                <a:latin typeface="Bradley Hand ITC" panose="03070402050302030203" pitchFamily="66" charset="0"/>
                <a:ea typeface="Aptos" panose="020B0004020202020204"/>
                <a:cs typeface="Times New Roman" panose="02020603050405020304" pitchFamily="18" charset="0"/>
              </a:rPr>
              <a:t>“</a:t>
            </a:r>
            <a:r>
              <a:rPr lang="es-ES" sz="2400" b="1" kern="100" dirty="0">
                <a:solidFill>
                  <a:srgbClr val="FF0000"/>
                </a:solidFill>
                <a:effectLst/>
                <a:latin typeface="Bradley Hand ITC" panose="03070402050302030203" pitchFamily="66" charset="0"/>
                <a:ea typeface="Aptos" panose="020B0004020202020204"/>
                <a:cs typeface="Times New Roman" panose="02020603050405020304" pitchFamily="18" charset="0"/>
              </a:rPr>
              <a:t>Supe de la presencia de Dios</a:t>
            </a:r>
            <a:r>
              <a:rPr lang="es-ES" sz="2400" b="1" kern="100" dirty="0">
                <a:effectLst/>
                <a:latin typeface="Bradley Hand ITC" panose="03070402050302030203" pitchFamily="66" charset="0"/>
                <a:ea typeface="Aptos" panose="020B0004020202020204"/>
                <a:cs typeface="Times New Roman" panose="02020603050405020304" pitchFamily="18" charset="0"/>
              </a:rPr>
              <a:t>. </a:t>
            </a:r>
          </a:p>
          <a:p>
            <a:pPr algn="ctr"/>
            <a:r>
              <a:rPr lang="es-ES" sz="2400" b="1" kern="100" dirty="0">
                <a:effectLst/>
                <a:latin typeface="Bradley Hand ITC" panose="03070402050302030203" pitchFamily="66" charset="0"/>
                <a:ea typeface="Aptos" panose="020B0004020202020204"/>
                <a:cs typeface="Times New Roman" panose="02020603050405020304" pitchFamily="18" charset="0"/>
              </a:rPr>
              <a:t>Sentí que carecía de importancia el hecho de que fuera a morir o no, pues</a:t>
            </a:r>
          </a:p>
          <a:p>
            <a:pPr algn="ctr"/>
            <a:r>
              <a:rPr lang="es-ES" sz="2400" b="1" kern="100" dirty="0">
                <a:effectLst/>
                <a:latin typeface="Bradley Hand ITC" panose="03070402050302030203" pitchFamily="66" charset="0"/>
                <a:ea typeface="Aptos" panose="020B0004020202020204"/>
                <a:cs typeface="Times New Roman" panose="02020603050405020304" pitchFamily="18" charset="0"/>
              </a:rPr>
              <a:t> </a:t>
            </a: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las cosas están bien, así como están. </a:t>
            </a:r>
          </a:p>
          <a:p>
            <a:pPr algn="ct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Nada verdaderamente importante puede suceder con la muerte.” </a:t>
            </a:r>
            <a:endParaRPr lang="es-ES" sz="2400" b="1" dirty="0">
              <a:solidFill>
                <a:schemeClr val="bg1"/>
              </a:solidFill>
            </a:endParaRPr>
          </a:p>
        </p:txBody>
      </p:sp>
    </p:spTree>
    <p:extLst>
      <p:ext uri="{BB962C8B-B14F-4D97-AF65-F5344CB8AC3E}">
        <p14:creationId xmlns:p14="http://schemas.microsoft.com/office/powerpoint/2010/main" val="30545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rte Abstracto En Contraste Mundo Mente Mental Universo Espiritual Día  Noche Acuarela Diseño De Ilustración Stock de ilustración - Ilustración de  fondo, pintura: 248455839">
            <a:extLst>
              <a:ext uri="{FF2B5EF4-FFF2-40B4-BE49-F238E27FC236}">
                <a16:creationId xmlns:a16="http://schemas.microsoft.com/office/drawing/2014/main" id="{1BE26C91-0AFB-8E26-C39E-2107BC4C1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87" y="3429000"/>
            <a:ext cx="3672408" cy="36724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6" name="Picture 4" descr="Arte Paleocristiano – UNIVIA">
            <a:extLst>
              <a:ext uri="{FF2B5EF4-FFF2-40B4-BE49-F238E27FC236}">
                <a16:creationId xmlns:a16="http://schemas.microsoft.com/office/drawing/2014/main" id="{4C4AA1F8-179D-E4E2-D485-2DC666ECA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883" y="-200552"/>
            <a:ext cx="3192015" cy="2892764"/>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7" name="Marcador de contenido 6">
            <a:extLst>
              <a:ext uri="{FF2B5EF4-FFF2-40B4-BE49-F238E27FC236}">
                <a16:creationId xmlns:a16="http://schemas.microsoft.com/office/drawing/2014/main" id="{0B37AFBE-1946-41CD-BC90-B748ED69EEAA}"/>
              </a:ext>
            </a:extLst>
          </p:cNvPr>
          <p:cNvSpPr>
            <a:spLocks noGrp="1"/>
          </p:cNvSpPr>
          <p:nvPr>
            <p:ph sz="half" idx="2"/>
          </p:nvPr>
        </p:nvSpPr>
        <p:spPr>
          <a:xfrm>
            <a:off x="-70401" y="1935212"/>
            <a:ext cx="4649616" cy="2338598"/>
          </a:xfrm>
          <a:gradFill>
            <a:gsLst>
              <a:gs pos="17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431800"/>
          </a:effectLst>
        </p:spPr>
        <p:txBody>
          <a:bodyPr/>
          <a:lstStyle/>
          <a:p>
            <a:pPr marL="0" indent="0" algn="ctr">
              <a:buNone/>
            </a:pPr>
            <a:r>
              <a:rPr lang="es-ES" sz="2400" b="1" kern="100" dirty="0">
                <a:effectLst/>
                <a:latin typeface="Bradley Hand ITC" panose="03070402050302030203" pitchFamily="66" charset="0"/>
                <a:ea typeface="Aptos" panose="020B0004020202020204"/>
                <a:cs typeface="Times New Roman" panose="02020603050405020304" pitchFamily="18" charset="0"/>
              </a:rPr>
              <a:t>No se trataba de pensamientos, </a:t>
            </a:r>
          </a:p>
          <a:p>
            <a:pPr marL="0" indent="0" algn="ctr">
              <a:buNone/>
            </a:pPr>
            <a:r>
              <a:rPr lang="es-ES" sz="2400" b="1" kern="100" dirty="0">
                <a:effectLst/>
                <a:latin typeface="Bradley Hand ITC" panose="03070402050302030203" pitchFamily="66" charset="0"/>
                <a:ea typeface="Aptos" panose="020B0004020202020204"/>
                <a:cs typeface="Times New Roman" panose="02020603050405020304" pitchFamily="18" charset="0"/>
              </a:rPr>
              <a:t>sino de una súbita certeza de la que fluía la paz, la serenidad, </a:t>
            </a:r>
          </a:p>
          <a:p>
            <a:pPr marL="0" indent="0" algn="ctr">
              <a:buNone/>
            </a:pP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el sentimiento de hallarse protegido</a:t>
            </a:r>
            <a:r>
              <a:rPr lang="es-ES" sz="2400" kern="100" dirty="0">
                <a:solidFill>
                  <a:schemeClr val="bg1"/>
                </a:solidFill>
                <a:effectLst/>
                <a:latin typeface="Bradley Hand ITC" panose="03070402050302030203" pitchFamily="66" charset="0"/>
                <a:ea typeface="Aptos" panose="020B0004020202020204"/>
                <a:cs typeface="Times New Roman" panose="02020603050405020304" pitchFamily="18" charset="0"/>
              </a:rPr>
              <a:t>. </a:t>
            </a:r>
          </a:p>
        </p:txBody>
      </p:sp>
      <p:sp>
        <p:nvSpPr>
          <p:cNvPr id="3" name="CuadroTexto 2">
            <a:extLst>
              <a:ext uri="{FF2B5EF4-FFF2-40B4-BE49-F238E27FC236}">
                <a16:creationId xmlns:a16="http://schemas.microsoft.com/office/drawing/2014/main" id="{972773CD-E80B-9DA6-1C7F-8F62988C2983}"/>
              </a:ext>
            </a:extLst>
          </p:cNvPr>
          <p:cNvSpPr txBox="1"/>
          <p:nvPr/>
        </p:nvSpPr>
        <p:spPr>
          <a:xfrm>
            <a:off x="7462898" y="1906444"/>
            <a:ext cx="4866893" cy="2308324"/>
          </a:xfrm>
          <a:prstGeom prst="rect">
            <a:avLst/>
          </a:prstGeom>
          <a:gradFill>
            <a:gsLst>
              <a:gs pos="17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139700"/>
          </a:effectLst>
        </p:spPr>
        <p:txBody>
          <a:bodyPr wrap="square">
            <a:spAutoFit/>
          </a:bodyPr>
          <a:lstStyle/>
          <a:p>
            <a:pPr marL="0" indent="0" algn="ctr">
              <a:buNone/>
            </a:pPr>
            <a:r>
              <a:rPr lang="es-ES" sz="2400" kern="100" dirty="0">
                <a:effectLst/>
                <a:latin typeface="Bradley Hand ITC" panose="03070402050302030203" pitchFamily="66" charset="0"/>
                <a:ea typeface="Aptos" panose="020B0004020202020204"/>
                <a:cs typeface="Times New Roman" panose="02020603050405020304" pitchFamily="18" charset="0"/>
              </a:rPr>
              <a:t>Si bien exteriormente nada había cambiado</a:t>
            </a:r>
            <a:r>
              <a:rPr lang="es-ES" sz="2400" kern="100" dirty="0">
                <a:solidFill>
                  <a:srgbClr val="FF0000"/>
                </a:solidFill>
                <a:effectLst/>
                <a:latin typeface="Bradley Hand ITC" panose="03070402050302030203" pitchFamily="66" charset="0"/>
                <a:ea typeface="Aptos" panose="020B0004020202020204"/>
                <a:cs typeface="Times New Roman" panose="02020603050405020304" pitchFamily="18" charset="0"/>
              </a:rPr>
              <a:t>, </a:t>
            </a:r>
          </a:p>
          <a:p>
            <a:pPr marL="0" indent="0" algn="ctr">
              <a:buNone/>
            </a:pPr>
            <a:r>
              <a:rPr lang="es-ES" sz="2400" b="1" kern="100" dirty="0">
                <a:solidFill>
                  <a:schemeClr val="accent4">
                    <a:lumMod val="50000"/>
                  </a:schemeClr>
                </a:solidFill>
                <a:effectLst/>
                <a:latin typeface="Bradley Hand ITC" panose="03070402050302030203" pitchFamily="66" charset="0"/>
                <a:ea typeface="Aptos" panose="020B0004020202020204"/>
                <a:cs typeface="Times New Roman" panose="02020603050405020304" pitchFamily="18" charset="0"/>
              </a:rPr>
              <a:t>la presencia de Dios se me manifestaba</a:t>
            </a:r>
            <a:r>
              <a:rPr lang="es-ES" sz="2400" kern="100" dirty="0">
                <a:solidFill>
                  <a:schemeClr val="accent4">
                    <a:lumMod val="50000"/>
                  </a:schemeClr>
                </a:solidFill>
                <a:effectLst/>
                <a:latin typeface="Bradley Hand ITC" panose="03070402050302030203" pitchFamily="66" charset="0"/>
                <a:ea typeface="Aptos" panose="020B0004020202020204"/>
                <a:cs typeface="Times New Roman" panose="02020603050405020304" pitchFamily="18" charset="0"/>
              </a:rPr>
              <a:t> con </a:t>
            </a: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una certidumbre indubitable… </a:t>
            </a:r>
          </a:p>
          <a:p>
            <a:pPr marL="0" indent="0" algn="ctr">
              <a:buNone/>
            </a:pPr>
            <a:r>
              <a:rPr lang="es-ES" sz="2400" kern="100" dirty="0">
                <a:solidFill>
                  <a:schemeClr val="bg1"/>
                </a:solidFill>
                <a:effectLst/>
                <a:latin typeface="Bradley Hand ITC" panose="03070402050302030203" pitchFamily="66" charset="0"/>
                <a:ea typeface="Aptos" panose="020B0004020202020204"/>
                <a:cs typeface="Times New Roman" panose="02020603050405020304" pitchFamily="18" charset="0"/>
              </a:rPr>
              <a:t>Era una </a:t>
            </a: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evidencia absoluta</a:t>
            </a:r>
            <a:r>
              <a:rPr lang="es-ES" sz="2400" kern="100" dirty="0">
                <a:solidFill>
                  <a:schemeClr val="bg1"/>
                </a:solidFill>
                <a:effectLst/>
                <a:latin typeface="Bradley Hand ITC" panose="03070402050302030203" pitchFamily="66" charset="0"/>
                <a:ea typeface="Aptos" panose="020B0004020202020204"/>
                <a:cs typeface="Times New Roman" panose="02020603050405020304" pitchFamily="18" charset="0"/>
              </a:rPr>
              <a:t>…. </a:t>
            </a:r>
            <a:endParaRPr lang="es-ES" sz="2400"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7722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0B37AFBE-1946-41CD-BC90-B748ED69EEAA}"/>
              </a:ext>
            </a:extLst>
          </p:cNvPr>
          <p:cNvSpPr>
            <a:spLocks noGrp="1"/>
          </p:cNvSpPr>
          <p:nvPr>
            <p:ph sz="half" idx="2"/>
          </p:nvPr>
        </p:nvSpPr>
        <p:spPr>
          <a:xfrm>
            <a:off x="131290" y="2659180"/>
            <a:ext cx="4360294" cy="2201779"/>
          </a:xfrm>
          <a:gradFill>
            <a:gsLst>
              <a:gs pos="21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139700"/>
          </a:effectLst>
        </p:spPr>
        <p:txBody>
          <a:bodyPr/>
          <a:lstStyle/>
          <a:p>
            <a:pPr marL="0" indent="0" algn="ctr">
              <a:buNone/>
            </a:pPr>
            <a:r>
              <a:rPr lang="es-ES" sz="2400" kern="100" dirty="0">
                <a:effectLst/>
                <a:latin typeface="Bradley Hand ITC" panose="03070402050302030203" pitchFamily="66" charset="0"/>
                <a:ea typeface="Aptos" panose="020B0004020202020204"/>
                <a:cs typeface="Times New Roman" panose="02020603050405020304" pitchFamily="18" charset="0"/>
              </a:rPr>
              <a:t>En medio de las ruinas, …en medio de la apatía, la depresión y el nerviosismo generalizado </a:t>
            </a: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me sentía feliz y dispuesto a ayudar. </a:t>
            </a:r>
          </a:p>
          <a:p>
            <a:endParaRPr lang="es-ES" dirty="0"/>
          </a:p>
        </p:txBody>
      </p:sp>
      <p:sp>
        <p:nvSpPr>
          <p:cNvPr id="3" name="CuadroTexto 2">
            <a:extLst>
              <a:ext uri="{FF2B5EF4-FFF2-40B4-BE49-F238E27FC236}">
                <a16:creationId xmlns:a16="http://schemas.microsoft.com/office/drawing/2014/main" id="{72FD37DE-7683-C1D2-AC72-5FF15CF8C19E}"/>
              </a:ext>
            </a:extLst>
          </p:cNvPr>
          <p:cNvSpPr txBox="1"/>
          <p:nvPr/>
        </p:nvSpPr>
        <p:spPr>
          <a:xfrm>
            <a:off x="7700417" y="2543948"/>
            <a:ext cx="4491583" cy="2246769"/>
          </a:xfrm>
          <a:prstGeom prst="rect">
            <a:avLst/>
          </a:prstGeom>
          <a:gradFill>
            <a:gsLst>
              <a:gs pos="21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177800"/>
          </a:effectLst>
        </p:spPr>
        <p:txBody>
          <a:bodyPr wrap="square">
            <a:spAutoFit/>
          </a:bodyPr>
          <a:lstStyle/>
          <a:p>
            <a:pPr marL="0" indent="0" algn="ctr">
              <a:buNone/>
            </a:pPr>
            <a:r>
              <a:rPr lang="es-ES" sz="2800" b="1" kern="100" dirty="0">
                <a:latin typeface="Bradley Hand ITC" panose="03070402050302030203" pitchFamily="66" charset="0"/>
                <a:ea typeface="Aptos" panose="020B0004020202020204"/>
                <a:cs typeface="Times New Roman" panose="02020603050405020304" pitchFamily="18" charset="0"/>
              </a:rPr>
              <a:t>P</a:t>
            </a:r>
            <a:r>
              <a:rPr lang="es-ES" sz="2800" b="1" kern="100" dirty="0">
                <a:effectLst/>
                <a:latin typeface="Bradley Hand ITC" panose="03070402050302030203" pitchFamily="66" charset="0"/>
                <a:ea typeface="Aptos" panose="020B0004020202020204"/>
                <a:cs typeface="Times New Roman" panose="02020603050405020304" pitchFamily="18" charset="0"/>
              </a:rPr>
              <a:t>ude participar con todas mis fuerzas y mi amor </a:t>
            </a:r>
          </a:p>
          <a:p>
            <a:pPr marL="0" indent="0" algn="ctr">
              <a:buNone/>
            </a:pPr>
            <a:r>
              <a:rPr lang="es-ES" sz="2800" b="1" kern="100" dirty="0">
                <a:effectLst/>
                <a:latin typeface="Bradley Hand ITC" panose="03070402050302030203" pitchFamily="66" charset="0"/>
                <a:ea typeface="Aptos" panose="020B0004020202020204"/>
                <a:cs typeface="Times New Roman" panose="02020603050405020304" pitchFamily="18" charset="0"/>
              </a:rPr>
              <a:t>en las tareas de </a:t>
            </a:r>
          </a:p>
          <a:p>
            <a:pPr marL="0" indent="0" algn="ctr">
              <a:buNone/>
            </a:pPr>
            <a:r>
              <a:rPr lang="es-ES" sz="2800" b="1" kern="100" dirty="0">
                <a:effectLst/>
                <a:latin typeface="Bradley Hand ITC" panose="03070402050302030203" pitchFamily="66" charset="0"/>
                <a:ea typeface="Aptos" panose="020B0004020202020204"/>
                <a:cs typeface="Times New Roman" panose="02020603050405020304" pitchFamily="18" charset="0"/>
              </a:rPr>
              <a:t>salvamento.</a:t>
            </a:r>
          </a:p>
          <a:p>
            <a:pPr marL="0" indent="0" algn="ctr">
              <a:buNone/>
            </a:pPr>
            <a:endParaRPr lang="es-ES" sz="2800" kern="100" dirty="0">
              <a:effectLst/>
              <a:latin typeface="Bradley Hand ITC" panose="03070402050302030203" pitchFamily="66" charset="0"/>
              <a:ea typeface="Aptos" panose="020B0004020202020204"/>
              <a:cs typeface="Times New Roman" panose="02020603050405020304" pitchFamily="18" charset="0"/>
            </a:endParaRPr>
          </a:p>
        </p:txBody>
      </p:sp>
      <p:pic>
        <p:nvPicPr>
          <p:cNvPr id="3074" name="Picture 2" descr="Frases para afrontar la muerte con serenidad - lafamilia.info">
            <a:extLst>
              <a:ext uri="{FF2B5EF4-FFF2-40B4-BE49-F238E27FC236}">
                <a16:creationId xmlns:a16="http://schemas.microsoft.com/office/drawing/2014/main" id="{A4711FA2-2061-E3C2-E868-F20C9E3AD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4941168"/>
            <a:ext cx="2584685" cy="171999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4098" name="Picture 2" descr="El bombardeo que conmocionó a la ciudad de Salamanca | La Gaceta de  Salamanca">
            <a:extLst>
              <a:ext uri="{FF2B5EF4-FFF2-40B4-BE49-F238E27FC236}">
                <a16:creationId xmlns:a16="http://schemas.microsoft.com/office/drawing/2014/main" id="{DFD29533-EED7-8344-2510-478E65856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94" y="-7334"/>
            <a:ext cx="2979123" cy="224296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100" name="Picture 4" descr="Cómo ayudar a alguien con depresión">
            <a:extLst>
              <a:ext uri="{FF2B5EF4-FFF2-40B4-BE49-F238E27FC236}">
                <a16:creationId xmlns:a16="http://schemas.microsoft.com/office/drawing/2014/main" id="{C55AB14F-B44E-1E60-D399-A2E715BCF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652" y="2512824"/>
            <a:ext cx="3416228" cy="2273344"/>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6146" name="Picture 2" descr="arte abstracto acuarela pintura humana meditación: ilustración de stock  679537630 | Shutterstock">
            <a:extLst>
              <a:ext uri="{FF2B5EF4-FFF2-40B4-BE49-F238E27FC236}">
                <a16:creationId xmlns:a16="http://schemas.microsoft.com/office/drawing/2014/main" id="{BBA4F746-F8BB-0ED4-60D2-93C329DF3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898" y="4945466"/>
            <a:ext cx="2979123" cy="240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5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arn(inVertical)">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lustración de Humano Y Espíritu Potente Energía Conectarse El Universo  Energía Arte Abstracto De Acuarela Pintura Dibujado A Mano Ilustración  Diseño y más Vectores Libres de Derechos de Globo terráqueo - iStock">
            <a:extLst>
              <a:ext uri="{FF2B5EF4-FFF2-40B4-BE49-F238E27FC236}">
                <a16:creationId xmlns:a16="http://schemas.microsoft.com/office/drawing/2014/main" id="{22822C0C-49C2-09EA-FAC6-65E945686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028" y="4006070"/>
            <a:ext cx="3794652" cy="2851930"/>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pic>
        <p:nvPicPr>
          <p:cNvPr id="1026" name="Picture 2" descr="NOSTALGIA DE LO ABSOLUTO | VIVA PY">
            <a:extLst>
              <a:ext uri="{FF2B5EF4-FFF2-40B4-BE49-F238E27FC236}">
                <a16:creationId xmlns:a16="http://schemas.microsoft.com/office/drawing/2014/main" id="{513C1D5C-4D52-5AB1-9252-201A64B1A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052" y="-91534"/>
            <a:ext cx="3683128" cy="3152636"/>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7" name="Marcador de contenido 6">
            <a:extLst>
              <a:ext uri="{FF2B5EF4-FFF2-40B4-BE49-F238E27FC236}">
                <a16:creationId xmlns:a16="http://schemas.microsoft.com/office/drawing/2014/main" id="{0B37AFBE-1946-41CD-BC90-B748ED69EEAA}"/>
              </a:ext>
            </a:extLst>
          </p:cNvPr>
          <p:cNvSpPr>
            <a:spLocks noGrp="1"/>
          </p:cNvSpPr>
          <p:nvPr>
            <p:ph sz="half" idx="2"/>
          </p:nvPr>
        </p:nvSpPr>
        <p:spPr>
          <a:xfrm>
            <a:off x="0" y="2000943"/>
            <a:ext cx="4871864" cy="3405716"/>
          </a:xfrm>
          <a:gradFill>
            <a:gsLst>
              <a:gs pos="21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317500"/>
          </a:effectLst>
        </p:spPr>
        <p:txBody>
          <a:bodyPr/>
          <a:lstStyle/>
          <a:p>
            <a:pPr marL="0" indent="0" algn="ctr">
              <a:lnSpc>
                <a:spcPct val="107000"/>
              </a:lnSpc>
              <a:spcAft>
                <a:spcPts val="800"/>
              </a:spcAft>
              <a:buNone/>
            </a:pPr>
            <a:r>
              <a:rPr lang="es-ES" sz="2400" b="1" kern="100" dirty="0">
                <a:latin typeface="Bradley Hand ITC" panose="03070402050302030203" pitchFamily="66" charset="0"/>
                <a:ea typeface="Aptos" panose="020B0004020202020204"/>
                <a:cs typeface="Times New Roman" panose="02020603050405020304" pitchFamily="18" charset="0"/>
              </a:rPr>
              <a:t>Q</a:t>
            </a:r>
            <a:r>
              <a:rPr lang="es-ES" sz="2400" b="1" kern="100" dirty="0">
                <a:effectLst/>
                <a:latin typeface="Bradley Hand ITC" panose="03070402050302030203" pitchFamily="66" charset="0"/>
                <a:ea typeface="Aptos" panose="020B0004020202020204"/>
                <a:cs typeface="Times New Roman" panose="02020603050405020304" pitchFamily="18" charset="0"/>
              </a:rPr>
              <a:t>uedó una nostalgia por lo absoluto, </a:t>
            </a:r>
          </a:p>
          <a:p>
            <a:pPr marL="0" indent="0" algn="ctr">
              <a:lnSpc>
                <a:spcPct val="107000"/>
              </a:lnSpc>
              <a:spcAft>
                <a:spcPts val="800"/>
              </a:spcAft>
              <a:buNone/>
            </a:pPr>
            <a:r>
              <a:rPr lang="es-ES" sz="2400" b="1" kern="100" dirty="0">
                <a:effectLst/>
                <a:latin typeface="Bradley Hand ITC" panose="03070402050302030203" pitchFamily="66" charset="0"/>
                <a:ea typeface="Aptos" panose="020B0004020202020204"/>
                <a:cs typeface="Times New Roman" panose="02020603050405020304" pitchFamily="18" charset="0"/>
              </a:rPr>
              <a:t>por el Cristo resucitado </a:t>
            </a:r>
          </a:p>
          <a:p>
            <a:pPr marL="0" indent="0" algn="ctr">
              <a:lnSpc>
                <a:spcPct val="107000"/>
              </a:lnSpc>
              <a:spcAft>
                <a:spcPts val="800"/>
              </a:spcAft>
              <a:buNone/>
            </a:pPr>
            <a:r>
              <a:rPr lang="es-ES" sz="2400" b="1" kern="100" dirty="0">
                <a:effectLst/>
                <a:latin typeface="Bradley Hand ITC" panose="03070402050302030203" pitchFamily="66" charset="0"/>
                <a:ea typeface="Aptos" panose="020B0004020202020204"/>
                <a:cs typeface="Times New Roman" panose="02020603050405020304" pitchFamily="18" charset="0"/>
              </a:rPr>
              <a:t>que todo lo contiene</a:t>
            </a:r>
            <a:r>
              <a:rPr lang="es-ES" sz="2400" kern="100" dirty="0">
                <a:effectLst/>
                <a:latin typeface="Bradley Hand ITC" panose="03070402050302030203" pitchFamily="66" charset="0"/>
                <a:ea typeface="Aptos" panose="020B0004020202020204"/>
                <a:cs typeface="Times New Roman" panose="02020603050405020304" pitchFamily="18" charset="0"/>
              </a:rPr>
              <a:t>, </a:t>
            </a:r>
          </a:p>
          <a:p>
            <a:pPr marL="0" indent="0" algn="ctr">
              <a:lnSpc>
                <a:spcPct val="107000"/>
              </a:lnSpc>
              <a:spcAft>
                <a:spcPts val="800"/>
              </a:spcAft>
              <a:buNone/>
            </a:pP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la conciencia de nuestro verdadero hogar. </a:t>
            </a:r>
          </a:p>
        </p:txBody>
      </p:sp>
      <p:sp>
        <p:nvSpPr>
          <p:cNvPr id="3" name="CuadroTexto 2">
            <a:extLst>
              <a:ext uri="{FF2B5EF4-FFF2-40B4-BE49-F238E27FC236}">
                <a16:creationId xmlns:a16="http://schemas.microsoft.com/office/drawing/2014/main" id="{C1512B82-0192-31E8-7D8A-DD532EC3B818}"/>
              </a:ext>
            </a:extLst>
          </p:cNvPr>
          <p:cNvSpPr txBox="1"/>
          <p:nvPr/>
        </p:nvSpPr>
        <p:spPr>
          <a:xfrm>
            <a:off x="7896105" y="2000943"/>
            <a:ext cx="4331225" cy="3268908"/>
          </a:xfrm>
          <a:prstGeom prst="rect">
            <a:avLst/>
          </a:prstGeom>
          <a:gradFill>
            <a:gsLst>
              <a:gs pos="21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215900"/>
          </a:effectLst>
        </p:spPr>
        <p:txBody>
          <a:bodyPr wrap="square">
            <a:spAutoFit/>
          </a:bodyPr>
          <a:lstStyle/>
          <a:p>
            <a:pPr marL="0" indent="0" algn="ctr">
              <a:lnSpc>
                <a:spcPct val="107000"/>
              </a:lnSpc>
              <a:spcAft>
                <a:spcPts val="800"/>
              </a:spcAft>
              <a:buNone/>
            </a:pPr>
            <a:endParaRPr lang="es-ES" sz="2400" kern="100" dirty="0">
              <a:effectLst/>
              <a:latin typeface="Bradley Hand ITC" panose="03070402050302030203" pitchFamily="66" charset="0"/>
              <a:ea typeface="Aptos" panose="020B0004020202020204"/>
              <a:cs typeface="Times New Roman" panose="02020603050405020304" pitchFamily="18" charset="0"/>
            </a:endParaRPr>
          </a:p>
          <a:p>
            <a:pPr marL="0" indent="0" algn="ctr">
              <a:lnSpc>
                <a:spcPct val="107000"/>
              </a:lnSpc>
              <a:spcAft>
                <a:spcPts val="800"/>
              </a:spcAft>
              <a:buNone/>
            </a:pPr>
            <a:r>
              <a:rPr lang="es-ES" sz="2400" kern="100" dirty="0">
                <a:effectLst/>
                <a:latin typeface="Bradley Hand ITC" panose="03070402050302030203" pitchFamily="66" charset="0"/>
                <a:ea typeface="Aptos" panose="020B0004020202020204"/>
                <a:cs typeface="Times New Roman" panose="02020603050405020304" pitchFamily="18" charset="0"/>
              </a:rPr>
              <a:t>Esto </a:t>
            </a:r>
            <a:r>
              <a:rPr lang="es-ES" sz="2400" b="1" kern="100" dirty="0">
                <a:effectLst/>
                <a:latin typeface="Bradley Hand ITC" panose="03070402050302030203" pitchFamily="66" charset="0"/>
                <a:ea typeface="Aptos" panose="020B0004020202020204"/>
                <a:cs typeface="Times New Roman" panose="02020603050405020304" pitchFamily="18" charset="0"/>
              </a:rPr>
              <a:t>cambió mi relación con nuestro mundo perecedero</a:t>
            </a:r>
          </a:p>
          <a:p>
            <a:pPr marL="0" indent="0" algn="ctr">
              <a:lnSpc>
                <a:spcPct val="107000"/>
              </a:lnSpc>
              <a:spcAft>
                <a:spcPts val="800"/>
              </a:spcAft>
              <a:buNone/>
            </a:pPr>
            <a:r>
              <a:rPr lang="es-ES" sz="2400" kern="100" dirty="0">
                <a:effectLst/>
                <a:latin typeface="Bradley Hand ITC" panose="03070402050302030203" pitchFamily="66" charset="0"/>
                <a:ea typeface="Aptos" panose="020B0004020202020204"/>
                <a:cs typeface="Times New Roman" panose="02020603050405020304" pitchFamily="18" charset="0"/>
              </a:rPr>
              <a:t>y </a:t>
            </a:r>
          </a:p>
          <a:p>
            <a:pPr marL="0" indent="0" algn="ctr">
              <a:lnSpc>
                <a:spcPct val="107000"/>
              </a:lnSpc>
              <a:spcAft>
                <a:spcPts val="800"/>
              </a:spcAft>
              <a:buNone/>
            </a:pPr>
            <a:r>
              <a:rPr lang="es-ES" sz="2400" kern="100" dirty="0">
                <a:effectLst/>
                <a:latin typeface="Bradley Hand ITC" panose="03070402050302030203" pitchFamily="66" charset="0"/>
                <a:ea typeface="Aptos" panose="020B0004020202020204"/>
                <a:cs typeface="Times New Roman" panose="02020603050405020304" pitchFamily="18" charset="0"/>
              </a:rPr>
              <a:t>tuvo </a:t>
            </a:r>
            <a:r>
              <a:rPr lang="es-ES" sz="2400" b="1" kern="100" dirty="0">
                <a:effectLst/>
                <a:latin typeface="Bradley Hand ITC" panose="03070402050302030203" pitchFamily="66" charset="0"/>
                <a:ea typeface="Aptos" panose="020B0004020202020204"/>
                <a:cs typeface="Times New Roman" panose="02020603050405020304" pitchFamily="18" charset="0"/>
              </a:rPr>
              <a:t>una influencia decisiva en mi vida.</a:t>
            </a:r>
          </a:p>
          <a:p>
            <a:pPr marL="0" indent="0" algn="ctr">
              <a:lnSpc>
                <a:spcPct val="107000"/>
              </a:lnSpc>
              <a:spcAft>
                <a:spcPts val="800"/>
              </a:spcAft>
              <a:buNone/>
            </a:pPr>
            <a:r>
              <a:rPr lang="es-ES" sz="2400" b="1" kern="100" dirty="0">
                <a:effectLst/>
                <a:latin typeface="Bradley Hand ITC" panose="03070402050302030203" pitchFamily="66" charset="0"/>
                <a:ea typeface="Aptos" panose="020B0004020202020204"/>
                <a:cs typeface="Times New Roman" panose="02020603050405020304" pitchFamily="18" charset="0"/>
              </a:rPr>
              <a:t> </a:t>
            </a:r>
            <a:endParaRPr lang="es-ES" sz="2400" dirty="0"/>
          </a:p>
        </p:txBody>
      </p:sp>
      <p:pic>
        <p:nvPicPr>
          <p:cNvPr id="1028" name="Picture 4" descr="Arte efímero - Wikipedia, la enciclopedia libre">
            <a:extLst>
              <a:ext uri="{FF2B5EF4-FFF2-40B4-BE49-F238E27FC236}">
                <a16:creationId xmlns:a16="http://schemas.microsoft.com/office/drawing/2014/main" id="{22CD3AB5-98E3-6FFE-5982-096D459BD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12" y="5406659"/>
            <a:ext cx="1982263" cy="1484784"/>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5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ED3E5-0F06-59D2-23CE-A27B0719C97C}"/>
            </a:ext>
          </a:extLst>
        </p:cNvPr>
        <p:cNvGrpSpPr/>
        <p:nvPr/>
      </p:nvGrpSpPr>
      <p:grpSpPr>
        <a:xfrm>
          <a:off x="0" y="0"/>
          <a:ext cx="0" cy="0"/>
          <a:chOff x="0" y="0"/>
          <a:chExt cx="0" cy="0"/>
        </a:xfrm>
      </p:grpSpPr>
      <p:pic>
        <p:nvPicPr>
          <p:cNvPr id="1030" name="Picture 6" descr="Ilustración de Humano Y Espíritu Potente Energía Conectarse El Universo  Energía Arte Abstracto De Acuarela Pintura Dibujado A Mano Ilustración  Diseño y más Vectores Libres de Derechos de Globo terráqueo - iStock">
            <a:extLst>
              <a:ext uri="{FF2B5EF4-FFF2-40B4-BE49-F238E27FC236}">
                <a16:creationId xmlns:a16="http://schemas.microsoft.com/office/drawing/2014/main" id="{0217A2FE-04B4-A4E5-D549-0500DCDF2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028" y="4006070"/>
            <a:ext cx="3794652" cy="2851930"/>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pic>
        <p:nvPicPr>
          <p:cNvPr id="1026" name="Picture 2" descr="NOSTALGIA DE LO ABSOLUTO | VIVA PY">
            <a:extLst>
              <a:ext uri="{FF2B5EF4-FFF2-40B4-BE49-F238E27FC236}">
                <a16:creationId xmlns:a16="http://schemas.microsoft.com/office/drawing/2014/main" id="{B595D9A7-EAFB-F943-3838-3C7BED88F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052" y="-91534"/>
            <a:ext cx="3683128" cy="3152636"/>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7" name="Marcador de contenido 6">
            <a:extLst>
              <a:ext uri="{FF2B5EF4-FFF2-40B4-BE49-F238E27FC236}">
                <a16:creationId xmlns:a16="http://schemas.microsoft.com/office/drawing/2014/main" id="{EBA8A142-67FC-8C4A-2D9D-02AA481B1D16}"/>
              </a:ext>
            </a:extLst>
          </p:cNvPr>
          <p:cNvSpPr>
            <a:spLocks noGrp="1"/>
          </p:cNvSpPr>
          <p:nvPr>
            <p:ph sz="half" idx="2"/>
          </p:nvPr>
        </p:nvSpPr>
        <p:spPr>
          <a:xfrm>
            <a:off x="0" y="2000943"/>
            <a:ext cx="4871864" cy="3405716"/>
          </a:xfrm>
          <a:gradFill>
            <a:gsLst>
              <a:gs pos="21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317500"/>
          </a:effectLst>
        </p:spPr>
        <p:txBody>
          <a:bodyPr/>
          <a:lstStyle/>
          <a:p>
            <a:pPr marL="0" indent="0" algn="ctr">
              <a:lnSpc>
                <a:spcPct val="107000"/>
              </a:lnSpc>
              <a:spcAft>
                <a:spcPts val="800"/>
              </a:spcAft>
              <a:buNone/>
            </a:pPr>
            <a:r>
              <a:rPr lang="es-ES" sz="2400" b="1" kern="100" dirty="0">
                <a:latin typeface="Bradley Hand ITC" panose="03070402050302030203" pitchFamily="66" charset="0"/>
                <a:ea typeface="Aptos" panose="020B0004020202020204"/>
                <a:cs typeface="Times New Roman" panose="02020603050405020304" pitchFamily="18" charset="0"/>
              </a:rPr>
              <a:t>Esta gracia </a:t>
            </a:r>
          </a:p>
          <a:p>
            <a:pPr marL="0" indent="0" algn="ctr">
              <a:lnSpc>
                <a:spcPct val="107000"/>
              </a:lnSpc>
              <a:spcAft>
                <a:spcPts val="800"/>
              </a:spcAft>
              <a:buNone/>
            </a:pPr>
            <a:r>
              <a:rPr lang="es-ES" sz="2400" b="1" kern="100" dirty="0">
                <a:latin typeface="Bradley Hand ITC" panose="03070402050302030203" pitchFamily="66" charset="0"/>
                <a:ea typeface="Aptos" panose="020B0004020202020204"/>
                <a:cs typeface="Times New Roman" panose="02020603050405020304" pitchFamily="18" charset="0"/>
              </a:rPr>
              <a:t>de la visión de Dios…</a:t>
            </a:r>
          </a:p>
          <a:p>
            <a:pPr marL="0" indent="0" algn="ctr">
              <a:lnSpc>
                <a:spcPct val="107000"/>
              </a:lnSpc>
              <a:spcAft>
                <a:spcPts val="800"/>
              </a:spcAft>
              <a:buNone/>
            </a:pPr>
            <a:r>
              <a:rPr lang="es-ES" sz="2400" b="1" kern="100" dirty="0">
                <a:solidFill>
                  <a:schemeClr val="bg1"/>
                </a:solidFill>
                <a:effectLst/>
                <a:latin typeface="Bradley Hand ITC" panose="03070402050302030203" pitchFamily="66" charset="0"/>
                <a:ea typeface="Aptos" panose="020B0004020202020204"/>
                <a:cs typeface="Times New Roman" panose="02020603050405020304" pitchFamily="18" charset="0"/>
              </a:rPr>
              <a:t>Es un regalo…</a:t>
            </a:r>
          </a:p>
        </p:txBody>
      </p:sp>
      <p:sp>
        <p:nvSpPr>
          <p:cNvPr id="3" name="CuadroTexto 2">
            <a:extLst>
              <a:ext uri="{FF2B5EF4-FFF2-40B4-BE49-F238E27FC236}">
                <a16:creationId xmlns:a16="http://schemas.microsoft.com/office/drawing/2014/main" id="{8E2CEF8F-F76E-07AE-94AF-3A7703284BEF}"/>
              </a:ext>
            </a:extLst>
          </p:cNvPr>
          <p:cNvSpPr txBox="1"/>
          <p:nvPr/>
        </p:nvSpPr>
        <p:spPr>
          <a:xfrm>
            <a:off x="7834500" y="2523035"/>
            <a:ext cx="4331225" cy="1483035"/>
          </a:xfrm>
          <a:prstGeom prst="rect">
            <a:avLst/>
          </a:prstGeom>
          <a:gradFill>
            <a:gsLst>
              <a:gs pos="21000">
                <a:srgbClr val="FFFF99"/>
              </a:gs>
              <a:gs pos="50000">
                <a:schemeClr val="accent3">
                  <a:hueOff val="6399034"/>
                  <a:satOff val="30929"/>
                  <a:lumOff val="8040"/>
                  <a:alphaOff val="0"/>
                  <a:satMod val="110000"/>
                  <a:lumMod val="100000"/>
                  <a:shade val="100000"/>
                </a:schemeClr>
              </a:gs>
              <a:gs pos="57000">
                <a:schemeClr val="accent3">
                  <a:hueOff val="6399034"/>
                  <a:satOff val="30929"/>
                  <a:lumOff val="8040"/>
                  <a:alphaOff val="0"/>
                  <a:lumMod val="99000"/>
                  <a:satMod val="120000"/>
                  <a:shade val="78000"/>
                </a:schemeClr>
              </a:gs>
            </a:gsLst>
            <a:lin ang="5400000" scaled="0"/>
          </a:gradFill>
          <a:effectLst>
            <a:softEdge rad="215900"/>
          </a:effectLst>
        </p:spPr>
        <p:txBody>
          <a:bodyPr wrap="square">
            <a:spAutoFit/>
          </a:bodyPr>
          <a:lstStyle/>
          <a:p>
            <a:pPr marL="0" indent="0" algn="ctr">
              <a:lnSpc>
                <a:spcPct val="107000"/>
              </a:lnSpc>
              <a:spcAft>
                <a:spcPts val="800"/>
              </a:spcAft>
              <a:buNone/>
            </a:pPr>
            <a:endParaRPr lang="es-ES" sz="2400" kern="100" dirty="0">
              <a:effectLst/>
              <a:latin typeface="Bradley Hand ITC" panose="03070402050302030203" pitchFamily="66" charset="0"/>
              <a:ea typeface="Aptos" panose="020B0004020202020204"/>
              <a:cs typeface="Times New Roman" panose="02020603050405020304" pitchFamily="18" charset="0"/>
            </a:endParaRPr>
          </a:p>
          <a:p>
            <a:pPr marL="0" indent="0" algn="ctr">
              <a:lnSpc>
                <a:spcPct val="107000"/>
              </a:lnSpc>
              <a:spcAft>
                <a:spcPts val="800"/>
              </a:spcAft>
              <a:buNone/>
            </a:pPr>
            <a:r>
              <a:rPr lang="es-ES" sz="2400" b="1" kern="100" dirty="0">
                <a:effectLst/>
                <a:latin typeface="Bradley Hand ITC" panose="03070402050302030203" pitchFamily="66" charset="0"/>
                <a:ea typeface="Aptos" panose="020B0004020202020204"/>
                <a:cs typeface="Times New Roman" panose="02020603050405020304" pitchFamily="18" charset="0"/>
              </a:rPr>
              <a:t>Es diferente de la fe…</a:t>
            </a:r>
          </a:p>
          <a:p>
            <a:pPr marL="0" indent="0" algn="ctr">
              <a:lnSpc>
                <a:spcPct val="107000"/>
              </a:lnSpc>
              <a:spcAft>
                <a:spcPts val="800"/>
              </a:spcAft>
              <a:buNone/>
            </a:pPr>
            <a:r>
              <a:rPr lang="es-ES" sz="2400" b="1" kern="100" dirty="0">
                <a:latin typeface="Bradley Hand ITC" panose="03070402050302030203" pitchFamily="66" charset="0"/>
                <a:cs typeface="Times New Roman" panose="02020603050405020304" pitchFamily="18" charset="0"/>
              </a:rPr>
              <a:t>Va más allá…</a:t>
            </a:r>
            <a:endParaRPr lang="es-ES" sz="2400" b="1" dirty="0"/>
          </a:p>
        </p:txBody>
      </p:sp>
      <p:pic>
        <p:nvPicPr>
          <p:cNvPr id="1028" name="Picture 4" descr="Arte efímero - Wikipedia, la enciclopedia libre">
            <a:extLst>
              <a:ext uri="{FF2B5EF4-FFF2-40B4-BE49-F238E27FC236}">
                <a16:creationId xmlns:a16="http://schemas.microsoft.com/office/drawing/2014/main" id="{75CBFFFB-331D-7CA5-6759-85043E58A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12" y="5406659"/>
            <a:ext cx="1982263" cy="1484784"/>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8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1DFAE812-933E-4637-8FB2-0F98D66E59C2}"/>
              </a:ext>
            </a:extLst>
          </p:cNvPr>
          <p:cNvSpPr>
            <a:spLocks noGrp="1"/>
          </p:cNvSpPr>
          <p:nvPr>
            <p:ph type="sldNum" sz="quarter" idx="4294967295"/>
          </p:nvPr>
        </p:nvSpPr>
        <p:spPr>
          <a:xfrm>
            <a:off x="0" y="6007100"/>
            <a:ext cx="4114800" cy="850900"/>
          </a:xfrm>
        </p:spPr>
        <p:txBody>
          <a:bodyPr/>
          <a:lstStyle/>
          <a:p>
            <a:pPr rtl="0"/>
            <a:fld id="{294A09A9-5501-47C1-A89A-A340965A2BE2}" type="slidenum">
              <a:rPr lang="pt-PT" noProof="0" smtClean="0"/>
              <a:t>16</a:t>
            </a:fld>
            <a:endParaRPr lang="pt-PT" noProof="0"/>
          </a:p>
        </p:txBody>
      </p:sp>
      <p:grpSp>
        <p:nvGrpSpPr>
          <p:cNvPr id="11" name="Grupo 10">
            <a:extLst>
              <a:ext uri="{FF2B5EF4-FFF2-40B4-BE49-F238E27FC236}">
                <a16:creationId xmlns:a16="http://schemas.microsoft.com/office/drawing/2014/main" id="{FE280EBA-E6B0-49A3-A12A-8C4497338A59}"/>
              </a:ext>
            </a:extLst>
          </p:cNvPr>
          <p:cNvGrpSpPr/>
          <p:nvPr/>
        </p:nvGrpSpPr>
        <p:grpSpPr>
          <a:xfrm>
            <a:off x="3089787" y="112474"/>
            <a:ext cx="6099077" cy="797040"/>
            <a:chOff x="363640" y="1260155"/>
            <a:chExt cx="5090965" cy="797040"/>
          </a:xfr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grpSpPr>
        <p:sp>
          <p:nvSpPr>
            <p:cNvPr id="12" name="Rectángulo: esquinas redondeadas 11">
              <a:extLst>
                <a:ext uri="{FF2B5EF4-FFF2-40B4-BE49-F238E27FC236}">
                  <a16:creationId xmlns:a16="http://schemas.microsoft.com/office/drawing/2014/main" id="{0D05B903-BA35-4002-AF11-7616D83F19E9}"/>
                </a:ext>
              </a:extLst>
            </p:cNvPr>
            <p:cNvSpPr/>
            <p:nvPr/>
          </p:nvSpPr>
          <p:spPr>
            <a:xfrm>
              <a:off x="363640" y="1260155"/>
              <a:ext cx="5090965" cy="797040"/>
            </a:xfrm>
            <a:prstGeom prst="roundRect">
              <a:avLst/>
            </a:prstGeom>
            <a:grpFill/>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20E0BA84-B73C-41DA-84F8-E249BA0DD61D}"/>
                </a:ext>
              </a:extLst>
            </p:cNvPr>
            <p:cNvSpPr txBox="1"/>
            <p:nvPr/>
          </p:nvSpPr>
          <p:spPr>
            <a:xfrm>
              <a:off x="402548" y="1299063"/>
              <a:ext cx="5013149" cy="719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l" defTabSz="1066800">
                <a:lnSpc>
                  <a:spcPct val="90000"/>
                </a:lnSpc>
                <a:spcBef>
                  <a:spcPct val="0"/>
                </a:spcBef>
                <a:spcAft>
                  <a:spcPct val="35000"/>
                </a:spcAft>
                <a:buFont typeface="+mj-lt"/>
                <a:buNone/>
              </a:pPr>
              <a:r>
                <a:rPr lang="es-ES" sz="2400" b="1" kern="1200" dirty="0">
                  <a:solidFill>
                    <a:schemeClr val="accent5">
                      <a:lumMod val="10000"/>
                    </a:schemeClr>
                  </a:solidFill>
                  <a:latin typeface="Bradley Hand ITC" panose="03070402050302030203" pitchFamily="66" charset="0"/>
                </a:rPr>
                <a:t>Se transforma la relación con el mundo</a:t>
              </a:r>
            </a:p>
          </p:txBody>
        </p:sp>
      </p:grpSp>
      <p:sp>
        <p:nvSpPr>
          <p:cNvPr id="14" name="CuadroTexto 13">
            <a:extLst>
              <a:ext uri="{FF2B5EF4-FFF2-40B4-BE49-F238E27FC236}">
                <a16:creationId xmlns:a16="http://schemas.microsoft.com/office/drawing/2014/main" id="{4A0716CA-ACDF-4248-8FC8-B5F5903FC67A}"/>
              </a:ext>
            </a:extLst>
          </p:cNvPr>
          <p:cNvSpPr txBox="1"/>
          <p:nvPr/>
        </p:nvSpPr>
        <p:spPr>
          <a:xfrm>
            <a:off x="677869" y="1150617"/>
            <a:ext cx="6099077" cy="487506"/>
          </a:xfrm>
          <a:prstGeom prst="rect">
            <a:avLst/>
          </a:prstGeom>
          <a:gradFill>
            <a:gsLst>
              <a:gs pos="52000">
                <a:srgbClr val="FFFF99"/>
              </a:gs>
              <a:gs pos="45000">
                <a:srgbClr val="85F2A1"/>
              </a:gs>
              <a:gs pos="13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a:effectLst>
            <a:softEdge rad="203200"/>
          </a:effectLst>
        </p:spPr>
        <p:txBody>
          <a:bodyPr wrap="square">
            <a:spAutoFit/>
          </a:bodyPr>
          <a:lstStyle/>
          <a:p>
            <a:pPr algn="ctr">
              <a:lnSpc>
                <a:spcPct val="107000"/>
              </a:lnSpc>
              <a:spcAft>
                <a:spcPts val="800"/>
              </a:spcAft>
            </a:pPr>
            <a:r>
              <a:rPr lang="es-ES" sz="2400" kern="100" dirty="0">
                <a:latin typeface="Bradley Hand ITC" panose="03070402050302030203" pitchFamily="66" charset="0"/>
                <a:ea typeface="Aptos" panose="020B0004020202020204"/>
                <a:cs typeface="Times New Roman" panose="02020603050405020304" pitchFamily="18" charset="0"/>
              </a:rPr>
              <a:t>E</a:t>
            </a:r>
            <a:r>
              <a:rPr lang="es-ES" sz="2400" kern="100" dirty="0">
                <a:effectLst/>
                <a:latin typeface="Bradley Hand ITC" panose="03070402050302030203" pitchFamily="66" charset="0"/>
                <a:ea typeface="Aptos" panose="020B0004020202020204"/>
                <a:cs typeface="Times New Roman" panose="02020603050405020304" pitchFamily="18" charset="0"/>
              </a:rPr>
              <a:t>l mundo  </a:t>
            </a:r>
            <a:r>
              <a:rPr lang="es-ES" sz="2400" b="1" kern="100" dirty="0">
                <a:effectLst/>
                <a:latin typeface="Bradley Hand ITC" panose="03070402050302030203" pitchFamily="66" charset="0"/>
                <a:ea typeface="Aptos" panose="020B0004020202020204"/>
                <a:cs typeface="Times New Roman" panose="02020603050405020304" pitchFamily="18" charset="0"/>
              </a:rPr>
              <a:t>pierde su carácter absoluto</a:t>
            </a:r>
            <a:r>
              <a:rPr lang="es-ES" sz="2400" kern="100" dirty="0">
                <a:effectLst/>
                <a:latin typeface="Bradley Hand ITC" panose="03070402050302030203" pitchFamily="66" charset="0"/>
                <a:ea typeface="Aptos" panose="020B0004020202020204"/>
                <a:cs typeface="Times New Roman" panose="02020603050405020304" pitchFamily="18" charset="0"/>
              </a:rPr>
              <a:t>. </a:t>
            </a:r>
          </a:p>
        </p:txBody>
      </p:sp>
      <p:sp>
        <p:nvSpPr>
          <p:cNvPr id="3" name="CuadroTexto 2">
            <a:extLst>
              <a:ext uri="{FF2B5EF4-FFF2-40B4-BE49-F238E27FC236}">
                <a16:creationId xmlns:a16="http://schemas.microsoft.com/office/drawing/2014/main" id="{BE8E0E46-9CF0-6A6E-5DB9-3661A7EE1CE8}"/>
              </a:ext>
            </a:extLst>
          </p:cNvPr>
          <p:cNvSpPr txBox="1"/>
          <p:nvPr/>
        </p:nvSpPr>
        <p:spPr>
          <a:xfrm>
            <a:off x="6948496" y="4100033"/>
            <a:ext cx="4387512" cy="2405274"/>
          </a:xfrm>
          <a:prstGeom prst="rect">
            <a:avLst/>
          </a:prstGeom>
          <a:gradFill>
            <a:gsLst>
              <a:gs pos="54000">
                <a:srgbClr val="FFFF99"/>
              </a:gs>
              <a:gs pos="58000">
                <a:srgbClr val="85F2A1"/>
              </a:gs>
              <a:gs pos="65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a:effectLst>
            <a:softEdge rad="317500"/>
          </a:effectLst>
        </p:spPr>
        <p:txBody>
          <a:bodyPr wrap="square">
            <a:spAutoFit/>
          </a:bodyPr>
          <a:lstStyle/>
          <a:p>
            <a:pPr lvl="0" algn="ctr">
              <a:lnSpc>
                <a:spcPct val="107000"/>
              </a:lnSpc>
              <a:spcAft>
                <a:spcPts val="800"/>
              </a:spcAft>
            </a:pPr>
            <a:r>
              <a:rPr lang="es-ES" sz="3200" b="1" kern="100" dirty="0">
                <a:effectLst/>
                <a:latin typeface="Bradley Hand ITC" panose="03070402050302030203" pitchFamily="66" charset="0"/>
                <a:ea typeface="Aptos" panose="020B0004020202020204"/>
                <a:cs typeface="Times New Roman" panose="02020603050405020304" pitchFamily="18" charset="0"/>
              </a:rPr>
              <a:t>El mundo: </a:t>
            </a:r>
          </a:p>
          <a:p>
            <a:pPr lvl="0" algn="ctr">
              <a:lnSpc>
                <a:spcPct val="107000"/>
              </a:lnSpc>
              <a:spcAft>
                <a:spcPts val="800"/>
              </a:spcAft>
            </a:pPr>
            <a:r>
              <a:rPr lang="es-ES" sz="3200" b="1" kern="100" dirty="0">
                <a:effectLst/>
                <a:latin typeface="Bradley Hand ITC" panose="03070402050302030203" pitchFamily="66" charset="0"/>
                <a:ea typeface="Aptos" panose="020B0004020202020204"/>
                <a:cs typeface="Times New Roman" panose="02020603050405020304" pitchFamily="18" charset="0"/>
              </a:rPr>
              <a:t>el ámbito de nuestro peregrinaje terreno…</a:t>
            </a:r>
          </a:p>
          <a:p>
            <a:pPr lvl="0" algn="ctr">
              <a:lnSpc>
                <a:spcPct val="107000"/>
              </a:lnSpc>
              <a:spcAft>
                <a:spcPts val="800"/>
              </a:spcAft>
            </a:pPr>
            <a:r>
              <a:rPr lang="es-ES" sz="3200" b="1" kern="100" dirty="0">
                <a:effectLst/>
                <a:latin typeface="Bradley Hand ITC" panose="03070402050302030203" pitchFamily="66" charset="0"/>
                <a:ea typeface="Aptos" panose="020B0004020202020204"/>
                <a:cs typeface="Times New Roman" panose="02020603050405020304" pitchFamily="18" charset="0"/>
              </a:rPr>
              <a:t> totalmente pasajero…</a:t>
            </a:r>
            <a:endParaRPr lang="es-ES" sz="3200" kern="100" dirty="0">
              <a:effectLst/>
              <a:latin typeface="Bradley Hand ITC" panose="03070402050302030203" pitchFamily="66" charset="0"/>
              <a:ea typeface="Aptos" panose="020B0004020202020204"/>
              <a:cs typeface="Times New Roman" panose="02020603050405020304" pitchFamily="18" charset="0"/>
            </a:endParaRPr>
          </a:p>
        </p:txBody>
      </p:sp>
      <p:pic>
        <p:nvPicPr>
          <p:cNvPr id="2050" name="Picture 2" descr="Arte contra las injusticias sociales">
            <a:extLst>
              <a:ext uri="{FF2B5EF4-FFF2-40B4-BE49-F238E27FC236}">
                <a16:creationId xmlns:a16="http://schemas.microsoft.com/office/drawing/2014/main" id="{709A5E67-3946-AD68-EE98-34B327239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148" y="3773473"/>
            <a:ext cx="4009500" cy="2927087"/>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2052" name="Picture 4" descr="Peregrinajes: caminante no hay camino - Revista Anfibia">
            <a:extLst>
              <a:ext uri="{FF2B5EF4-FFF2-40B4-BE49-F238E27FC236}">
                <a16:creationId xmlns:a16="http://schemas.microsoft.com/office/drawing/2014/main" id="{A31D3D6D-EE1F-C58F-678E-4194248D0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96" y="950654"/>
            <a:ext cx="4906802" cy="2747809"/>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A2FB27F-E67A-0FF6-173F-F14FA0C2D813}"/>
              </a:ext>
            </a:extLst>
          </p:cNvPr>
          <p:cNvSpPr txBox="1"/>
          <p:nvPr/>
        </p:nvSpPr>
        <p:spPr>
          <a:xfrm>
            <a:off x="640282" y="1902768"/>
            <a:ext cx="6098458" cy="1870705"/>
          </a:xfrm>
          <a:prstGeom prst="rect">
            <a:avLst/>
          </a:prstGeom>
          <a:noFill/>
        </p:spPr>
        <p:txBody>
          <a:bodyPr wrap="square">
            <a:spAutoFit/>
          </a:bodyPr>
          <a:lstStyle/>
          <a:p>
            <a:pPr algn="ctr">
              <a:lnSpc>
                <a:spcPct val="107000"/>
              </a:lnSpc>
              <a:spcAft>
                <a:spcPts val="800"/>
              </a:spcAft>
            </a:pPr>
            <a:r>
              <a:rPr lang="es-ES" sz="3600" b="1" kern="100" dirty="0">
                <a:solidFill>
                  <a:srgbClr val="C00000"/>
                </a:solidFill>
                <a:latin typeface="Bradley Hand ITC" panose="03070402050302030203" pitchFamily="66" charset="0"/>
                <a:ea typeface="Aptos" panose="020B0004020202020204"/>
                <a:cs typeface="Times New Roman" panose="02020603050405020304" pitchFamily="18" charset="0"/>
              </a:rPr>
              <a:t>En relación a la presencia de Dios, </a:t>
            </a:r>
            <a:r>
              <a:rPr lang="es-ES" sz="3600" b="1" kern="100" dirty="0">
                <a:latin typeface="Bradley Hand ITC" panose="03070402050302030203" pitchFamily="66" charset="0"/>
                <a:ea typeface="Aptos" panose="020B0004020202020204"/>
                <a:cs typeface="Times New Roman" panose="02020603050405020304" pitchFamily="18" charset="0"/>
              </a:rPr>
              <a:t>se capta la relatividad del mundo…</a:t>
            </a:r>
            <a:endParaRPr lang="es-ES" sz="3600" kern="100" dirty="0">
              <a:effectLst/>
              <a:latin typeface="Bradley Hand ITC" panose="03070402050302030203" pitchFamily="66" charset="0"/>
              <a:ea typeface="Aptos" panose="020B0004020202020204"/>
              <a:cs typeface="Times New Roman" panose="02020603050405020304" pitchFamily="18" charset="0"/>
            </a:endParaRPr>
          </a:p>
        </p:txBody>
      </p:sp>
    </p:spTree>
    <p:extLst>
      <p:ext uri="{BB962C8B-B14F-4D97-AF65-F5344CB8AC3E}">
        <p14:creationId xmlns:p14="http://schemas.microsoft.com/office/powerpoint/2010/main" val="31182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103BD-65E8-D225-52FA-CDBFD9E8134D}"/>
            </a:ext>
          </a:extLst>
        </p:cNvPr>
        <p:cNvGrpSpPr/>
        <p:nvPr/>
      </p:nvGrpSpPr>
      <p:grpSpPr>
        <a:xfrm>
          <a:off x="0" y="0"/>
          <a:ext cx="0" cy="0"/>
          <a:chOff x="0" y="0"/>
          <a:chExt cx="0" cy="0"/>
        </a:xfrm>
      </p:grpSpPr>
      <p:pic>
        <p:nvPicPr>
          <p:cNvPr id="12292" name="Picture 4" descr="Ilustración de Humano Y Espíritu Potente Energía Conectarse El Universo  Energía Arte Abstracto De Acuarela Pintura Dibujado A Mano Ilustración  Diseño y más Vectores Libres de Derechos de Conciencia plena - iStock">
            <a:extLst>
              <a:ext uri="{FF2B5EF4-FFF2-40B4-BE49-F238E27FC236}">
                <a16:creationId xmlns:a16="http://schemas.microsoft.com/office/drawing/2014/main" id="{5A39008D-AC09-6482-945B-BAB418DEE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756" y="3777897"/>
            <a:ext cx="4160075" cy="3126854"/>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14" name="Elipse 13">
            <a:extLst>
              <a:ext uri="{FF2B5EF4-FFF2-40B4-BE49-F238E27FC236}">
                <a16:creationId xmlns:a16="http://schemas.microsoft.com/office/drawing/2014/main" id="{F390906B-6C4D-0575-E271-DB15474E19B4}"/>
              </a:ext>
            </a:extLst>
          </p:cNvPr>
          <p:cNvSpPr/>
          <p:nvPr/>
        </p:nvSpPr>
        <p:spPr>
          <a:xfrm>
            <a:off x="6417998" y="5085184"/>
            <a:ext cx="5410844" cy="1620089"/>
          </a:xfrm>
          <a:prstGeom prst="ellipse">
            <a:avLst/>
          </a:prstGeom>
          <a:gradFill>
            <a:gsLst>
              <a:gs pos="67000">
                <a:schemeClr val="accent1">
                  <a:lumMod val="110000"/>
                  <a:satMod val="105000"/>
                  <a:tint val="67000"/>
                </a:schemeClr>
              </a:gs>
              <a:gs pos="34000">
                <a:srgbClr val="FFFF99"/>
              </a:gs>
              <a:gs pos="100000">
                <a:schemeClr val="accent1">
                  <a:lumMod val="105000"/>
                  <a:satMod val="109000"/>
                  <a:tint val="81000"/>
                </a:schemeClr>
              </a:gs>
            </a:gsLst>
          </a:gradFill>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lvl="1" algn="ctr">
              <a:lnSpc>
                <a:spcPct val="107000"/>
              </a:lnSpc>
              <a:spcAft>
                <a:spcPts val="800"/>
              </a:spcAft>
            </a:pPr>
            <a:r>
              <a:rPr lang="es-ES" sz="2400" b="1" kern="100" dirty="0">
                <a:solidFill>
                  <a:srgbClr val="001E9E"/>
                </a:solidFill>
                <a:effectLst/>
                <a:latin typeface="Bradley Hand ITC" panose="03070402050302030203" pitchFamily="66" charset="0"/>
                <a:ea typeface="Aptos" panose="020B0004020202020204"/>
                <a:cs typeface="Times New Roman" panose="02020603050405020304" pitchFamily="18" charset="0"/>
              </a:rPr>
              <a:t>Esta certeza me abrió las puertas a la contemplación. </a:t>
            </a:r>
          </a:p>
        </p:txBody>
      </p:sp>
      <p:grpSp>
        <p:nvGrpSpPr>
          <p:cNvPr id="12" name="Grupo 11">
            <a:extLst>
              <a:ext uri="{FF2B5EF4-FFF2-40B4-BE49-F238E27FC236}">
                <a16:creationId xmlns:a16="http://schemas.microsoft.com/office/drawing/2014/main" id="{C663A94A-ADF0-5DFE-8D0B-713B65BB0F8C}"/>
              </a:ext>
            </a:extLst>
          </p:cNvPr>
          <p:cNvGrpSpPr/>
          <p:nvPr/>
        </p:nvGrpSpPr>
        <p:grpSpPr>
          <a:xfrm>
            <a:off x="3070955" y="250548"/>
            <a:ext cx="6099077" cy="797040"/>
            <a:chOff x="363640" y="1260155"/>
            <a:chExt cx="5090965" cy="797040"/>
          </a:xfr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grpSpPr>
        <p:sp>
          <p:nvSpPr>
            <p:cNvPr id="13" name="Rectángulo: esquinas redondeadas 12">
              <a:extLst>
                <a:ext uri="{FF2B5EF4-FFF2-40B4-BE49-F238E27FC236}">
                  <a16:creationId xmlns:a16="http://schemas.microsoft.com/office/drawing/2014/main" id="{540D81A5-CBBB-3EB7-9520-7DEBA6B7535D}"/>
                </a:ext>
              </a:extLst>
            </p:cNvPr>
            <p:cNvSpPr/>
            <p:nvPr/>
          </p:nvSpPr>
          <p:spPr>
            <a:xfrm>
              <a:off x="363640" y="1260155"/>
              <a:ext cx="5090965" cy="797040"/>
            </a:xfrm>
            <a:prstGeom prst="roundRect">
              <a:avLst/>
            </a:prstGeom>
            <a:grpFill/>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5" name="Rectángulo: esquinas redondeadas 4">
              <a:extLst>
                <a:ext uri="{FF2B5EF4-FFF2-40B4-BE49-F238E27FC236}">
                  <a16:creationId xmlns:a16="http://schemas.microsoft.com/office/drawing/2014/main" id="{599B13E4-1DF2-B28C-9CFD-52442EECCF0E}"/>
                </a:ext>
              </a:extLst>
            </p:cNvPr>
            <p:cNvSpPr txBox="1"/>
            <p:nvPr/>
          </p:nvSpPr>
          <p:spPr>
            <a:xfrm>
              <a:off x="402548" y="1299063"/>
              <a:ext cx="5013149" cy="719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l" defTabSz="1066800">
                <a:lnSpc>
                  <a:spcPct val="90000"/>
                </a:lnSpc>
                <a:spcBef>
                  <a:spcPct val="0"/>
                </a:spcBef>
                <a:spcAft>
                  <a:spcPct val="35000"/>
                </a:spcAft>
                <a:buFont typeface="+mj-lt"/>
                <a:buNone/>
              </a:pPr>
              <a:r>
                <a:rPr lang="es-ES" sz="2400" b="1" kern="1200" dirty="0">
                  <a:solidFill>
                    <a:schemeClr val="accent5">
                      <a:lumMod val="10000"/>
                    </a:schemeClr>
                  </a:solidFill>
                  <a:latin typeface="Bradley Hand ITC" panose="03070402050302030203" pitchFamily="66" charset="0"/>
                </a:rPr>
                <a:t>Se transforma la relación con el mundo</a:t>
              </a:r>
            </a:p>
          </p:txBody>
        </p:sp>
      </p:grpSp>
      <p:sp>
        <p:nvSpPr>
          <p:cNvPr id="3" name="CuadroTexto 2">
            <a:extLst>
              <a:ext uri="{FF2B5EF4-FFF2-40B4-BE49-F238E27FC236}">
                <a16:creationId xmlns:a16="http://schemas.microsoft.com/office/drawing/2014/main" id="{E4887442-E899-DF54-01E5-9B7B34F240FA}"/>
              </a:ext>
            </a:extLst>
          </p:cNvPr>
          <p:cNvSpPr txBox="1"/>
          <p:nvPr/>
        </p:nvSpPr>
        <p:spPr>
          <a:xfrm>
            <a:off x="3232168" y="1224757"/>
            <a:ext cx="5891252" cy="2375971"/>
          </a:xfrm>
          <a:prstGeom prst="rect">
            <a:avLst/>
          </a:prstGeom>
          <a:gradFill>
            <a:gsLst>
              <a:gs pos="67000">
                <a:schemeClr val="accent1">
                  <a:lumMod val="110000"/>
                  <a:satMod val="105000"/>
                  <a:tint val="67000"/>
                </a:schemeClr>
              </a:gs>
              <a:gs pos="34000">
                <a:srgbClr val="FFFF99"/>
              </a:gs>
              <a:gs pos="100000">
                <a:schemeClr val="accent1">
                  <a:lumMod val="105000"/>
                  <a:satMod val="109000"/>
                  <a:tint val="81000"/>
                </a:schemeClr>
              </a:gs>
            </a:gsLst>
            <a:lin ang="5400000" scaled="0"/>
          </a:gradFill>
          <a:effectLst>
            <a:softEdge rad="254000"/>
          </a:effectLst>
        </p:spPr>
        <p:txBody>
          <a:bodyPr wrap="square">
            <a:spAutoFit/>
          </a:bodyPr>
          <a:lstStyle/>
          <a:p>
            <a:pPr lvl="0" algn="ctr">
              <a:lnSpc>
                <a:spcPct val="107000"/>
              </a:lnSpc>
              <a:spcAft>
                <a:spcPts val="800"/>
              </a:spcAft>
            </a:pPr>
            <a:r>
              <a:rPr lang="es-ES" sz="2400" b="1" kern="100" dirty="0">
                <a:latin typeface="Bradley Hand ITC" panose="03070402050302030203" pitchFamily="66" charset="0"/>
                <a:ea typeface="Aptos" panose="020B0004020202020204"/>
                <a:cs typeface="Times New Roman" panose="02020603050405020304" pitchFamily="18" charset="0"/>
              </a:rPr>
              <a:t>“E</a:t>
            </a:r>
            <a:r>
              <a:rPr lang="es-ES" sz="2400" b="1" kern="100" dirty="0">
                <a:effectLst/>
                <a:latin typeface="Bradley Hand ITC" panose="03070402050302030203" pitchFamily="66" charset="0"/>
                <a:ea typeface="Aptos" panose="020B0004020202020204"/>
                <a:cs typeface="Times New Roman" panose="02020603050405020304" pitchFamily="18" charset="0"/>
              </a:rPr>
              <a:t>n la profundidad de mi alma siempre supe </a:t>
            </a:r>
            <a:endParaRPr lang="es-ES" sz="2400" kern="100" dirty="0">
              <a:effectLst/>
              <a:latin typeface="Bradley Hand ITC" panose="03070402050302030203" pitchFamily="66" charset="0"/>
              <a:ea typeface="Aptos" panose="020B0004020202020204"/>
              <a:cs typeface="Times New Roman" panose="02020603050405020304" pitchFamily="18" charset="0"/>
            </a:endParaRPr>
          </a:p>
          <a:p>
            <a:pPr lvl="1" algn="ctr">
              <a:lnSpc>
                <a:spcPct val="107000"/>
              </a:lnSpc>
              <a:spcAft>
                <a:spcPts val="800"/>
              </a:spcAft>
            </a:pPr>
            <a:r>
              <a:rPr lang="es-ES" sz="2400" b="1" kern="100" dirty="0">
                <a:effectLst/>
                <a:latin typeface="Bradley Hand ITC" panose="03070402050302030203" pitchFamily="66" charset="0"/>
                <a:ea typeface="Aptos" panose="020B0004020202020204"/>
                <a:cs typeface="Times New Roman" panose="02020603050405020304" pitchFamily="18" charset="0"/>
              </a:rPr>
              <a:t>que este mundo es relativo</a:t>
            </a:r>
            <a:r>
              <a:rPr lang="es-ES" sz="2400" kern="100" dirty="0">
                <a:effectLst/>
                <a:latin typeface="Bradley Hand ITC" panose="03070402050302030203" pitchFamily="66" charset="0"/>
                <a:ea typeface="Aptos" panose="020B0004020202020204"/>
                <a:cs typeface="Times New Roman" panose="02020603050405020304" pitchFamily="18" charset="0"/>
              </a:rPr>
              <a:t>, </a:t>
            </a:r>
          </a:p>
          <a:p>
            <a:pPr lvl="1" algn="ctr">
              <a:lnSpc>
                <a:spcPct val="107000"/>
              </a:lnSpc>
              <a:spcAft>
                <a:spcPts val="800"/>
              </a:spcAft>
            </a:pPr>
            <a:r>
              <a:rPr lang="es-ES" sz="2400" kern="100" dirty="0">
                <a:effectLst/>
                <a:latin typeface="Bradley Hand ITC" panose="03070402050302030203" pitchFamily="66" charset="0"/>
                <a:ea typeface="Aptos" panose="020B0004020202020204"/>
                <a:cs typeface="Times New Roman" panose="02020603050405020304" pitchFamily="18" charset="0"/>
              </a:rPr>
              <a:t>que </a:t>
            </a:r>
            <a:r>
              <a:rPr lang="es-ES" sz="2400" b="1" kern="100" dirty="0">
                <a:effectLst/>
                <a:latin typeface="Bradley Hand ITC" panose="03070402050302030203" pitchFamily="66" charset="0"/>
                <a:ea typeface="Aptos" panose="020B0004020202020204"/>
                <a:cs typeface="Times New Roman" panose="02020603050405020304" pitchFamily="18" charset="0"/>
              </a:rPr>
              <a:t>no es nuestro hogar definitivo</a:t>
            </a:r>
            <a:r>
              <a:rPr lang="es-ES" sz="2400" kern="100" dirty="0">
                <a:effectLst/>
                <a:latin typeface="Bradley Hand ITC" panose="03070402050302030203" pitchFamily="66" charset="0"/>
                <a:ea typeface="Aptos" panose="020B0004020202020204"/>
                <a:cs typeface="Times New Roman" panose="02020603050405020304" pitchFamily="18" charset="0"/>
              </a:rPr>
              <a:t> </a:t>
            </a:r>
          </a:p>
          <a:p>
            <a:pPr lvl="1" algn="ctr">
              <a:lnSpc>
                <a:spcPct val="107000"/>
              </a:lnSpc>
              <a:spcAft>
                <a:spcPts val="800"/>
              </a:spcAft>
            </a:pPr>
            <a:r>
              <a:rPr lang="es-ES" sz="2400" kern="100" dirty="0">
                <a:effectLst/>
                <a:latin typeface="Bradley Hand ITC" panose="03070402050302030203" pitchFamily="66" charset="0"/>
                <a:ea typeface="Aptos" panose="020B0004020202020204"/>
                <a:cs typeface="Times New Roman" panose="02020603050405020304" pitchFamily="18" charset="0"/>
              </a:rPr>
              <a:t>y que </a:t>
            </a:r>
            <a:r>
              <a:rPr lang="es-ES" sz="2400" b="1" kern="100" dirty="0">
                <a:effectLst/>
                <a:latin typeface="Bradley Hand ITC" panose="03070402050302030203" pitchFamily="66" charset="0"/>
                <a:ea typeface="Aptos" panose="020B0004020202020204"/>
                <a:cs typeface="Times New Roman" panose="02020603050405020304" pitchFamily="18" charset="0"/>
              </a:rPr>
              <a:t>solo a través de la muerte logramos la resurrección”</a:t>
            </a:r>
            <a:r>
              <a:rPr lang="es-ES" sz="2400" kern="100" dirty="0">
                <a:effectLst/>
                <a:latin typeface="Bradley Hand ITC" panose="03070402050302030203" pitchFamily="66" charset="0"/>
                <a:ea typeface="Aptos" panose="020B0004020202020204"/>
                <a:cs typeface="Times New Roman" panose="02020603050405020304" pitchFamily="18" charset="0"/>
              </a:rPr>
              <a:t>. </a:t>
            </a:r>
          </a:p>
        </p:txBody>
      </p:sp>
    </p:spTree>
    <p:extLst>
      <p:ext uri="{BB962C8B-B14F-4D97-AF65-F5344CB8AC3E}">
        <p14:creationId xmlns:p14="http://schemas.microsoft.com/office/powerpoint/2010/main" val="32670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Религия">
            <a:extLst>
              <a:ext uri="{FF2B5EF4-FFF2-40B4-BE49-F238E27FC236}">
                <a16:creationId xmlns:a16="http://schemas.microsoft.com/office/drawing/2014/main" id="{B7E17131-D74A-576F-3B9C-0313DC22D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929" y="143416"/>
            <a:ext cx="3614142" cy="6571167"/>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7598901-B838-D4A1-1617-A3DBD838FFE6}"/>
              </a:ext>
            </a:extLst>
          </p:cNvPr>
          <p:cNvSpPr txBox="1"/>
          <p:nvPr/>
        </p:nvSpPr>
        <p:spPr>
          <a:xfrm>
            <a:off x="119336" y="980728"/>
            <a:ext cx="3960440" cy="4615494"/>
          </a:xfrm>
          <a:prstGeom prst="rect">
            <a:avLst/>
          </a:prstGeom>
          <a:noFill/>
        </p:spPr>
        <p:txBody>
          <a:bodyPr wrap="square">
            <a:spAutoFit/>
          </a:bodyPr>
          <a:lstStyle/>
          <a:p>
            <a:pPr algn="ctr">
              <a:lnSpc>
                <a:spcPct val="107000"/>
              </a:lnSpc>
              <a:spcAft>
                <a:spcPts val="800"/>
              </a:spcAft>
            </a:pPr>
            <a:r>
              <a:rPr lang="es-ES" sz="3200" b="1" kern="100" dirty="0">
                <a:solidFill>
                  <a:schemeClr val="accent5">
                    <a:lumMod val="25000"/>
                  </a:schemeClr>
                </a:solidFill>
                <a:latin typeface="Bradley Hand ITC" panose="03070402050302030203" pitchFamily="66" charset="0"/>
                <a:ea typeface="Aptos" panose="020B0004020202020204" pitchFamily="34" charset="0"/>
                <a:cs typeface="Times New Roman" panose="02020603050405020304" pitchFamily="18" charset="0"/>
              </a:rPr>
              <a:t>N</a:t>
            </a: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ostalgia por </a:t>
            </a:r>
          </a:p>
          <a:p>
            <a:pPr algn="ctr">
              <a:lnSpc>
                <a:spcPct val="107000"/>
              </a:lnSpc>
              <a:spcAft>
                <a:spcPts val="800"/>
              </a:spcAft>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lo absoluto, </a:t>
            </a:r>
          </a:p>
          <a:p>
            <a:pPr algn="ctr">
              <a:lnSpc>
                <a:spcPct val="107000"/>
              </a:lnSpc>
              <a:spcAft>
                <a:spcPts val="800"/>
              </a:spcAft>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por </a:t>
            </a:r>
          </a:p>
          <a:p>
            <a:pPr algn="ctr">
              <a:lnSpc>
                <a:spcPct val="107000"/>
              </a:lnSpc>
              <a:spcAft>
                <a:spcPts val="800"/>
              </a:spcAft>
            </a:pPr>
            <a:r>
              <a:rPr lang="es-ES" sz="40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el Cristo resucitado que todo lo contiene….</a:t>
            </a:r>
          </a:p>
        </p:txBody>
      </p:sp>
      <p:sp>
        <p:nvSpPr>
          <p:cNvPr id="6" name="Rectángulo: esquinas redondeadas 5">
            <a:extLst>
              <a:ext uri="{FF2B5EF4-FFF2-40B4-BE49-F238E27FC236}">
                <a16:creationId xmlns:a16="http://schemas.microsoft.com/office/drawing/2014/main" id="{4FB91057-1BD9-4DCC-23EC-51663F56EF5B}"/>
              </a:ext>
            </a:extLst>
          </p:cNvPr>
          <p:cNvSpPr/>
          <p:nvPr/>
        </p:nvSpPr>
        <p:spPr>
          <a:xfrm>
            <a:off x="8118256" y="1916832"/>
            <a:ext cx="3969136" cy="2088232"/>
          </a:xfrm>
          <a:prstGeom prst="roundRect">
            <a:avLst/>
          </a:prstGeom>
          <a:gradFill flip="none" rotWithShape="1">
            <a:gsLst>
              <a:gs pos="0">
                <a:schemeClr val="accent3">
                  <a:lumMod val="0"/>
                  <a:lumOff val="100000"/>
                </a:schemeClr>
              </a:gs>
              <a:gs pos="96000">
                <a:schemeClr val="accent3">
                  <a:lumMod val="0"/>
                  <a:lumOff val="100000"/>
                </a:schemeClr>
              </a:gs>
              <a:gs pos="53000">
                <a:schemeClr val="accent3">
                  <a:lumMod val="100000"/>
                </a:schemeClr>
              </a:gs>
            </a:gsLst>
            <a:path path="circle">
              <a:fillToRect l="50000" t="50000" r="50000" b="50000"/>
            </a:path>
            <a:tileRect/>
          </a:gradFill>
          <a:effectLst>
            <a:softEdge rad="203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03300"/>
                </a:solidFill>
                <a:latin typeface="Bradley Hand ITC" panose="03070402050302030203" pitchFamily="66" charset="0"/>
              </a:rPr>
              <a:t>Cristo Vive</a:t>
            </a:r>
          </a:p>
        </p:txBody>
      </p:sp>
    </p:spTree>
    <p:extLst>
      <p:ext uri="{BB962C8B-B14F-4D97-AF65-F5344CB8AC3E}">
        <p14:creationId xmlns:p14="http://schemas.microsoft.com/office/powerpoint/2010/main" val="11705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49E9E018-9CB0-4280-88CE-C9FAB0A94F52}"/>
              </a:ext>
            </a:extLst>
          </p:cNvPr>
          <p:cNvSpPr txBox="1"/>
          <p:nvPr/>
        </p:nvSpPr>
        <p:spPr>
          <a:xfrm>
            <a:off x="788375" y="1681466"/>
            <a:ext cx="3890450" cy="1277850"/>
          </a:xfrm>
          <a:prstGeom prst="rect">
            <a:avLst/>
          </a:prstGeom>
          <a:gradFill>
            <a:gsLst>
              <a:gs pos="54000">
                <a:srgbClr val="FFFF99"/>
              </a:gs>
              <a:gs pos="58000">
                <a:srgbClr val="85F2A1"/>
              </a:gs>
              <a:gs pos="65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a:effectLst>
            <a:softEdge rad="292100"/>
          </a:effectLst>
        </p:spPr>
        <p:txBody>
          <a:bodyPr wrap="square">
            <a:spAutoFit/>
          </a:bodyPr>
          <a:lstStyle/>
          <a:p>
            <a:pPr lvl="0" algn="ctr">
              <a:lnSpc>
                <a:spcPct val="107000"/>
              </a:lnSpc>
              <a:spcAft>
                <a:spcPts val="800"/>
              </a:spcAft>
            </a:pPr>
            <a:r>
              <a:rPr lang="es-ES" sz="2400" kern="100" dirty="0">
                <a:effectLst/>
                <a:latin typeface="Bradley Hand ITC" panose="03070402050302030203" pitchFamily="66" charset="0"/>
                <a:ea typeface="Aptos" panose="020B0004020202020204"/>
                <a:cs typeface="Times New Roman" panose="02020603050405020304" pitchFamily="18" charset="0"/>
              </a:rPr>
              <a:t>Se conoce </a:t>
            </a:r>
            <a:r>
              <a:rPr lang="es-ES" sz="2400" b="1" kern="100" dirty="0">
                <a:effectLst/>
                <a:latin typeface="Bradley Hand ITC" panose="03070402050302030203" pitchFamily="66" charset="0"/>
                <a:ea typeface="Aptos" panose="020B0004020202020204"/>
                <a:cs typeface="Times New Roman" panose="02020603050405020304" pitchFamily="18" charset="0"/>
              </a:rPr>
              <a:t>el valor de la muerte, la renuncia y la pérdida material</a:t>
            </a:r>
            <a:r>
              <a:rPr lang="es-ES" sz="2400" kern="100" dirty="0">
                <a:effectLst/>
                <a:latin typeface="Bradley Hand ITC" panose="03070402050302030203" pitchFamily="66" charset="0"/>
                <a:ea typeface="Aptos" panose="020B0004020202020204"/>
                <a:cs typeface="Times New Roman" panose="02020603050405020304" pitchFamily="18" charset="0"/>
              </a:rPr>
              <a:t>. </a:t>
            </a:r>
          </a:p>
        </p:txBody>
      </p:sp>
      <p:sp>
        <p:nvSpPr>
          <p:cNvPr id="3" name="CuadroTexto 2">
            <a:extLst>
              <a:ext uri="{FF2B5EF4-FFF2-40B4-BE49-F238E27FC236}">
                <a16:creationId xmlns:a16="http://schemas.microsoft.com/office/drawing/2014/main" id="{F6BDEB4A-F0E6-2DE8-ED85-EE32DC4DDB38}"/>
              </a:ext>
            </a:extLst>
          </p:cNvPr>
          <p:cNvSpPr txBox="1"/>
          <p:nvPr/>
        </p:nvSpPr>
        <p:spPr>
          <a:xfrm>
            <a:off x="6396298" y="3530141"/>
            <a:ext cx="6096000" cy="461665"/>
          </a:xfrm>
          <a:prstGeom prst="rect">
            <a:avLst/>
          </a:prstGeom>
          <a:gradFill>
            <a:gsLst>
              <a:gs pos="54000">
                <a:srgbClr val="FFFF99"/>
              </a:gs>
              <a:gs pos="58000">
                <a:srgbClr val="85F2A1"/>
              </a:gs>
              <a:gs pos="65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a:effectLst>
            <a:softEdge rad="266700"/>
          </a:effectLst>
        </p:spPr>
        <p:txBody>
          <a:bodyPr wrap="square">
            <a:spAutoFit/>
          </a:bodyPr>
          <a:lstStyle/>
          <a:p>
            <a:pPr algn="ctr"/>
            <a:r>
              <a:rPr lang="es-ES" sz="2400" b="1" kern="100" dirty="0">
                <a:solidFill>
                  <a:schemeClr val="accent5">
                    <a:lumMod val="10000"/>
                  </a:schemeClr>
                </a:solidFill>
                <a:effectLst/>
                <a:latin typeface="Bradley Hand ITC" panose="03070402050302030203" pitchFamily="66" charset="0"/>
                <a:ea typeface="Aptos" panose="020B0004020202020204"/>
                <a:cs typeface="Times New Roman" panose="02020603050405020304" pitchFamily="18" charset="0"/>
              </a:rPr>
              <a:t>. </a:t>
            </a:r>
            <a:endParaRPr lang="es-ES" sz="2400" dirty="0">
              <a:solidFill>
                <a:schemeClr val="accent5">
                  <a:lumMod val="10000"/>
                </a:schemeClr>
              </a:solidFill>
            </a:endParaRPr>
          </a:p>
        </p:txBody>
      </p:sp>
      <p:pic>
        <p:nvPicPr>
          <p:cNvPr id="3074" name="Picture 2" descr="198 – La Renuncia como Acto de Amor - The Zen Studies Podcast">
            <a:extLst>
              <a:ext uri="{FF2B5EF4-FFF2-40B4-BE49-F238E27FC236}">
                <a16:creationId xmlns:a16="http://schemas.microsoft.com/office/drawing/2014/main" id="{9989ACE2-84C4-E5DE-DE80-1BFD57923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746" y="3125893"/>
            <a:ext cx="3207545" cy="3207545"/>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3076" name="Picture 4" descr="Ilustración de Humano Y Espíritu Potente Energía Conectarse El Universo  Energía Arte Abstracto De Acuarela Pintura Dibujado A Mano Ilustración  Diseño y más Vectores Libres de Derechos de Pintura de acuarela - iStock">
            <a:extLst>
              <a:ext uri="{FF2B5EF4-FFF2-40B4-BE49-F238E27FC236}">
                <a16:creationId xmlns:a16="http://schemas.microsoft.com/office/drawing/2014/main" id="{6B26191D-8005-3382-39B2-D8F39F686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894" y="3881175"/>
            <a:ext cx="3254882" cy="2446480"/>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8E7572B-17BB-F2A1-DE65-7CAD0D73DB12}"/>
              </a:ext>
            </a:extLst>
          </p:cNvPr>
          <p:cNvSpPr txBox="1"/>
          <p:nvPr/>
        </p:nvSpPr>
        <p:spPr>
          <a:xfrm>
            <a:off x="444263" y="5781879"/>
            <a:ext cx="8970088" cy="954107"/>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algn="ctr"/>
            <a:r>
              <a:rPr lang="es-ES" sz="2800" b="1" kern="100" dirty="0">
                <a:solidFill>
                  <a:schemeClr val="accent5">
                    <a:lumMod val="10000"/>
                  </a:schemeClr>
                </a:solidFill>
                <a:latin typeface="Bradley Hand ITC" panose="03070402050302030203" pitchFamily="66" charset="0"/>
                <a:ea typeface="Aptos" panose="020B0004020202020204"/>
                <a:cs typeface="Times New Roman" panose="02020603050405020304" pitchFamily="18" charset="0"/>
              </a:rPr>
              <a:t>S</a:t>
            </a:r>
            <a:r>
              <a:rPr lang="es-ES" sz="2800" b="1" kern="100" dirty="0">
                <a:solidFill>
                  <a:schemeClr val="accent5">
                    <a:lumMod val="10000"/>
                  </a:schemeClr>
                </a:solidFill>
                <a:effectLst/>
                <a:latin typeface="Bradley Hand ITC" panose="03070402050302030203" pitchFamily="66" charset="0"/>
                <a:ea typeface="Aptos" panose="020B0004020202020204"/>
                <a:cs typeface="Times New Roman" panose="02020603050405020304" pitchFamily="18" charset="0"/>
              </a:rPr>
              <a:t>olo aquellos que están totalmente vacíos pueden reconocer la presencia de Dios</a:t>
            </a:r>
            <a:endParaRPr lang="es-ES" sz="2800" dirty="0"/>
          </a:p>
        </p:txBody>
      </p:sp>
      <p:sp>
        <p:nvSpPr>
          <p:cNvPr id="7" name="CuadroTexto 6">
            <a:extLst>
              <a:ext uri="{FF2B5EF4-FFF2-40B4-BE49-F238E27FC236}">
                <a16:creationId xmlns:a16="http://schemas.microsoft.com/office/drawing/2014/main" id="{81E69B19-7609-CC34-AC1C-7734B38C02CC}"/>
              </a:ext>
            </a:extLst>
          </p:cNvPr>
          <p:cNvSpPr txBox="1"/>
          <p:nvPr/>
        </p:nvSpPr>
        <p:spPr>
          <a:xfrm>
            <a:off x="6528048" y="1625676"/>
            <a:ext cx="6245942" cy="1116972"/>
          </a:xfrm>
          <a:prstGeom prst="rect">
            <a:avLst/>
          </a:prstGeom>
          <a:noFill/>
        </p:spPr>
        <p:txBody>
          <a:bodyPr wrap="square">
            <a:spAutoFit/>
          </a:bodyPr>
          <a:lstStyle/>
          <a:p>
            <a:pPr lvl="0" algn="ctr">
              <a:lnSpc>
                <a:spcPct val="107000"/>
              </a:lnSpc>
              <a:spcAft>
                <a:spcPts val="800"/>
              </a:spcAft>
            </a:pPr>
            <a:r>
              <a:rPr lang="es-ES" sz="2800" kern="100" dirty="0">
                <a:effectLst/>
                <a:latin typeface="Bradley Hand ITC" panose="03070402050302030203" pitchFamily="66" charset="0"/>
                <a:ea typeface="Aptos" panose="020B0004020202020204"/>
                <a:cs typeface="Times New Roman" panose="02020603050405020304" pitchFamily="18" charset="0"/>
              </a:rPr>
              <a:t>Se hace </a:t>
            </a:r>
            <a:r>
              <a:rPr lang="es-ES" sz="2800" b="1" kern="100" dirty="0">
                <a:effectLst/>
                <a:latin typeface="Bradley Hand ITC" panose="03070402050302030203" pitchFamily="66" charset="0"/>
                <a:ea typeface="Aptos" panose="020B0004020202020204"/>
                <a:cs typeface="Times New Roman" panose="02020603050405020304" pitchFamily="18" charset="0"/>
              </a:rPr>
              <a:t>presente </a:t>
            </a:r>
          </a:p>
          <a:p>
            <a:pPr lvl="0" algn="ctr">
              <a:lnSpc>
                <a:spcPct val="107000"/>
              </a:lnSpc>
              <a:spcAft>
                <a:spcPts val="800"/>
              </a:spcAft>
            </a:pPr>
            <a:r>
              <a:rPr lang="es-ES" sz="2800" b="1" kern="100" dirty="0">
                <a:effectLst/>
                <a:latin typeface="Bradley Hand ITC" panose="03070402050302030203" pitchFamily="66" charset="0"/>
                <a:ea typeface="Aptos" panose="020B0004020202020204"/>
                <a:cs typeface="Times New Roman" panose="02020603050405020304" pitchFamily="18" charset="0"/>
              </a:rPr>
              <a:t>el significado de la Cruz.</a:t>
            </a:r>
            <a:endParaRPr lang="es-ES" sz="2800" kern="100" dirty="0">
              <a:effectLst/>
              <a:latin typeface="Bradley Hand ITC" panose="03070402050302030203" pitchFamily="66" charset="0"/>
              <a:ea typeface="Aptos" panose="020B0004020202020204"/>
              <a:cs typeface="Times New Roman" panose="02020603050405020304" pitchFamily="18" charset="0"/>
            </a:endParaRPr>
          </a:p>
        </p:txBody>
      </p:sp>
      <p:pic>
        <p:nvPicPr>
          <p:cNvPr id="8" name="Picture 10" descr="Vincent van Gogh, Pietà">
            <a:extLst>
              <a:ext uri="{FF2B5EF4-FFF2-40B4-BE49-F238E27FC236}">
                <a16:creationId xmlns:a16="http://schemas.microsoft.com/office/drawing/2014/main" id="{28BAB575-ACCF-3F54-BD6C-1B89CC3EB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722" y="2835937"/>
            <a:ext cx="2874973" cy="3526445"/>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7145F468-A3E3-6844-7E4A-AF55EEC757AB}"/>
              </a:ext>
            </a:extLst>
          </p:cNvPr>
          <p:cNvGrpSpPr/>
          <p:nvPr/>
        </p:nvGrpSpPr>
        <p:grpSpPr>
          <a:xfrm>
            <a:off x="1721982" y="313601"/>
            <a:ext cx="9122598" cy="797040"/>
            <a:chOff x="363640" y="1260155"/>
            <a:chExt cx="5090965" cy="797040"/>
          </a:xfrm>
        </p:grpSpPr>
        <p:sp>
          <p:nvSpPr>
            <p:cNvPr id="5" name="Rectángulo: esquinas redondeadas 4">
              <a:extLst>
                <a:ext uri="{FF2B5EF4-FFF2-40B4-BE49-F238E27FC236}">
                  <a16:creationId xmlns:a16="http://schemas.microsoft.com/office/drawing/2014/main" id="{3B8D16BA-2EC9-7B1F-27C9-57DC2E654433}"/>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6" name="Rectángulo: esquinas redondeadas 4">
              <a:extLst>
                <a:ext uri="{FF2B5EF4-FFF2-40B4-BE49-F238E27FC236}">
                  <a16:creationId xmlns:a16="http://schemas.microsoft.com/office/drawing/2014/main" id="{AEEC55FF-2C76-BD72-93B5-D7C71F21E2E3}"/>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800" b="1" kern="1200" dirty="0">
                  <a:solidFill>
                    <a:schemeClr val="accent5">
                      <a:lumMod val="10000"/>
                    </a:schemeClr>
                  </a:solidFill>
                  <a:latin typeface="Bradley Hand ITC" panose="03070402050302030203" pitchFamily="66" charset="0"/>
                </a:rPr>
                <a:t>¿En qué fue cambiando su relación con el mundo?</a:t>
              </a:r>
            </a:p>
          </p:txBody>
        </p:sp>
      </p:grpSp>
    </p:spTree>
    <p:extLst>
      <p:ext uri="{BB962C8B-B14F-4D97-AF65-F5344CB8AC3E}">
        <p14:creationId xmlns:p14="http://schemas.microsoft.com/office/powerpoint/2010/main" val="234507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Camino Seguir - Descarga gratuita en Freepik">
            <a:extLst>
              <a:ext uri="{FF2B5EF4-FFF2-40B4-BE49-F238E27FC236}">
                <a16:creationId xmlns:a16="http://schemas.microsoft.com/office/drawing/2014/main" id="{B491DFB0-F08D-C452-3389-95C8D1030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92" y="1445145"/>
            <a:ext cx="3856061" cy="3856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írculos Concéntricos Aleatorios Y Coloridos Ilustración del Vector -  Ilustración de hipnosis, céntrico: 242704586">
            <a:extLst>
              <a:ext uri="{FF2B5EF4-FFF2-40B4-BE49-F238E27FC236}">
                <a16:creationId xmlns:a16="http://schemas.microsoft.com/office/drawing/2014/main" id="{D1D74BE6-F202-6002-9461-41B11507E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152" y="1389321"/>
            <a:ext cx="3744416" cy="3967707"/>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hacia abajo 5">
            <a:extLst>
              <a:ext uri="{FF2B5EF4-FFF2-40B4-BE49-F238E27FC236}">
                <a16:creationId xmlns:a16="http://schemas.microsoft.com/office/drawing/2014/main" id="{02C280BC-68AB-8A20-21BE-4D3E0831831B}"/>
              </a:ext>
            </a:extLst>
          </p:cNvPr>
          <p:cNvSpPr/>
          <p:nvPr/>
        </p:nvSpPr>
        <p:spPr>
          <a:xfrm>
            <a:off x="8675312" y="692696"/>
            <a:ext cx="864096" cy="2016224"/>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09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5D45E-79CB-B033-7BB0-24E737F6A16E}"/>
            </a:ext>
          </a:extLst>
        </p:cNvPr>
        <p:cNvGrpSpPr/>
        <p:nvPr/>
      </p:nvGrpSpPr>
      <p:grpSpPr>
        <a:xfrm>
          <a:off x="0" y="0"/>
          <a:ext cx="0" cy="0"/>
          <a:chOff x="0" y="0"/>
          <a:chExt cx="0" cy="0"/>
        </a:xfrm>
      </p:grpSpPr>
      <p:pic>
        <p:nvPicPr>
          <p:cNvPr id="6146" name="Picture 2" descr="S. Mateo 16:24-26 Entonces Jesús dijo a sus discípulos: Si alguno quiere  venir en pos de mí, niéguese a sí mismo, y tome su cruz, y sígame. Porque  todo el que quiera">
            <a:extLst>
              <a:ext uri="{FF2B5EF4-FFF2-40B4-BE49-F238E27FC236}">
                <a16:creationId xmlns:a16="http://schemas.microsoft.com/office/drawing/2014/main" id="{FDD37D3B-DA41-026B-96A0-618B81C7F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 y="569060"/>
            <a:ext cx="4815978" cy="4815978"/>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34DB4C02-2B2B-A502-17D9-476BCED289A2}"/>
              </a:ext>
            </a:extLst>
          </p:cNvPr>
          <p:cNvGrpSpPr/>
          <p:nvPr/>
        </p:nvGrpSpPr>
        <p:grpSpPr>
          <a:xfrm>
            <a:off x="3620557" y="260648"/>
            <a:ext cx="6099077" cy="797040"/>
            <a:chOff x="363640" y="1260155"/>
            <a:chExt cx="5090965" cy="797040"/>
          </a:xfrm>
        </p:grpSpPr>
        <p:sp>
          <p:nvSpPr>
            <p:cNvPr id="12" name="Rectángulo: esquinas redondeadas 11">
              <a:extLst>
                <a:ext uri="{FF2B5EF4-FFF2-40B4-BE49-F238E27FC236}">
                  <a16:creationId xmlns:a16="http://schemas.microsoft.com/office/drawing/2014/main" id="{8804B949-05CA-D301-C7AA-BE7849B0810C}"/>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1244E160-A7F3-C925-F11A-722F5557CDF5}"/>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800" b="1" kern="1200" dirty="0">
                  <a:solidFill>
                    <a:schemeClr val="accent5">
                      <a:lumMod val="10000"/>
                    </a:schemeClr>
                  </a:solidFill>
                  <a:latin typeface="Bradley Hand ITC" panose="03070402050302030203" pitchFamily="66" charset="0"/>
                </a:rPr>
                <a:t>Comprendí las palabras de Jesús</a:t>
              </a:r>
            </a:p>
          </p:txBody>
        </p:sp>
      </p:grpSp>
      <p:sp>
        <p:nvSpPr>
          <p:cNvPr id="14" name="CuadroTexto 13">
            <a:extLst>
              <a:ext uri="{FF2B5EF4-FFF2-40B4-BE49-F238E27FC236}">
                <a16:creationId xmlns:a16="http://schemas.microsoft.com/office/drawing/2014/main" id="{FECCCBC9-F6B0-E1BE-E773-1EB61AC985DC}"/>
              </a:ext>
            </a:extLst>
          </p:cNvPr>
          <p:cNvSpPr txBox="1"/>
          <p:nvPr/>
        </p:nvSpPr>
        <p:spPr>
          <a:xfrm>
            <a:off x="7479977" y="1565958"/>
            <a:ext cx="4756464" cy="2155847"/>
          </a:xfrm>
          <a:prstGeom prst="rect">
            <a:avLst/>
          </a:prstGeom>
          <a:noFill/>
        </p:spPr>
        <p:txBody>
          <a:bodyPr wrap="square">
            <a:spAutoFit/>
          </a:bodyPr>
          <a:lstStyle/>
          <a:p>
            <a:pPr lvl="0" algn="ctr">
              <a:lnSpc>
                <a:spcPct val="107000"/>
              </a:lnSpc>
              <a:spcAft>
                <a:spcPts val="800"/>
              </a:spcAft>
            </a:pPr>
            <a:r>
              <a:rPr lang="es-ES" sz="3200" b="1" kern="100" dirty="0">
                <a:solidFill>
                  <a:schemeClr val="accent4">
                    <a:lumMod val="50000"/>
                  </a:schemeClr>
                </a:solidFill>
                <a:latin typeface="Bradley Hand ITC" panose="03070402050302030203" pitchFamily="66" charset="0"/>
                <a:ea typeface="Aptos" panose="020B0004020202020204"/>
                <a:cs typeface="Times New Roman" panose="02020603050405020304" pitchFamily="18" charset="0"/>
              </a:rPr>
              <a:t>N</a:t>
            </a:r>
            <a:r>
              <a:rPr lang="es-ES" sz="3200" b="1" kern="100" dirty="0">
                <a:solidFill>
                  <a:schemeClr val="accent4">
                    <a:lumMod val="50000"/>
                  </a:schemeClr>
                </a:solidFill>
                <a:effectLst/>
                <a:latin typeface="Bradley Hand ITC" panose="03070402050302030203" pitchFamily="66" charset="0"/>
                <a:ea typeface="Aptos" panose="020B0004020202020204"/>
                <a:cs typeface="Times New Roman" panose="02020603050405020304" pitchFamily="18" charset="0"/>
              </a:rPr>
              <a:t>egarse a sí mismo </a:t>
            </a:r>
          </a:p>
          <a:p>
            <a:pPr lvl="0" algn="ctr">
              <a:lnSpc>
                <a:spcPct val="107000"/>
              </a:lnSpc>
              <a:spcAft>
                <a:spcPts val="800"/>
              </a:spcAft>
            </a:pPr>
            <a:r>
              <a:rPr lang="es-ES" sz="3200" b="1" kern="100" dirty="0">
                <a:solidFill>
                  <a:schemeClr val="accent4">
                    <a:lumMod val="50000"/>
                  </a:schemeClr>
                </a:solidFill>
                <a:effectLst/>
                <a:latin typeface="Bradley Hand ITC" panose="03070402050302030203" pitchFamily="66" charset="0"/>
                <a:ea typeface="Aptos" panose="020B0004020202020204"/>
                <a:cs typeface="Times New Roman" panose="02020603050405020304" pitchFamily="18" charset="0"/>
              </a:rPr>
              <a:t>para encontrar </a:t>
            </a:r>
          </a:p>
          <a:p>
            <a:pPr lvl="0" algn="ctr">
              <a:lnSpc>
                <a:spcPct val="107000"/>
              </a:lnSpc>
              <a:spcAft>
                <a:spcPts val="800"/>
              </a:spcAft>
            </a:pPr>
            <a:r>
              <a:rPr lang="es-ES" sz="3200" b="1" kern="100" dirty="0">
                <a:solidFill>
                  <a:schemeClr val="accent4">
                    <a:lumMod val="50000"/>
                  </a:schemeClr>
                </a:solidFill>
                <a:effectLst/>
                <a:latin typeface="Bradley Hand ITC" panose="03070402050302030203" pitchFamily="66" charset="0"/>
                <a:ea typeface="Aptos" panose="020B0004020202020204"/>
                <a:cs typeface="Times New Roman" panose="02020603050405020304" pitchFamily="18" charset="0"/>
              </a:rPr>
              <a:t>la vida verdadera. </a:t>
            </a:r>
          </a:p>
          <a:p>
            <a:pPr lvl="0" algn="ctr">
              <a:lnSpc>
                <a:spcPct val="107000"/>
              </a:lnSpc>
              <a:spcAft>
                <a:spcPts val="800"/>
              </a:spcAft>
            </a:pPr>
            <a:endParaRPr lang="es-ES" sz="1100" kern="100" dirty="0">
              <a:effectLst/>
              <a:latin typeface="Aptos" panose="020B0004020202020204"/>
              <a:ea typeface="Aptos" panose="020B0004020202020204"/>
              <a:cs typeface="Times New Roman" panose="02020603050405020304" pitchFamily="18" charset="0"/>
            </a:endParaRPr>
          </a:p>
        </p:txBody>
      </p:sp>
      <p:pic>
        <p:nvPicPr>
          <p:cNvPr id="5122" name="Picture 2" descr="Ilustración de Humano Y Espíritu Colorido Potente Energía Conectarse El  Universo Energía Arte Abstracto De Acuarela">
            <a:extLst>
              <a:ext uri="{FF2B5EF4-FFF2-40B4-BE49-F238E27FC236}">
                <a16:creationId xmlns:a16="http://schemas.microsoft.com/office/drawing/2014/main" id="{B4662B01-9A78-89E9-9A68-92C43D464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823" y="4939228"/>
            <a:ext cx="2463154" cy="1854498"/>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E0FD1A5F-142C-029C-64C7-4CD424FCB3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6" name="Picture 12" descr="Sagradas Escrituras: El “buen ladrón”">
            <a:extLst>
              <a:ext uri="{FF2B5EF4-FFF2-40B4-BE49-F238E27FC236}">
                <a16:creationId xmlns:a16="http://schemas.microsoft.com/office/drawing/2014/main" id="{FCE6F09D-8238-6E2C-9B62-82E29ABFE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238" y="3562604"/>
            <a:ext cx="5002324" cy="3328819"/>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pic>
        <p:nvPicPr>
          <p:cNvPr id="4" name="Picture 2" descr="Ilustración de Humano Y Espíritu Potente Energía Conectarse El Universo  Energía Arte Abstracto De Acuarela Pintura Dibujado A Mano Ilustración  Diseño y más Vectores Libres de Derechos de Salud mental - iStock">
            <a:extLst>
              <a:ext uri="{FF2B5EF4-FFF2-40B4-BE49-F238E27FC236}">
                <a16:creationId xmlns:a16="http://schemas.microsoft.com/office/drawing/2014/main" id="{4F3C976F-3040-6EEB-305A-6511CAD37A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957" y="4410117"/>
            <a:ext cx="2170010" cy="1633791"/>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3" name="Picture 2" descr="Ilustración de Humano Y Espíritu Colorido Potente Energía Conectarse El  Universo Energía Arte Abstracto De Acuarela">
            <a:extLst>
              <a:ext uri="{FF2B5EF4-FFF2-40B4-BE49-F238E27FC236}">
                <a16:creationId xmlns:a16="http://schemas.microsoft.com/office/drawing/2014/main" id="{5977F3B0-E722-483E-848A-AB31FFC37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556" y="4230075"/>
            <a:ext cx="2327181" cy="17521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6"/>
                                        </p:tgtEl>
                                        <p:attrNameLst>
                                          <p:attrName>style.visibility</p:attrName>
                                        </p:attrNameLst>
                                      </p:cBhvr>
                                      <p:to>
                                        <p:strVal val="visible"/>
                                      </p:to>
                                    </p:set>
                                    <p:animEffect transition="in" filter="fade">
                                      <p:cBhvr>
                                        <p:cTn id="22" dur="500"/>
                                        <p:tgtEl>
                                          <p:spTgt spid="61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FE280EBA-E6B0-49A3-A12A-8C4497338A59}"/>
              </a:ext>
            </a:extLst>
          </p:cNvPr>
          <p:cNvGrpSpPr/>
          <p:nvPr/>
        </p:nvGrpSpPr>
        <p:grpSpPr>
          <a:xfrm>
            <a:off x="3287688" y="195547"/>
            <a:ext cx="6395236" cy="1053816"/>
            <a:chOff x="363640" y="1260155"/>
            <a:chExt cx="5090965" cy="797040"/>
          </a:xfrm>
        </p:grpSpPr>
        <p:sp>
          <p:nvSpPr>
            <p:cNvPr id="12" name="Rectángulo: esquinas redondeadas 11">
              <a:extLst>
                <a:ext uri="{FF2B5EF4-FFF2-40B4-BE49-F238E27FC236}">
                  <a16:creationId xmlns:a16="http://schemas.microsoft.com/office/drawing/2014/main" id="{0D05B903-BA35-4002-AF11-7616D83F19E9}"/>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20E0BA84-B73C-41DA-84F8-E249BA0DD61D}"/>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800" b="1" kern="1200" dirty="0">
                  <a:solidFill>
                    <a:schemeClr val="accent5">
                      <a:lumMod val="10000"/>
                    </a:schemeClr>
                  </a:solidFill>
                  <a:latin typeface="Bradley Hand ITC" panose="03070402050302030203" pitchFamily="66" charset="0"/>
                </a:rPr>
                <a:t>Visión renovada de las Escrituras</a:t>
              </a:r>
            </a:p>
          </p:txBody>
        </p:sp>
      </p:grpSp>
      <p:pic>
        <p:nvPicPr>
          <p:cNvPr id="7170" name="Picture 2" descr="El retorno del hijo pródigo - Wikipedia, la enciclopedia libre">
            <a:extLst>
              <a:ext uri="{FF2B5EF4-FFF2-40B4-BE49-F238E27FC236}">
                <a16:creationId xmlns:a16="http://schemas.microsoft.com/office/drawing/2014/main" id="{77D82E79-EB9C-C65F-D684-93F67ADA0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72" y="195547"/>
            <a:ext cx="2347801" cy="30118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2" name="Picture 4" descr="La Samaritana">
            <a:extLst>
              <a:ext uri="{FF2B5EF4-FFF2-40B4-BE49-F238E27FC236}">
                <a16:creationId xmlns:a16="http://schemas.microsoft.com/office/drawing/2014/main" id="{0DF6F619-6B15-8BA8-E816-634D41D52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295" y="1249363"/>
            <a:ext cx="2347801" cy="3432318"/>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7174" name="Picture 6" descr="12 ideas de Zaqueo icono | zaqueo, iconos bizantinos, iconos">
            <a:extLst>
              <a:ext uri="{FF2B5EF4-FFF2-40B4-BE49-F238E27FC236}">
                <a16:creationId xmlns:a16="http://schemas.microsoft.com/office/drawing/2014/main" id="{ADEDC23B-DDD0-08D2-8046-82EC313B0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591" y="2060848"/>
            <a:ext cx="2439170" cy="31573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D9923BEB-008A-CE09-2C6B-F26E3CC82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685" y="3354149"/>
            <a:ext cx="2404983" cy="2404983"/>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2" name="Picture 2" descr="Cristianos Gays » Joven rico">
            <a:extLst>
              <a:ext uri="{FF2B5EF4-FFF2-40B4-BE49-F238E27FC236}">
                <a16:creationId xmlns:a16="http://schemas.microsoft.com/office/drawing/2014/main" id="{38951550-32AE-F74D-1D25-920886316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8329" y="3789040"/>
            <a:ext cx="3572287" cy="288164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500"/>
                                        <p:tgtEl>
                                          <p:spTgt spid="71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fade">
                                      <p:cBhvr>
                                        <p:cTn id="27" dur="500"/>
                                        <p:tgtEl>
                                          <p:spTgt spid="71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5340-928B-B3F9-8F1D-8FA04E94696C}"/>
            </a:ext>
          </a:extLst>
        </p:cNvPr>
        <p:cNvGrpSpPr/>
        <p:nvPr/>
      </p:nvGrpSpPr>
      <p:grpSpPr>
        <a:xfrm>
          <a:off x="0" y="0"/>
          <a:ext cx="0" cy="0"/>
          <a:chOff x="0" y="0"/>
          <a:chExt cx="0" cy="0"/>
        </a:xfrm>
      </p:grpSpPr>
      <p:grpSp>
        <p:nvGrpSpPr>
          <p:cNvPr id="11" name="Grupo 10">
            <a:extLst>
              <a:ext uri="{FF2B5EF4-FFF2-40B4-BE49-F238E27FC236}">
                <a16:creationId xmlns:a16="http://schemas.microsoft.com/office/drawing/2014/main" id="{F1255FD1-E12B-BD94-96EF-5DAD70BF9D51}"/>
              </a:ext>
            </a:extLst>
          </p:cNvPr>
          <p:cNvGrpSpPr/>
          <p:nvPr/>
        </p:nvGrpSpPr>
        <p:grpSpPr>
          <a:xfrm>
            <a:off x="3287688" y="195547"/>
            <a:ext cx="6395236" cy="1053816"/>
            <a:chOff x="363640" y="1260155"/>
            <a:chExt cx="5090965" cy="797040"/>
          </a:xfrm>
        </p:grpSpPr>
        <p:sp>
          <p:nvSpPr>
            <p:cNvPr id="12" name="Rectángulo: esquinas redondeadas 11">
              <a:extLst>
                <a:ext uri="{FF2B5EF4-FFF2-40B4-BE49-F238E27FC236}">
                  <a16:creationId xmlns:a16="http://schemas.microsoft.com/office/drawing/2014/main" id="{02FFFFD0-95D1-DA5D-AF22-0FB5594CCF96}"/>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D1A895CC-8FAC-D0D6-F99D-8E97FBD41D73}"/>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800" b="1" kern="1200" dirty="0">
                  <a:solidFill>
                    <a:schemeClr val="accent5">
                      <a:lumMod val="10000"/>
                    </a:schemeClr>
                  </a:solidFill>
                  <a:latin typeface="Bradley Hand ITC" panose="03070402050302030203" pitchFamily="66" charset="0"/>
                </a:rPr>
                <a:t>Visión renovada de las Escrituras</a:t>
              </a:r>
            </a:p>
          </p:txBody>
        </p:sp>
      </p:grpSp>
      <p:pic>
        <p:nvPicPr>
          <p:cNvPr id="7170" name="Picture 2" descr="El retorno del hijo pródigo - Wikipedia, la enciclopedia libre">
            <a:extLst>
              <a:ext uri="{FF2B5EF4-FFF2-40B4-BE49-F238E27FC236}">
                <a16:creationId xmlns:a16="http://schemas.microsoft.com/office/drawing/2014/main" id="{892B0ACA-F0ED-F58D-A353-F036B6BA9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1197921"/>
            <a:ext cx="4540670" cy="58249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486F978D-AF66-EA3A-BA43-20007B6FE79A}"/>
              </a:ext>
            </a:extLst>
          </p:cNvPr>
          <p:cNvSpPr txBox="1"/>
          <p:nvPr/>
        </p:nvSpPr>
        <p:spPr>
          <a:xfrm>
            <a:off x="6319842" y="1988840"/>
            <a:ext cx="5104750" cy="3916457"/>
          </a:xfrm>
          <a:prstGeom prst="rect">
            <a:avLst/>
          </a:prstGeom>
          <a:noFill/>
        </p:spPr>
        <p:txBody>
          <a:bodyPr wrap="square">
            <a:spAutoFit/>
          </a:bodyPr>
          <a:lstStyle/>
          <a:p>
            <a:pPr algn="ctr">
              <a:lnSpc>
                <a:spcPct val="150000"/>
              </a:lnSpc>
            </a:pPr>
            <a:r>
              <a:rPr lang="es-ES" sz="2800" b="1"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Comprendí por qué el hijo prodigo debió perderlo todo, verse confrontado con la nada y con su total miseria a cuestas. </a:t>
            </a:r>
          </a:p>
          <a:p>
            <a:pPr algn="ctr">
              <a:lnSpc>
                <a:spcPct val="150000"/>
              </a:lnSpc>
            </a:pPr>
            <a:r>
              <a:rPr lang="es-ES" sz="2800" b="1"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Era necesario para que pudiera creer en la presencia del Padre</a:t>
            </a:r>
            <a:endParaRPr lang="es-ES" sz="2800" b="1" dirty="0">
              <a:solidFill>
                <a:schemeClr val="accent1">
                  <a:lumMod val="25000"/>
                </a:schemeClr>
              </a:solidFill>
              <a:latin typeface="Bradley Hand ITC" panose="03070402050302030203" pitchFamily="66" charset="0"/>
            </a:endParaRPr>
          </a:p>
        </p:txBody>
      </p:sp>
    </p:spTree>
    <p:extLst>
      <p:ext uri="{BB962C8B-B14F-4D97-AF65-F5344CB8AC3E}">
        <p14:creationId xmlns:p14="http://schemas.microsoft.com/office/powerpoint/2010/main" val="37810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397CE-D467-FCE4-156A-78719C500CA6}"/>
            </a:ext>
          </a:extLst>
        </p:cNvPr>
        <p:cNvGrpSpPr/>
        <p:nvPr/>
      </p:nvGrpSpPr>
      <p:grpSpPr>
        <a:xfrm>
          <a:off x="0" y="0"/>
          <a:ext cx="0" cy="0"/>
          <a:chOff x="0" y="0"/>
          <a:chExt cx="0" cy="0"/>
        </a:xfrm>
      </p:grpSpPr>
      <p:grpSp>
        <p:nvGrpSpPr>
          <p:cNvPr id="11" name="Grupo 10">
            <a:extLst>
              <a:ext uri="{FF2B5EF4-FFF2-40B4-BE49-F238E27FC236}">
                <a16:creationId xmlns:a16="http://schemas.microsoft.com/office/drawing/2014/main" id="{89E6DD25-F61C-19FD-0911-4944740D387E}"/>
              </a:ext>
            </a:extLst>
          </p:cNvPr>
          <p:cNvGrpSpPr/>
          <p:nvPr/>
        </p:nvGrpSpPr>
        <p:grpSpPr>
          <a:xfrm>
            <a:off x="3287688" y="195547"/>
            <a:ext cx="6395236" cy="1053816"/>
            <a:chOff x="363640" y="1260155"/>
            <a:chExt cx="5090965" cy="797040"/>
          </a:xfrm>
        </p:grpSpPr>
        <p:sp>
          <p:nvSpPr>
            <p:cNvPr id="12" name="Rectángulo: esquinas redondeadas 11">
              <a:extLst>
                <a:ext uri="{FF2B5EF4-FFF2-40B4-BE49-F238E27FC236}">
                  <a16:creationId xmlns:a16="http://schemas.microsoft.com/office/drawing/2014/main" id="{22F1E92E-DC6B-E88A-63CE-41D10C5D5467}"/>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D3E5DFB6-5194-A88F-553E-4A85A722F122}"/>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800" b="1" kern="1200" dirty="0">
                  <a:solidFill>
                    <a:schemeClr val="accent5">
                      <a:lumMod val="10000"/>
                    </a:schemeClr>
                  </a:solidFill>
                  <a:latin typeface="Bradley Hand ITC" panose="03070402050302030203" pitchFamily="66" charset="0"/>
                </a:rPr>
                <a:t>Visión renovada de las Escrituras</a:t>
              </a:r>
            </a:p>
          </p:txBody>
        </p:sp>
      </p:grpSp>
      <p:pic>
        <p:nvPicPr>
          <p:cNvPr id="7172" name="Picture 4" descr="La Samaritana">
            <a:extLst>
              <a:ext uri="{FF2B5EF4-FFF2-40B4-BE49-F238E27FC236}">
                <a16:creationId xmlns:a16="http://schemas.microsoft.com/office/drawing/2014/main" id="{5B97D411-365A-A5DC-828B-543FA4605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300806"/>
            <a:ext cx="3819363" cy="5583637"/>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80B2E6-5C94-9916-25D1-8EF9860374BD}"/>
              </a:ext>
            </a:extLst>
          </p:cNvPr>
          <p:cNvSpPr txBox="1"/>
          <p:nvPr/>
        </p:nvSpPr>
        <p:spPr>
          <a:xfrm>
            <a:off x="5447928" y="2345562"/>
            <a:ext cx="5688632" cy="3422091"/>
          </a:xfrm>
          <a:prstGeom prst="rect">
            <a:avLst/>
          </a:prstGeom>
          <a:noFill/>
        </p:spPr>
        <p:txBody>
          <a:bodyPr wrap="square">
            <a:spAutoFit/>
          </a:bodyPr>
          <a:lstStyle/>
          <a:p>
            <a:pPr lvl="1" algn="ctr">
              <a:lnSpc>
                <a:spcPct val="107000"/>
              </a:lnSpc>
              <a:spcAft>
                <a:spcPts val="800"/>
              </a:spcAft>
            </a:pPr>
            <a:r>
              <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la </a:t>
            </a: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samaritana</a:t>
            </a:r>
            <a:r>
              <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que ruega a Jesús que le dé el agua viva </a:t>
            </a: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debió empezar por reconocer toda su miseria en el trato con los hombres</a:t>
            </a:r>
            <a:r>
              <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antes de que se le diera el acceso a Jesús </a:t>
            </a:r>
          </a:p>
          <a:p>
            <a:pPr lvl="1" algn="ctr">
              <a:lnSpc>
                <a:spcPct val="107000"/>
              </a:lnSpc>
              <a:spcAft>
                <a:spcPts val="800"/>
              </a:spcAft>
            </a:pPr>
            <a:r>
              <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a:t>
            </a:r>
            <a:r>
              <a:rPr lang="es-ES" sz="2800" kern="100" dirty="0" err="1">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Jn</a:t>
            </a:r>
            <a:r>
              <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4, 27-42)</a:t>
            </a:r>
          </a:p>
        </p:txBody>
      </p:sp>
    </p:spTree>
    <p:extLst>
      <p:ext uri="{BB962C8B-B14F-4D97-AF65-F5344CB8AC3E}">
        <p14:creationId xmlns:p14="http://schemas.microsoft.com/office/powerpoint/2010/main" val="2414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B5B62-216A-C97A-293D-4AC539D4AAC4}"/>
            </a:ext>
          </a:extLst>
        </p:cNvPr>
        <p:cNvGrpSpPr/>
        <p:nvPr/>
      </p:nvGrpSpPr>
      <p:grpSpPr>
        <a:xfrm>
          <a:off x="0" y="0"/>
          <a:ext cx="0" cy="0"/>
          <a:chOff x="0" y="0"/>
          <a:chExt cx="0" cy="0"/>
        </a:xfrm>
      </p:grpSpPr>
      <p:grpSp>
        <p:nvGrpSpPr>
          <p:cNvPr id="11" name="Grupo 10">
            <a:extLst>
              <a:ext uri="{FF2B5EF4-FFF2-40B4-BE49-F238E27FC236}">
                <a16:creationId xmlns:a16="http://schemas.microsoft.com/office/drawing/2014/main" id="{B7B7EE5D-AE33-FD66-FDF5-35773E566DDC}"/>
              </a:ext>
            </a:extLst>
          </p:cNvPr>
          <p:cNvGrpSpPr/>
          <p:nvPr/>
        </p:nvGrpSpPr>
        <p:grpSpPr>
          <a:xfrm>
            <a:off x="3287688" y="195547"/>
            <a:ext cx="6395236" cy="1053816"/>
            <a:chOff x="363640" y="1260155"/>
            <a:chExt cx="5090965" cy="797040"/>
          </a:xfrm>
        </p:grpSpPr>
        <p:sp>
          <p:nvSpPr>
            <p:cNvPr id="12" name="Rectángulo: esquinas redondeadas 11">
              <a:extLst>
                <a:ext uri="{FF2B5EF4-FFF2-40B4-BE49-F238E27FC236}">
                  <a16:creationId xmlns:a16="http://schemas.microsoft.com/office/drawing/2014/main" id="{6C95E94E-E237-9C19-DCF1-3E3A86AE57B4}"/>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583FDD07-30E4-B561-5657-F0B4ACB3F331}"/>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800" b="1" kern="1200" dirty="0">
                  <a:solidFill>
                    <a:schemeClr val="accent5">
                      <a:lumMod val="10000"/>
                    </a:schemeClr>
                  </a:solidFill>
                  <a:latin typeface="Bradley Hand ITC" panose="03070402050302030203" pitchFamily="66" charset="0"/>
                </a:rPr>
                <a:t>Visión renovada de las Escrituras</a:t>
              </a:r>
            </a:p>
          </p:txBody>
        </p:sp>
      </p:grpSp>
      <p:pic>
        <p:nvPicPr>
          <p:cNvPr id="7174" name="Picture 6" descr="12 ideas de Zaqueo icono | zaqueo, iconos bizantinos, iconos">
            <a:extLst>
              <a:ext uri="{FF2B5EF4-FFF2-40B4-BE49-F238E27FC236}">
                <a16:creationId xmlns:a16="http://schemas.microsoft.com/office/drawing/2014/main" id="{2F8AEB77-2F7A-8005-CD6B-C9762C379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579815"/>
            <a:ext cx="4052514" cy="5245639"/>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2B9CF97-C518-B613-8010-D279EEE2EFF3}"/>
              </a:ext>
            </a:extLst>
          </p:cNvPr>
          <p:cNvSpPr txBox="1"/>
          <p:nvPr/>
        </p:nvSpPr>
        <p:spPr>
          <a:xfrm>
            <a:off x="5231904" y="1916832"/>
            <a:ext cx="6048672" cy="4026743"/>
          </a:xfrm>
          <a:prstGeom prst="rect">
            <a:avLst/>
          </a:prstGeom>
          <a:noFill/>
        </p:spPr>
        <p:txBody>
          <a:bodyPr wrap="square">
            <a:spAutoFit/>
          </a:bodyPr>
          <a:lstStyle/>
          <a:p>
            <a:pPr lvl="1" algn="ctr">
              <a:lnSpc>
                <a:spcPct val="150000"/>
              </a:lnSpc>
              <a:spcAft>
                <a:spcPts val="800"/>
              </a:spcAft>
            </a:pPr>
            <a:r>
              <a:rPr lang="es-ES" sz="2400"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rPr>
              <a:t>E</a:t>
            </a:r>
            <a:r>
              <a:rPr lang="es-ES" sz="24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n el momento de su encuentro con Jesús</a:t>
            </a:r>
            <a:r>
              <a:rPr lang="es-ES" sz="24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Zaqueo sintió la íntima necesidad de ofrecer su dinero </a:t>
            </a:r>
            <a:r>
              <a:rPr lang="es-ES" sz="24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a:t>
            </a:r>
            <a:r>
              <a:rPr lang="es-ES" sz="2400" kern="100" dirty="0" err="1">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Lc</a:t>
            </a:r>
            <a:r>
              <a:rPr lang="es-ES" sz="24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19,1-10). </a:t>
            </a:r>
          </a:p>
          <a:p>
            <a:pPr lvl="1" algn="ctr">
              <a:lnSpc>
                <a:spcPct val="150000"/>
              </a:lnSpc>
              <a:spcAft>
                <a:spcPts val="800"/>
              </a:spcAft>
            </a:pPr>
            <a:r>
              <a:rPr lang="es-ES" sz="24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No era posible de otra manera. Debía ser así, ya que </a:t>
            </a:r>
            <a:r>
              <a:rPr lang="es-ES" sz="24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su relación con el dinero se había modificado sustancialmente al tomar contacto con Jesucristo</a:t>
            </a:r>
            <a:r>
              <a:rPr lang="es-ES" sz="24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a:t>
            </a:r>
          </a:p>
        </p:txBody>
      </p:sp>
    </p:spTree>
    <p:extLst>
      <p:ext uri="{BB962C8B-B14F-4D97-AF65-F5344CB8AC3E}">
        <p14:creationId xmlns:p14="http://schemas.microsoft.com/office/powerpoint/2010/main" val="20880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5E694-8F37-C738-0458-3E844D7B0FDE}"/>
            </a:ext>
          </a:extLst>
        </p:cNvPr>
        <p:cNvGrpSpPr/>
        <p:nvPr/>
      </p:nvGrpSpPr>
      <p:grpSpPr>
        <a:xfrm>
          <a:off x="0" y="0"/>
          <a:ext cx="0" cy="0"/>
          <a:chOff x="0" y="0"/>
          <a:chExt cx="0" cy="0"/>
        </a:xfrm>
      </p:grpSpPr>
      <p:grpSp>
        <p:nvGrpSpPr>
          <p:cNvPr id="11" name="Grupo 10">
            <a:extLst>
              <a:ext uri="{FF2B5EF4-FFF2-40B4-BE49-F238E27FC236}">
                <a16:creationId xmlns:a16="http://schemas.microsoft.com/office/drawing/2014/main" id="{544B89E0-D1D8-5243-A1A2-F346B8DAFD0F}"/>
              </a:ext>
            </a:extLst>
          </p:cNvPr>
          <p:cNvGrpSpPr/>
          <p:nvPr/>
        </p:nvGrpSpPr>
        <p:grpSpPr>
          <a:xfrm>
            <a:off x="3287688" y="195547"/>
            <a:ext cx="6395236" cy="1053816"/>
            <a:chOff x="363640" y="1260155"/>
            <a:chExt cx="5090965" cy="797040"/>
          </a:xfrm>
        </p:grpSpPr>
        <p:sp>
          <p:nvSpPr>
            <p:cNvPr id="12" name="Rectángulo: esquinas redondeadas 11">
              <a:extLst>
                <a:ext uri="{FF2B5EF4-FFF2-40B4-BE49-F238E27FC236}">
                  <a16:creationId xmlns:a16="http://schemas.microsoft.com/office/drawing/2014/main" id="{0E8431FB-BD25-3EF5-D853-49F5C4A10F2D}"/>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2DE2C2C4-95AD-9DF6-03A6-B4D8F2A73371}"/>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800" b="1" kern="1200" dirty="0">
                  <a:solidFill>
                    <a:schemeClr val="accent5">
                      <a:lumMod val="10000"/>
                    </a:schemeClr>
                  </a:solidFill>
                  <a:latin typeface="Bradley Hand ITC" panose="03070402050302030203" pitchFamily="66" charset="0"/>
                </a:rPr>
                <a:t>Visión renovada de las Escrituras</a:t>
              </a:r>
            </a:p>
          </p:txBody>
        </p:sp>
      </p:grpSp>
      <p:pic>
        <p:nvPicPr>
          <p:cNvPr id="7176" name="Picture 8">
            <a:extLst>
              <a:ext uri="{FF2B5EF4-FFF2-40B4-BE49-F238E27FC236}">
                <a16:creationId xmlns:a16="http://schemas.microsoft.com/office/drawing/2014/main" id="{76EB3F5B-46E3-F837-0434-5CD2CF4ED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1772816"/>
            <a:ext cx="4680520" cy="468052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8329B38-40C7-CCD8-1AF4-D2150FB48293}"/>
              </a:ext>
            </a:extLst>
          </p:cNvPr>
          <p:cNvSpPr txBox="1"/>
          <p:nvPr/>
        </p:nvSpPr>
        <p:spPr>
          <a:xfrm>
            <a:off x="780504" y="1482189"/>
            <a:ext cx="5014368" cy="5180264"/>
          </a:xfrm>
          <a:prstGeom prst="rect">
            <a:avLst/>
          </a:prstGeom>
          <a:noFill/>
        </p:spPr>
        <p:txBody>
          <a:bodyPr wrap="square">
            <a:spAutoFit/>
          </a:bodyPr>
          <a:lstStyle/>
          <a:p>
            <a:pPr lvl="1" algn="ctr">
              <a:lnSpc>
                <a:spcPct val="150000"/>
              </a:lnSpc>
              <a:spcAft>
                <a:spcPts val="800"/>
              </a:spcAft>
            </a:pPr>
            <a:r>
              <a:rPr lang="es-ES" sz="2800" kern="100" dirty="0">
                <a:effectLst/>
                <a:latin typeface="Bradley Hand ITC" panose="03070402050302030203" pitchFamily="66" charset="0"/>
                <a:ea typeface="Aptos" panose="020B0004020202020204"/>
                <a:cs typeface="Times New Roman" panose="02020603050405020304" pitchFamily="18" charset="0"/>
              </a:rPr>
              <a:t>El </a:t>
            </a:r>
            <a:r>
              <a:rPr lang="es-ES" sz="2800" b="1" kern="100" dirty="0">
                <a:effectLst/>
                <a:latin typeface="Bradley Hand ITC" panose="03070402050302030203" pitchFamily="66" charset="0"/>
                <a:ea typeface="Aptos" panose="020B0004020202020204"/>
                <a:cs typeface="Times New Roman" panose="02020603050405020304" pitchFamily="18" charset="0"/>
              </a:rPr>
              <a:t>criminal crucificado</a:t>
            </a:r>
            <a:r>
              <a:rPr lang="es-ES" sz="2800" kern="100" dirty="0">
                <a:effectLst/>
                <a:latin typeface="Bradley Hand ITC" panose="03070402050302030203" pitchFamily="66" charset="0"/>
                <a:ea typeface="Aptos" panose="020B0004020202020204"/>
                <a:cs typeface="Times New Roman" panose="02020603050405020304" pitchFamily="18" charset="0"/>
              </a:rPr>
              <a:t> junto a Jesús debió vivir a fondo </a:t>
            </a:r>
            <a:r>
              <a:rPr lang="es-ES" sz="2800" b="1" kern="100" dirty="0">
                <a:effectLst/>
                <a:latin typeface="Bradley Hand ITC" panose="03070402050302030203" pitchFamily="66" charset="0"/>
                <a:ea typeface="Aptos" panose="020B0004020202020204"/>
                <a:cs typeface="Times New Roman" panose="02020603050405020304" pitchFamily="18" charset="0"/>
              </a:rPr>
              <a:t>la renuncia total a esta vida y consentir</a:t>
            </a:r>
            <a:r>
              <a:rPr lang="es-ES" sz="2800" kern="100" dirty="0">
                <a:effectLst/>
                <a:latin typeface="Bradley Hand ITC" panose="03070402050302030203" pitchFamily="66" charset="0"/>
                <a:ea typeface="Aptos" panose="020B0004020202020204"/>
                <a:cs typeface="Times New Roman" panose="02020603050405020304" pitchFamily="18" charset="0"/>
              </a:rPr>
              <a:t>, antes de oír las palabras: </a:t>
            </a: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“te aseguro que hoy estarás conmigo en el paraíso” </a:t>
            </a:r>
          </a:p>
          <a:p>
            <a:pPr lvl="1" algn="ctr">
              <a:lnSpc>
                <a:spcPct val="107000"/>
              </a:lnSpc>
              <a:spcAft>
                <a:spcPts val="800"/>
              </a:spcAft>
            </a:pPr>
            <a:r>
              <a:rPr lang="es-ES" sz="2800" kern="100" dirty="0">
                <a:effectLst/>
                <a:latin typeface="Bradley Hand ITC" panose="03070402050302030203" pitchFamily="66" charset="0"/>
                <a:ea typeface="Aptos" panose="020B0004020202020204"/>
                <a:cs typeface="Times New Roman" panose="02020603050405020304" pitchFamily="18" charset="0"/>
              </a:rPr>
              <a:t>(</a:t>
            </a:r>
            <a:r>
              <a:rPr lang="es-ES" sz="2800" kern="100" dirty="0" err="1">
                <a:effectLst/>
                <a:latin typeface="Bradley Hand ITC" panose="03070402050302030203" pitchFamily="66" charset="0"/>
                <a:ea typeface="Aptos" panose="020B0004020202020204"/>
                <a:cs typeface="Times New Roman" panose="02020603050405020304" pitchFamily="18" charset="0"/>
              </a:rPr>
              <a:t>Lc</a:t>
            </a:r>
            <a:r>
              <a:rPr lang="es-ES" sz="2800" kern="100" dirty="0">
                <a:effectLst/>
                <a:latin typeface="Bradley Hand ITC" panose="03070402050302030203" pitchFamily="66" charset="0"/>
                <a:ea typeface="Aptos" panose="020B0004020202020204"/>
                <a:cs typeface="Times New Roman" panose="02020603050405020304" pitchFamily="18" charset="0"/>
              </a:rPr>
              <a:t> 23, 39-43)</a:t>
            </a:r>
          </a:p>
        </p:txBody>
      </p:sp>
    </p:spTree>
    <p:extLst>
      <p:ext uri="{BB962C8B-B14F-4D97-AF65-F5344CB8AC3E}">
        <p14:creationId xmlns:p14="http://schemas.microsoft.com/office/powerpoint/2010/main" val="14721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fade">
                                      <p:cBhvr>
                                        <p:cTn id="12" dur="500"/>
                                        <p:tgtEl>
                                          <p:spTgt spid="7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7A0F12BE-A043-4BA4-9830-AB94E11F2825}"/>
              </a:ext>
            </a:extLst>
          </p:cNvPr>
          <p:cNvSpPr txBox="1"/>
          <p:nvPr/>
        </p:nvSpPr>
        <p:spPr>
          <a:xfrm>
            <a:off x="6456040" y="980728"/>
            <a:ext cx="5117971" cy="1775743"/>
          </a:xfrm>
          <a:prstGeom prst="rect">
            <a:avLst/>
          </a:prstGeom>
          <a:noFill/>
        </p:spPr>
        <p:txBody>
          <a:bodyPr wrap="square">
            <a:spAutoFit/>
          </a:bodyPr>
          <a:lstStyle/>
          <a:p>
            <a:pPr marL="228600" algn="ctr">
              <a:lnSpc>
                <a:spcPct val="107000"/>
              </a:lnSpc>
              <a:spcAft>
                <a:spcPts val="800"/>
              </a:spcAft>
            </a:pPr>
            <a:r>
              <a:rPr lang="es-ES" sz="3200" b="1" kern="100" dirty="0">
                <a:solidFill>
                  <a:schemeClr val="tx2">
                    <a:lumMod val="50000"/>
                  </a:schemeClr>
                </a:solidFill>
                <a:effectLst/>
                <a:latin typeface="Bradley Hand ITC" panose="03070402050302030203" pitchFamily="66" charset="0"/>
                <a:ea typeface="Aptos" panose="020B0004020202020204"/>
                <a:cs typeface="Times New Roman" panose="02020603050405020304" pitchFamily="18" charset="0"/>
              </a:rPr>
              <a:t>E</a:t>
            </a:r>
            <a:r>
              <a:rPr lang="es-ES" sz="3200" b="1" kern="100" dirty="0">
                <a:solidFill>
                  <a:schemeClr val="tx2">
                    <a:lumMod val="50000"/>
                  </a:schemeClr>
                </a:solidFill>
                <a:latin typeface="Bradley Hand ITC" panose="03070402050302030203" pitchFamily="66" charset="0"/>
                <a:ea typeface="Aptos" panose="020B0004020202020204"/>
                <a:cs typeface="Times New Roman" panose="02020603050405020304" pitchFamily="18" charset="0"/>
              </a:rPr>
              <a:t>ste</a:t>
            </a:r>
            <a:r>
              <a:rPr lang="es-ES" sz="3200" b="1" kern="100" dirty="0">
                <a:solidFill>
                  <a:schemeClr val="tx2">
                    <a:lumMod val="50000"/>
                  </a:schemeClr>
                </a:solidFill>
                <a:effectLst/>
                <a:latin typeface="Bradley Hand ITC" panose="03070402050302030203" pitchFamily="66" charset="0"/>
                <a:ea typeface="Aptos" panose="020B0004020202020204"/>
                <a:cs typeface="Times New Roman" panose="02020603050405020304" pitchFamily="18" charset="0"/>
              </a:rPr>
              <a:t> hombre  parece buscar la vida eterna</a:t>
            </a:r>
            <a:r>
              <a:rPr lang="es-ES" sz="3200" b="1" kern="100" dirty="0">
                <a:solidFill>
                  <a:schemeClr val="tx2">
                    <a:lumMod val="50000"/>
                  </a:schemeClr>
                </a:solidFill>
                <a:latin typeface="Bradley Hand ITC" panose="03070402050302030203" pitchFamily="66" charset="0"/>
                <a:ea typeface="Aptos" panose="020B0004020202020204"/>
                <a:cs typeface="Times New Roman" panose="02020603050405020304" pitchFamily="18" charset="0"/>
              </a:rPr>
              <a:t>...</a:t>
            </a:r>
          </a:p>
          <a:p>
            <a:pPr marL="228600" algn="ctr">
              <a:lnSpc>
                <a:spcPct val="107000"/>
              </a:lnSpc>
              <a:spcAft>
                <a:spcPts val="800"/>
              </a:spcAft>
            </a:pPr>
            <a:r>
              <a:rPr lang="es-ES" sz="3200" b="1" kern="100" dirty="0">
                <a:solidFill>
                  <a:schemeClr val="tx2">
                    <a:lumMod val="50000"/>
                  </a:schemeClr>
                </a:solidFill>
                <a:effectLst/>
                <a:latin typeface="Bradley Hand ITC" panose="03070402050302030203" pitchFamily="66" charset="0"/>
                <a:ea typeface="Aptos" panose="020B0004020202020204"/>
                <a:cs typeface="Times New Roman" panose="02020603050405020304" pitchFamily="18" charset="0"/>
              </a:rPr>
              <a:t>¿“Qué tengo que hacer”?</a:t>
            </a:r>
          </a:p>
        </p:txBody>
      </p:sp>
      <p:pic>
        <p:nvPicPr>
          <p:cNvPr id="9218" name="Picture 2" descr="Cristianos Gays » Joven rico">
            <a:extLst>
              <a:ext uri="{FF2B5EF4-FFF2-40B4-BE49-F238E27FC236}">
                <a16:creationId xmlns:a16="http://schemas.microsoft.com/office/drawing/2014/main" id="{22C2A58B-3DE3-CCAB-2C19-6E055F887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17" y="1124744"/>
            <a:ext cx="5607133" cy="45230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8D04CF3-0A71-A695-0D44-32CA6FFE105B}"/>
              </a:ext>
            </a:extLst>
          </p:cNvPr>
          <p:cNvSpPr txBox="1"/>
          <p:nvPr/>
        </p:nvSpPr>
        <p:spPr>
          <a:xfrm>
            <a:off x="2133431" y="5883403"/>
            <a:ext cx="2088232" cy="378565"/>
          </a:xfrm>
          <a:prstGeom prst="rect">
            <a:avLst/>
          </a:prstGeom>
          <a:noFill/>
        </p:spPr>
        <p:txBody>
          <a:bodyPr wrap="square">
            <a:spAutoFit/>
          </a:bodyPr>
          <a:lstStyle/>
          <a:p>
            <a:pPr marL="228600" algn="just">
              <a:lnSpc>
                <a:spcPct val="107000"/>
              </a:lnSpc>
              <a:spcAft>
                <a:spcPts val="800"/>
              </a:spcAft>
            </a:pPr>
            <a:r>
              <a:rPr lang="es-ES" sz="1800" i="1" kern="100" dirty="0">
                <a:effectLst/>
                <a:latin typeface="Aptos" panose="020B0004020202020204"/>
                <a:ea typeface="Aptos" panose="020B0004020202020204"/>
                <a:cs typeface="Times New Roman" panose="02020603050405020304" pitchFamily="18" charset="0"/>
              </a:rPr>
              <a:t>(Mc 10, 17-23)</a:t>
            </a:r>
            <a:endParaRPr lang="es-ES" sz="1800" kern="100" dirty="0">
              <a:effectLst/>
              <a:latin typeface="Aptos" panose="020B0004020202020204"/>
              <a:ea typeface="Aptos" panose="020B0004020202020204"/>
              <a:cs typeface="Times New Roman" panose="02020603050405020304" pitchFamily="18" charset="0"/>
            </a:endParaRPr>
          </a:p>
        </p:txBody>
      </p:sp>
      <p:pic>
        <p:nvPicPr>
          <p:cNvPr id="11266" name="Picture 2" descr="Ilustración de Humano Y Espíritu Energía Sol Poderoso Sol Conectarse El  Universo Energía Arte Abstracto De Acuarela Pintura Dibujado A Mano  Ilustración Diseño y más Vectores Libres de Derechos de Profesional de  salud mental - iStock">
            <a:extLst>
              <a:ext uri="{FF2B5EF4-FFF2-40B4-BE49-F238E27FC236}">
                <a16:creationId xmlns:a16="http://schemas.microsoft.com/office/drawing/2014/main" id="{AB506EB6-426D-0BF5-3C04-E6132F7D4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339" y="3419401"/>
            <a:ext cx="2119135" cy="2819627"/>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fade">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FE280EBA-E6B0-49A3-A12A-8C4497338A59}"/>
              </a:ext>
            </a:extLst>
          </p:cNvPr>
          <p:cNvGrpSpPr/>
          <p:nvPr/>
        </p:nvGrpSpPr>
        <p:grpSpPr>
          <a:xfrm>
            <a:off x="363557" y="188640"/>
            <a:ext cx="5341035" cy="997900"/>
            <a:chOff x="363640" y="1260155"/>
            <a:chExt cx="5090965" cy="797040"/>
          </a:xfrm>
        </p:grpSpPr>
        <p:sp>
          <p:nvSpPr>
            <p:cNvPr id="12" name="Rectángulo: esquinas redondeadas 11">
              <a:extLst>
                <a:ext uri="{FF2B5EF4-FFF2-40B4-BE49-F238E27FC236}">
                  <a16:creationId xmlns:a16="http://schemas.microsoft.com/office/drawing/2014/main" id="{0D05B903-BA35-4002-AF11-7616D83F19E9}"/>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20E0BA84-B73C-41DA-84F8-E249BA0DD61D}"/>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400" b="1" kern="1200" dirty="0">
                  <a:solidFill>
                    <a:schemeClr val="accent5">
                      <a:lumMod val="10000"/>
                    </a:schemeClr>
                  </a:solidFill>
                  <a:latin typeface="Bradley Hand ITC" panose="03070402050302030203" pitchFamily="66" charset="0"/>
                </a:rPr>
                <a:t>Dialogo con el joven rico</a:t>
              </a:r>
            </a:p>
          </p:txBody>
        </p:sp>
      </p:grpSp>
      <p:sp>
        <p:nvSpPr>
          <p:cNvPr id="14" name="CuadroTexto 13">
            <a:extLst>
              <a:ext uri="{FF2B5EF4-FFF2-40B4-BE49-F238E27FC236}">
                <a16:creationId xmlns:a16="http://schemas.microsoft.com/office/drawing/2014/main" id="{E3BA9923-47AB-4DE4-A6DA-80069F266B4A}"/>
              </a:ext>
            </a:extLst>
          </p:cNvPr>
          <p:cNvSpPr txBox="1"/>
          <p:nvPr/>
        </p:nvSpPr>
        <p:spPr>
          <a:xfrm>
            <a:off x="6090947" y="520992"/>
            <a:ext cx="5737496" cy="63137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softEdge rad="330200"/>
          </a:effectLst>
        </p:spPr>
        <p:txBody>
          <a:bodyPr wrap="square">
            <a:spAutoFit/>
          </a:bodyPr>
          <a:lstStyle/>
          <a:p>
            <a:pPr marL="228600" algn="just">
              <a:lnSpc>
                <a:spcPct val="107000"/>
              </a:lnSpc>
              <a:spcAft>
                <a:spcPts val="800"/>
              </a:spcAft>
            </a:pPr>
            <a:endParaRPr lang="es-ES" sz="2000" kern="100" dirty="0">
              <a:effectLst/>
              <a:latin typeface="Bradley Hand ITC" panose="03070402050302030203" pitchFamily="66" charset="0"/>
              <a:ea typeface="Aptos" panose="020B0004020202020204"/>
              <a:cs typeface="Times New Roman" panose="02020603050405020304" pitchFamily="18" charset="0"/>
            </a:endParaRPr>
          </a:p>
          <a:p>
            <a:pPr marL="228600" algn="just">
              <a:lnSpc>
                <a:spcPct val="107000"/>
              </a:lnSpc>
              <a:spcAft>
                <a:spcPts val="800"/>
              </a:spcAft>
            </a:pPr>
            <a:r>
              <a:rPr lang="es-ES" sz="2400" kern="100" dirty="0">
                <a:effectLst/>
                <a:latin typeface="Bradley Hand ITC" panose="03070402050302030203" pitchFamily="66" charset="0"/>
                <a:ea typeface="Aptos" panose="020B0004020202020204"/>
                <a:cs typeface="Times New Roman" panose="02020603050405020304" pitchFamily="18" charset="0"/>
              </a:rPr>
              <a:t>1º Respuesta de Jesús:  </a:t>
            </a:r>
          </a:p>
          <a:p>
            <a:pPr marL="228600" algn="just">
              <a:lnSpc>
                <a:spcPct val="107000"/>
              </a:lnSpc>
              <a:spcAft>
                <a:spcPts val="800"/>
              </a:spcAft>
            </a:pPr>
            <a:r>
              <a:rPr lang="es-ES" sz="2400" b="1" kern="100" dirty="0">
                <a:solidFill>
                  <a:srgbClr val="C00000"/>
                </a:solidFill>
                <a:effectLst/>
                <a:latin typeface="Bradley Hand ITC" panose="03070402050302030203" pitchFamily="66" charset="0"/>
                <a:ea typeface="Aptos" panose="020B0004020202020204"/>
                <a:cs typeface="Times New Roman" panose="02020603050405020304" pitchFamily="18" charset="0"/>
              </a:rPr>
              <a:t>“Ama a Dios y a los hombres”. </a:t>
            </a:r>
          </a:p>
          <a:p>
            <a:pPr marL="228600" algn="ctr">
              <a:lnSpc>
                <a:spcPct val="107000"/>
              </a:lnSpc>
              <a:spcAft>
                <a:spcPts val="800"/>
              </a:spcAft>
            </a:pPr>
            <a:r>
              <a:rPr lang="es-ES" sz="24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Para observar los “mandamientos” no es preciso renunciar a uno mismo ni a este mundo</a:t>
            </a:r>
            <a:r>
              <a:rPr lang="es-ES" sz="24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a:t>
            </a:r>
          </a:p>
          <a:p>
            <a:pPr marL="228600" algn="ctr">
              <a:lnSpc>
                <a:spcPct val="107000"/>
              </a:lnSpc>
              <a:spcAft>
                <a:spcPts val="800"/>
              </a:spcAft>
            </a:pPr>
            <a:endParaRPr lang="es-ES" sz="2400" kern="100" dirty="0">
              <a:effectLst/>
              <a:latin typeface="Bradley Hand ITC" panose="03070402050302030203" pitchFamily="66" charset="0"/>
              <a:ea typeface="Aptos" panose="020B0004020202020204"/>
              <a:cs typeface="Times New Roman" panose="02020603050405020304" pitchFamily="18" charset="0"/>
            </a:endParaRPr>
          </a:p>
          <a:p>
            <a:pPr marL="228600" algn="ctr">
              <a:lnSpc>
                <a:spcPct val="107000"/>
              </a:lnSpc>
              <a:spcAft>
                <a:spcPts val="800"/>
              </a:spcAft>
            </a:pPr>
            <a:r>
              <a:rPr lang="es-ES" sz="2400" b="1" kern="100" dirty="0">
                <a:solidFill>
                  <a:schemeClr val="accent2">
                    <a:lumMod val="25000"/>
                  </a:schemeClr>
                </a:solidFill>
                <a:effectLst/>
                <a:latin typeface="Bradley Hand ITC" panose="03070402050302030203" pitchFamily="66" charset="0"/>
                <a:ea typeface="Aptos" panose="020B0004020202020204"/>
                <a:cs typeface="Times New Roman" panose="02020603050405020304" pitchFamily="18" charset="0"/>
              </a:rPr>
              <a:t>El hombre y </a:t>
            </a:r>
            <a:r>
              <a:rPr lang="es-ES" sz="2400" b="1" kern="100" dirty="0">
                <a:solidFill>
                  <a:schemeClr val="accent2">
                    <a:lumMod val="25000"/>
                  </a:schemeClr>
                </a:solidFill>
                <a:latin typeface="Bradley Hand ITC" panose="03070402050302030203" pitchFamily="66" charset="0"/>
                <a:ea typeface="Aptos" panose="020B0004020202020204"/>
                <a:cs typeface="Times New Roman" panose="02020603050405020304" pitchFamily="18" charset="0"/>
              </a:rPr>
              <a:t>este mundo</a:t>
            </a:r>
            <a:r>
              <a:rPr lang="es-ES" sz="2400" b="1" kern="100" dirty="0">
                <a:solidFill>
                  <a:schemeClr val="accent2">
                    <a:lumMod val="25000"/>
                  </a:schemeClr>
                </a:solidFill>
                <a:effectLst/>
                <a:latin typeface="Bradley Hand ITC" panose="03070402050302030203" pitchFamily="66" charset="0"/>
                <a:ea typeface="Aptos" panose="020B0004020202020204"/>
                <a:cs typeface="Times New Roman" panose="02020603050405020304" pitchFamily="18" charset="0"/>
              </a:rPr>
              <a:t> pueden seguir siendo el centro de todo</a:t>
            </a:r>
            <a:r>
              <a:rPr lang="es-ES" sz="2400" kern="100" dirty="0">
                <a:solidFill>
                  <a:schemeClr val="accent2">
                    <a:lumMod val="25000"/>
                  </a:schemeClr>
                </a:solidFill>
                <a:effectLst/>
                <a:latin typeface="Bradley Hand ITC" panose="03070402050302030203" pitchFamily="66" charset="0"/>
                <a:ea typeface="Aptos" panose="020B0004020202020204"/>
                <a:cs typeface="Times New Roman" panose="02020603050405020304" pitchFamily="18" charset="0"/>
              </a:rPr>
              <a:t>. </a:t>
            </a:r>
          </a:p>
          <a:p>
            <a:pPr marL="228600" algn="ctr">
              <a:lnSpc>
                <a:spcPct val="107000"/>
              </a:lnSpc>
              <a:spcAft>
                <a:spcPts val="800"/>
              </a:spcAft>
            </a:pPr>
            <a:endParaRPr lang="es-ES" sz="2400" b="1" kern="100" dirty="0">
              <a:latin typeface="Bradley Hand ITC" panose="03070402050302030203" pitchFamily="66" charset="0"/>
              <a:ea typeface="Aptos" panose="020B0004020202020204"/>
              <a:cs typeface="Times New Roman" panose="02020603050405020304" pitchFamily="18" charset="0"/>
            </a:endParaRPr>
          </a:p>
          <a:p>
            <a:pPr marL="228600" algn="ctr">
              <a:lnSpc>
                <a:spcPct val="107000"/>
              </a:lnSpc>
              <a:spcAft>
                <a:spcPts val="800"/>
              </a:spcAft>
            </a:pPr>
            <a:r>
              <a:rPr lang="es-ES" sz="24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Se requiere un esfuerzo humano, pero solo sirven para  un  desarrollo sensato dentro de este mundo inmanente</a:t>
            </a:r>
            <a:r>
              <a:rPr lang="es-ES" sz="2400" kern="100" dirty="0">
                <a:effectLst/>
                <a:latin typeface="Bradley Hand ITC" panose="03070402050302030203" pitchFamily="66" charset="0"/>
                <a:ea typeface="Aptos" panose="020B0004020202020204"/>
                <a:cs typeface="Times New Roman" panose="02020603050405020304" pitchFamily="18" charset="0"/>
              </a:rPr>
              <a:t>. </a:t>
            </a:r>
          </a:p>
          <a:p>
            <a:pPr marL="228600">
              <a:lnSpc>
                <a:spcPct val="107000"/>
              </a:lnSpc>
              <a:spcAft>
                <a:spcPts val="800"/>
              </a:spcAft>
            </a:pPr>
            <a:endParaRPr lang="es-ES" sz="2000" kern="100" dirty="0">
              <a:effectLst/>
              <a:latin typeface="Bradley Hand ITC" panose="03070402050302030203" pitchFamily="66" charset="0"/>
              <a:ea typeface="Aptos" panose="020B0004020202020204"/>
              <a:cs typeface="Times New Roman" panose="02020603050405020304" pitchFamily="18" charset="0"/>
            </a:endParaRPr>
          </a:p>
        </p:txBody>
      </p:sp>
      <p:pic>
        <p:nvPicPr>
          <p:cNvPr id="4" name="Picture 2" descr="Domingo de Lucas - El joven rico | LOGOS ORTODOXO">
            <a:extLst>
              <a:ext uri="{FF2B5EF4-FFF2-40B4-BE49-F238E27FC236}">
                <a16:creationId xmlns:a16="http://schemas.microsoft.com/office/drawing/2014/main" id="{6F3A8EFE-CA17-7011-97D2-B9A48420A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936881"/>
            <a:ext cx="5441240" cy="3734579"/>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F62369D5-E83E-48AC-8A10-58CBA4226601}"/>
              </a:ext>
            </a:extLst>
          </p:cNvPr>
          <p:cNvSpPr/>
          <p:nvPr/>
        </p:nvSpPr>
        <p:spPr>
          <a:xfrm>
            <a:off x="5906696" y="4873637"/>
            <a:ext cx="6264696" cy="179735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4000"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rPr>
              <a:t>y le siguiera</a:t>
            </a:r>
            <a:endParaRPr lang="es-ES" sz="4000" dirty="0"/>
          </a:p>
        </p:txBody>
      </p:sp>
      <p:grpSp>
        <p:nvGrpSpPr>
          <p:cNvPr id="12" name="Grupo 11">
            <a:extLst>
              <a:ext uri="{FF2B5EF4-FFF2-40B4-BE49-F238E27FC236}">
                <a16:creationId xmlns:a16="http://schemas.microsoft.com/office/drawing/2014/main" id="{12D097D3-3FCD-458B-9EE5-E74BC70E8761}"/>
              </a:ext>
            </a:extLst>
          </p:cNvPr>
          <p:cNvGrpSpPr/>
          <p:nvPr/>
        </p:nvGrpSpPr>
        <p:grpSpPr>
          <a:xfrm>
            <a:off x="1631504" y="311866"/>
            <a:ext cx="6099077" cy="797040"/>
            <a:chOff x="363640" y="1260155"/>
            <a:chExt cx="5090965" cy="797040"/>
          </a:xfr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grpSpPr>
        <p:sp>
          <p:nvSpPr>
            <p:cNvPr id="13" name="Rectángulo: esquinas redondeadas 12">
              <a:extLst>
                <a:ext uri="{FF2B5EF4-FFF2-40B4-BE49-F238E27FC236}">
                  <a16:creationId xmlns:a16="http://schemas.microsoft.com/office/drawing/2014/main" id="{B6F6902B-5662-478D-9ED1-0792AD497FA3}"/>
                </a:ext>
              </a:extLst>
            </p:cNvPr>
            <p:cNvSpPr/>
            <p:nvPr/>
          </p:nvSpPr>
          <p:spPr>
            <a:xfrm>
              <a:off x="363640" y="1260155"/>
              <a:ext cx="5090965" cy="797040"/>
            </a:xfrm>
            <a:prstGeom prst="roundRect">
              <a:avLst/>
            </a:prstGeom>
            <a:grpFill/>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5" name="Rectángulo: esquinas redondeadas 4">
              <a:extLst>
                <a:ext uri="{FF2B5EF4-FFF2-40B4-BE49-F238E27FC236}">
                  <a16:creationId xmlns:a16="http://schemas.microsoft.com/office/drawing/2014/main" id="{9DD7B940-EC93-4FDE-A8C9-4252EF4E04E2}"/>
                </a:ext>
              </a:extLst>
            </p:cNvPr>
            <p:cNvSpPr txBox="1"/>
            <p:nvPr/>
          </p:nvSpPr>
          <p:spPr>
            <a:xfrm>
              <a:off x="402548" y="1299063"/>
              <a:ext cx="5013149" cy="719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400" b="1" kern="1200" dirty="0">
                  <a:solidFill>
                    <a:schemeClr val="accent5">
                      <a:lumMod val="10000"/>
                    </a:schemeClr>
                  </a:solidFill>
                  <a:latin typeface="Bradley Hand ITC" panose="03070402050302030203" pitchFamily="66" charset="0"/>
                </a:rPr>
                <a:t>Jesús le confrontó con el vacío</a:t>
              </a:r>
            </a:p>
          </p:txBody>
        </p:sp>
      </p:grpSp>
      <p:sp>
        <p:nvSpPr>
          <p:cNvPr id="3" name="CuadroTexto 2">
            <a:extLst>
              <a:ext uri="{FF2B5EF4-FFF2-40B4-BE49-F238E27FC236}">
                <a16:creationId xmlns:a16="http://schemas.microsoft.com/office/drawing/2014/main" id="{04031CC0-87DB-81A3-3BBF-93E43D76D908}"/>
              </a:ext>
            </a:extLst>
          </p:cNvPr>
          <p:cNvSpPr txBox="1"/>
          <p:nvPr/>
        </p:nvSpPr>
        <p:spPr>
          <a:xfrm>
            <a:off x="623392" y="1352869"/>
            <a:ext cx="5122813" cy="53181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effectLst>
            <a:softEdge rad="520700"/>
          </a:effectLst>
        </p:spPr>
        <p:txBody>
          <a:bodyPr wrap="square">
            <a:spAutoFit/>
          </a:bodyPr>
          <a:lstStyle/>
          <a:p>
            <a:pPr marL="228600" algn="just">
              <a:lnSpc>
                <a:spcPct val="107000"/>
              </a:lnSpc>
              <a:spcAft>
                <a:spcPts val="800"/>
              </a:spcAft>
            </a:pPr>
            <a:endParaRPr lang="es-ES" sz="2800" b="1"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endParaRPr>
          </a:p>
          <a:p>
            <a:pPr marL="228600" algn="ctr">
              <a:lnSpc>
                <a:spcPct val="107000"/>
              </a:lnSpc>
              <a:spcAft>
                <a:spcPts val="800"/>
              </a:spcAft>
            </a:pPr>
            <a:r>
              <a:rPr lang="es-ES" sz="2800" b="1"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rPr>
              <a:t>L</a:t>
            </a: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e confrontó con </a:t>
            </a:r>
          </a:p>
          <a:p>
            <a:pPr marL="228600" algn="ctr">
              <a:lnSpc>
                <a:spcPct val="107000"/>
              </a:lnSpc>
              <a:spcAft>
                <a:spcPts val="800"/>
              </a:spcAft>
            </a:pP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la pérdida de su proyecto de vida, </a:t>
            </a:r>
          </a:p>
          <a:p>
            <a:pPr marL="228600" algn="ctr">
              <a:lnSpc>
                <a:spcPct val="107000"/>
              </a:lnSpc>
              <a:spcAft>
                <a:spcPts val="800"/>
              </a:spcAft>
            </a:pP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con la renuncia</a:t>
            </a:r>
            <a:r>
              <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a sus puntos de apoyo en este mundo. </a:t>
            </a:r>
          </a:p>
          <a:p>
            <a:pPr marL="228600" algn="ctr">
              <a:lnSpc>
                <a:spcPct val="107000"/>
              </a:lnSpc>
              <a:spcAft>
                <a:spcPts val="800"/>
              </a:spcAft>
            </a:pPr>
            <a:endPar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endParaRPr>
          </a:p>
          <a:p>
            <a:pPr marL="228600" algn="ctr">
              <a:lnSpc>
                <a:spcPct val="107000"/>
              </a:lnSpc>
              <a:spcAft>
                <a:spcPts val="800"/>
              </a:spcAft>
            </a:pPr>
            <a:r>
              <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Le aconsejó </a:t>
            </a: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que vendiera todo y se lo diera a los pobres</a:t>
            </a:r>
            <a:r>
              <a:rPr lang="es-ES" sz="2800"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rPr>
              <a:t>, </a:t>
            </a:r>
            <a:endPar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endParaRPr>
          </a:p>
          <a:p>
            <a:pPr marL="228600" algn="just">
              <a:lnSpc>
                <a:spcPct val="107000"/>
              </a:lnSpc>
              <a:spcAft>
                <a:spcPts val="800"/>
              </a:spcAft>
            </a:pPr>
            <a:endParaRPr lang="es-ES" sz="28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endParaRPr>
          </a:p>
        </p:txBody>
      </p:sp>
      <p:pic>
        <p:nvPicPr>
          <p:cNvPr id="2" name="Picture 2" descr="La conversación entre el joven rico y Jesucristo, protagonista en el  'Chateando con Dios' de este domingo">
            <a:extLst>
              <a:ext uri="{FF2B5EF4-FFF2-40B4-BE49-F238E27FC236}">
                <a16:creationId xmlns:a16="http://schemas.microsoft.com/office/drawing/2014/main" id="{414CB2DC-0054-D007-6E07-C4A38EC2D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986" y="1352134"/>
            <a:ext cx="5561622" cy="3114508"/>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lustración de Humano Y Espíritu Energía Poderosa Mente Conectar Con El  Universo Energía Arte Abstracto De Acuarela Pintura Dibujado A Mano  Ilustración Diseño y más Vectores Libres de Derechos de Contemplación -">
            <a:extLst>
              <a:ext uri="{FF2B5EF4-FFF2-40B4-BE49-F238E27FC236}">
                <a16:creationId xmlns:a16="http://schemas.microsoft.com/office/drawing/2014/main" id="{BCBC3F4D-08AA-EAA1-3BF2-581EDB979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3842162"/>
            <a:ext cx="2160240" cy="2892925"/>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10242" name="Picture 2" descr="Ejemplo Colorido Abstracto De La Pintura De La Acuarela Del Universo Del  Arte De La Burbuja Stock de ilustración - Ilustración de concepto, arte:  113818022">
            <a:extLst>
              <a:ext uri="{FF2B5EF4-FFF2-40B4-BE49-F238E27FC236}">
                <a16:creationId xmlns:a16="http://schemas.microsoft.com/office/drawing/2014/main" id="{A731DA46-6064-EF57-14BE-16CAA44D5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56" y="3996689"/>
            <a:ext cx="3841312" cy="2892107"/>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14" name="Elipse 13">
            <a:extLst>
              <a:ext uri="{FF2B5EF4-FFF2-40B4-BE49-F238E27FC236}">
                <a16:creationId xmlns:a16="http://schemas.microsoft.com/office/drawing/2014/main" id="{F62369D5-E83E-48AC-8A10-58CBA4226601}"/>
              </a:ext>
            </a:extLst>
          </p:cNvPr>
          <p:cNvSpPr/>
          <p:nvPr/>
        </p:nvSpPr>
        <p:spPr>
          <a:xfrm>
            <a:off x="1559496" y="5157192"/>
            <a:ext cx="8496944" cy="1695480"/>
          </a:xfrm>
          <a:prstGeom prst="ellipse">
            <a:avLst/>
          </a:prstGeom>
          <a:gradFill>
            <a:gsLst>
              <a:gs pos="0">
                <a:srgbClr val="FEF0FE"/>
              </a:gs>
              <a:gs pos="0">
                <a:schemeClr val="accent1">
                  <a:lumMod val="110000"/>
                  <a:satMod val="105000"/>
                  <a:tint val="67000"/>
                </a:schemeClr>
              </a:gs>
              <a:gs pos="67000">
                <a:schemeClr val="accent1">
                  <a:lumMod val="105000"/>
                  <a:satMod val="103000"/>
                  <a:tint val="73000"/>
                </a:schemeClr>
              </a:gs>
              <a:gs pos="63000">
                <a:srgbClr val="FFFF99"/>
              </a:gs>
            </a:gsLst>
          </a:gradFill>
          <a:effectLst>
            <a:softEdge rad="889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200" b="1" kern="100" dirty="0">
                <a:solidFill>
                  <a:srgbClr val="C00000"/>
                </a:solidFill>
                <a:latin typeface="Bradley Hand ITC" panose="03070402050302030203" pitchFamily="66" charset="0"/>
                <a:ea typeface="Aptos" panose="020B0004020202020204"/>
                <a:cs typeface="Times New Roman" panose="02020603050405020304" pitchFamily="18" charset="0"/>
              </a:rPr>
              <a:t>D</a:t>
            </a:r>
            <a:r>
              <a:rPr lang="es-ES" sz="3200" b="1" kern="100" dirty="0">
                <a:solidFill>
                  <a:srgbClr val="C00000"/>
                </a:solidFill>
                <a:effectLst/>
                <a:latin typeface="Bradley Hand ITC" panose="03070402050302030203" pitchFamily="66" charset="0"/>
                <a:ea typeface="Aptos" panose="020B0004020202020204"/>
                <a:cs typeface="Times New Roman" panose="02020603050405020304" pitchFamily="18" charset="0"/>
              </a:rPr>
              <a:t>esplazar el centro de gravedad </a:t>
            </a:r>
            <a:r>
              <a:rPr lang="es-ES" sz="2400" b="1" kern="100" dirty="0">
                <a:effectLst/>
                <a:latin typeface="Bradley Hand ITC" panose="03070402050302030203" pitchFamily="66" charset="0"/>
                <a:ea typeface="Aptos" panose="020B0004020202020204"/>
                <a:cs typeface="Times New Roman" panose="02020603050405020304" pitchFamily="18" charset="0"/>
              </a:rPr>
              <a:t>de la vida</a:t>
            </a:r>
            <a:endParaRPr lang="es-ES" sz="2400" dirty="0"/>
          </a:p>
        </p:txBody>
      </p:sp>
      <p:sp>
        <p:nvSpPr>
          <p:cNvPr id="11" name="CuadroTexto 10">
            <a:extLst>
              <a:ext uri="{FF2B5EF4-FFF2-40B4-BE49-F238E27FC236}">
                <a16:creationId xmlns:a16="http://schemas.microsoft.com/office/drawing/2014/main" id="{93B290F1-DB5D-4B8C-814F-6647310106F1}"/>
              </a:ext>
            </a:extLst>
          </p:cNvPr>
          <p:cNvSpPr txBox="1"/>
          <p:nvPr/>
        </p:nvSpPr>
        <p:spPr>
          <a:xfrm>
            <a:off x="34332" y="1135443"/>
            <a:ext cx="5755559" cy="3912802"/>
          </a:xfrm>
          <a:prstGeom prst="rect">
            <a:avLst/>
          </a:prstGeom>
          <a:gradFill>
            <a:gsLst>
              <a:gs pos="67000">
                <a:schemeClr val="accent1">
                  <a:lumMod val="110000"/>
                  <a:satMod val="105000"/>
                  <a:tint val="67000"/>
                </a:schemeClr>
              </a:gs>
              <a:gs pos="34000">
                <a:srgbClr val="FFFF99"/>
              </a:gs>
              <a:gs pos="100000">
                <a:schemeClr val="accent1">
                  <a:lumMod val="105000"/>
                  <a:satMod val="109000"/>
                  <a:tint val="81000"/>
                </a:schemeClr>
              </a:gs>
            </a:gsLst>
            <a:lin ang="5400000" scaled="0"/>
          </a:gradFill>
          <a:effectLst>
            <a:softEdge rad="266700"/>
          </a:effectLst>
        </p:spPr>
        <p:txBody>
          <a:bodyPr wrap="square">
            <a:spAutoFit/>
          </a:bodyPr>
          <a:lstStyle/>
          <a:p>
            <a:pPr lvl="1">
              <a:lnSpc>
                <a:spcPct val="107000"/>
              </a:lnSpc>
              <a:spcAft>
                <a:spcPts val="800"/>
              </a:spcAft>
            </a:pPr>
            <a:r>
              <a:rPr lang="es-ES" sz="2800" b="1" kern="100" dirty="0">
                <a:solidFill>
                  <a:srgbClr val="001E9E"/>
                </a:solidFill>
                <a:effectLst/>
                <a:latin typeface="Bradley Hand ITC" panose="03070402050302030203" pitchFamily="66" charset="0"/>
                <a:ea typeface="Aptos" panose="020B0004020202020204"/>
                <a:cs typeface="Times New Roman" panose="02020603050405020304" pitchFamily="18" charset="0"/>
              </a:rPr>
              <a:t>Jesús le ofrecía la posibilidad de </a:t>
            </a:r>
            <a:r>
              <a:rPr lang="es-ES" sz="2800" b="1" kern="100" dirty="0">
                <a:solidFill>
                  <a:srgbClr val="001E9E"/>
                </a:solidFill>
                <a:latin typeface="Bradley Hand ITC" panose="03070402050302030203" pitchFamily="66" charset="0"/>
                <a:ea typeface="Aptos" panose="020B0004020202020204"/>
                <a:cs typeface="Times New Roman" panose="02020603050405020304" pitchFamily="18" charset="0"/>
              </a:rPr>
              <a:t>vivir en su presencia</a:t>
            </a:r>
            <a:r>
              <a:rPr lang="es-ES" sz="2800" b="1" kern="100" dirty="0">
                <a:solidFill>
                  <a:srgbClr val="001E9E"/>
                </a:solidFill>
                <a:effectLst/>
                <a:latin typeface="Bradley Hand ITC" panose="03070402050302030203" pitchFamily="66" charset="0"/>
                <a:ea typeface="Aptos" panose="020B0004020202020204"/>
                <a:cs typeface="Times New Roman" panose="02020603050405020304" pitchFamily="18" charset="0"/>
              </a:rPr>
              <a:t> … </a:t>
            </a:r>
          </a:p>
          <a:p>
            <a:pPr algn="ctr"/>
            <a:r>
              <a:rPr lang="es-ES" sz="4400" b="1" kern="100" dirty="0">
                <a:solidFill>
                  <a:srgbClr val="C00000"/>
                </a:solidFill>
                <a:latin typeface="Bradley Hand ITC" panose="03070402050302030203" pitchFamily="66" charset="0"/>
                <a:ea typeface="Aptos" panose="020B0004020202020204"/>
                <a:cs typeface="Times New Roman" panose="02020603050405020304" pitchFamily="18" charset="0"/>
              </a:rPr>
              <a:t>dejarse llevar por Él:</a:t>
            </a:r>
            <a:r>
              <a:rPr lang="es-ES" sz="2800" b="1" kern="100" dirty="0">
                <a:solidFill>
                  <a:schemeClr val="accent5">
                    <a:lumMod val="10000"/>
                  </a:schemeClr>
                </a:solidFill>
                <a:latin typeface="Bradley Hand ITC" panose="03070402050302030203" pitchFamily="66" charset="0"/>
                <a:ea typeface="Aptos" panose="020B0004020202020204"/>
                <a:cs typeface="Times New Roman" panose="02020603050405020304" pitchFamily="18" charset="0"/>
              </a:rPr>
              <a:t> </a:t>
            </a:r>
          </a:p>
          <a:p>
            <a:pPr algn="ctr"/>
            <a:endParaRPr lang="es-ES" sz="2800" b="1" kern="100" dirty="0">
              <a:solidFill>
                <a:schemeClr val="accent5">
                  <a:lumMod val="10000"/>
                </a:schemeClr>
              </a:solidFill>
              <a:latin typeface="Bradley Hand ITC" panose="03070402050302030203" pitchFamily="66" charset="0"/>
              <a:ea typeface="Aptos" panose="020B0004020202020204"/>
              <a:cs typeface="Times New Roman" panose="02020603050405020304" pitchFamily="18" charset="0"/>
            </a:endParaRPr>
          </a:p>
          <a:p>
            <a:pPr algn="ctr"/>
            <a:r>
              <a:rPr lang="es-ES" sz="2800" b="1" kern="100" dirty="0">
                <a:solidFill>
                  <a:schemeClr val="accent5">
                    <a:lumMod val="10000"/>
                  </a:schemeClr>
                </a:solidFill>
                <a:latin typeface="Bradley Hand ITC" panose="03070402050302030203" pitchFamily="66" charset="0"/>
                <a:ea typeface="Aptos" panose="020B0004020202020204"/>
                <a:cs typeface="Times New Roman" panose="02020603050405020304" pitchFamily="18" charset="0"/>
              </a:rPr>
              <a:t>de la nada… a la plenitud, </a:t>
            </a:r>
          </a:p>
          <a:p>
            <a:pPr algn="ctr"/>
            <a:r>
              <a:rPr lang="es-ES" sz="2800" b="1" kern="100" dirty="0">
                <a:solidFill>
                  <a:schemeClr val="accent5">
                    <a:lumMod val="10000"/>
                  </a:schemeClr>
                </a:solidFill>
                <a:latin typeface="Bradley Hand ITC" panose="03070402050302030203" pitchFamily="66" charset="0"/>
                <a:ea typeface="Aptos" panose="020B0004020202020204"/>
                <a:cs typeface="Times New Roman" panose="02020603050405020304" pitchFamily="18" charset="0"/>
              </a:rPr>
              <a:t>de la pobreza… a la riqueza interior, </a:t>
            </a:r>
          </a:p>
          <a:p>
            <a:pPr algn="ctr"/>
            <a:r>
              <a:rPr lang="es-ES" sz="2800" b="1" kern="100" dirty="0">
                <a:solidFill>
                  <a:schemeClr val="accent5">
                    <a:lumMod val="10000"/>
                  </a:schemeClr>
                </a:solidFill>
                <a:latin typeface="Bradley Hand ITC" panose="03070402050302030203" pitchFamily="66" charset="0"/>
                <a:ea typeface="Aptos" panose="020B0004020202020204"/>
                <a:cs typeface="Times New Roman" panose="02020603050405020304" pitchFamily="18" charset="0"/>
              </a:rPr>
              <a:t>de la muerte… a la resurrección</a:t>
            </a:r>
            <a:endParaRPr lang="es-ES" sz="2800" b="1" kern="100" dirty="0">
              <a:solidFill>
                <a:srgbClr val="001E9E"/>
              </a:solidFill>
              <a:latin typeface="Bradley Hand ITC" panose="03070402050302030203" pitchFamily="66" charset="0"/>
              <a:ea typeface="Aptos" panose="020B0004020202020204"/>
              <a:cs typeface="Times New Roman" panose="02020603050405020304" pitchFamily="18" charset="0"/>
            </a:endParaRPr>
          </a:p>
          <a:p>
            <a:pPr lvl="1">
              <a:lnSpc>
                <a:spcPct val="107000"/>
              </a:lnSpc>
              <a:spcAft>
                <a:spcPts val="800"/>
              </a:spcAft>
            </a:pPr>
            <a:endParaRPr lang="es-ES" sz="2400" kern="100" dirty="0">
              <a:solidFill>
                <a:srgbClr val="001E9E"/>
              </a:solidFill>
              <a:effectLst/>
              <a:latin typeface="Bradley Hand ITC" panose="03070402050302030203" pitchFamily="66" charset="0"/>
              <a:ea typeface="Aptos" panose="020B0004020202020204"/>
              <a:cs typeface="Times New Roman" panose="02020603050405020304" pitchFamily="18" charset="0"/>
            </a:endParaRPr>
          </a:p>
        </p:txBody>
      </p:sp>
      <p:grpSp>
        <p:nvGrpSpPr>
          <p:cNvPr id="2" name="Grupo 1">
            <a:extLst>
              <a:ext uri="{FF2B5EF4-FFF2-40B4-BE49-F238E27FC236}">
                <a16:creationId xmlns:a16="http://schemas.microsoft.com/office/drawing/2014/main" id="{1E9A9755-AE76-E3CD-3C5F-A9F71BCCA1CE}"/>
              </a:ext>
            </a:extLst>
          </p:cNvPr>
          <p:cNvGrpSpPr/>
          <p:nvPr/>
        </p:nvGrpSpPr>
        <p:grpSpPr>
          <a:xfrm>
            <a:off x="3046461" y="84005"/>
            <a:ext cx="6099077" cy="797040"/>
            <a:chOff x="363640" y="1260155"/>
            <a:chExt cx="5090965" cy="797040"/>
          </a:xfr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grpSpPr>
        <p:sp>
          <p:nvSpPr>
            <p:cNvPr id="3" name="Rectángulo: esquinas redondeadas 2">
              <a:extLst>
                <a:ext uri="{FF2B5EF4-FFF2-40B4-BE49-F238E27FC236}">
                  <a16:creationId xmlns:a16="http://schemas.microsoft.com/office/drawing/2014/main" id="{7BFE1733-99D2-19F5-5751-D2CF7A2FFD57}"/>
                </a:ext>
              </a:extLst>
            </p:cNvPr>
            <p:cNvSpPr/>
            <p:nvPr/>
          </p:nvSpPr>
          <p:spPr>
            <a:xfrm>
              <a:off x="363640" y="1260155"/>
              <a:ext cx="5090965" cy="797040"/>
            </a:xfrm>
            <a:prstGeom prst="roundRect">
              <a:avLst/>
            </a:prstGeom>
            <a:grpFill/>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4" name="Rectángulo: esquinas redondeadas 4">
              <a:extLst>
                <a:ext uri="{FF2B5EF4-FFF2-40B4-BE49-F238E27FC236}">
                  <a16:creationId xmlns:a16="http://schemas.microsoft.com/office/drawing/2014/main" id="{409F2531-B8A8-E58C-9BAB-CEA453D5D7BE}"/>
                </a:ext>
              </a:extLst>
            </p:cNvPr>
            <p:cNvSpPr txBox="1"/>
            <p:nvPr/>
          </p:nvSpPr>
          <p:spPr>
            <a:xfrm>
              <a:off x="402548" y="1299063"/>
              <a:ext cx="5013149" cy="719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400" b="1" kern="1200" dirty="0">
                  <a:solidFill>
                    <a:schemeClr val="accent5">
                      <a:lumMod val="10000"/>
                    </a:schemeClr>
                  </a:solidFill>
                  <a:latin typeface="Bradley Hand ITC" panose="03070402050302030203" pitchFamily="66" charset="0"/>
                </a:rPr>
                <a:t>Jesús le confrontó con el vacío</a:t>
              </a:r>
            </a:p>
          </p:txBody>
        </p:sp>
      </p:grpSp>
      <p:sp>
        <p:nvSpPr>
          <p:cNvPr id="5" name="CuadroTexto 4">
            <a:extLst>
              <a:ext uri="{FF2B5EF4-FFF2-40B4-BE49-F238E27FC236}">
                <a16:creationId xmlns:a16="http://schemas.microsoft.com/office/drawing/2014/main" id="{E5C39C62-620D-6F31-8626-0D4CEA76CEE0}"/>
              </a:ext>
            </a:extLst>
          </p:cNvPr>
          <p:cNvSpPr txBox="1"/>
          <p:nvPr/>
        </p:nvSpPr>
        <p:spPr>
          <a:xfrm>
            <a:off x="6366344" y="1319929"/>
            <a:ext cx="5753982" cy="2771143"/>
          </a:xfrm>
          <a:prstGeom prst="rect">
            <a:avLst/>
          </a:prstGeom>
          <a:gradFill>
            <a:gsLst>
              <a:gs pos="67000">
                <a:schemeClr val="accent1">
                  <a:lumMod val="110000"/>
                  <a:satMod val="105000"/>
                  <a:tint val="67000"/>
                </a:schemeClr>
              </a:gs>
              <a:gs pos="34000">
                <a:srgbClr val="FFFF99"/>
              </a:gs>
              <a:gs pos="100000">
                <a:schemeClr val="accent1">
                  <a:lumMod val="105000"/>
                  <a:satMod val="109000"/>
                  <a:tint val="81000"/>
                </a:schemeClr>
              </a:gs>
            </a:gsLst>
            <a:lin ang="5400000" scaled="0"/>
          </a:gradFill>
        </p:spPr>
        <p:txBody>
          <a:bodyPr wrap="square">
            <a:spAutoFit/>
          </a:bodyPr>
          <a:lstStyle/>
          <a:p>
            <a:pPr algn="ctr">
              <a:lnSpc>
                <a:spcPct val="107000"/>
              </a:lnSpc>
              <a:spcAft>
                <a:spcPts val="800"/>
              </a:spcAft>
            </a:pPr>
            <a:r>
              <a:rPr lang="es-ES" sz="2400" b="1" kern="100" dirty="0">
                <a:effectLst/>
                <a:latin typeface="Bradley Hand ITC" panose="03070402050302030203" pitchFamily="66" charset="0"/>
                <a:ea typeface="Aptos" panose="020B0004020202020204"/>
                <a:cs typeface="Times New Roman" panose="02020603050405020304" pitchFamily="18" charset="0"/>
              </a:rPr>
              <a:t>Esto era demasiado para el joven. </a:t>
            </a:r>
          </a:p>
          <a:p>
            <a:pPr lvl="1" algn="ctr">
              <a:lnSpc>
                <a:spcPct val="107000"/>
              </a:lnSpc>
              <a:spcAft>
                <a:spcPts val="800"/>
              </a:spcAft>
            </a:pPr>
            <a:r>
              <a:rPr lang="es-ES" sz="2400" b="1" kern="100" dirty="0">
                <a:effectLst/>
                <a:latin typeface="Bradley Hand ITC" panose="03070402050302030203" pitchFamily="66" charset="0"/>
                <a:ea typeface="Aptos" panose="020B0004020202020204"/>
                <a:cs typeface="Times New Roman" panose="02020603050405020304" pitchFamily="18" charset="0"/>
              </a:rPr>
              <a:t>No podía venirse a vivir en la pobreza y el vacío. </a:t>
            </a:r>
          </a:p>
          <a:p>
            <a:pPr lvl="1" algn="ctr">
              <a:lnSpc>
                <a:spcPct val="107000"/>
              </a:lnSpc>
              <a:spcAft>
                <a:spcPts val="800"/>
              </a:spcAft>
            </a:pPr>
            <a:r>
              <a:rPr lang="es-ES" sz="2400" b="1" kern="100" dirty="0">
                <a:effectLst/>
                <a:latin typeface="Bradley Hand ITC" panose="03070402050302030203" pitchFamily="66" charset="0"/>
                <a:ea typeface="Aptos" panose="020B0004020202020204"/>
                <a:cs typeface="Times New Roman" panose="02020603050405020304" pitchFamily="18" charset="0"/>
              </a:rPr>
              <a:t>Su relación con el mundo aún era absoluta. </a:t>
            </a:r>
          </a:p>
          <a:p>
            <a:pPr lvl="1" algn="ctr">
              <a:lnSpc>
                <a:spcPct val="107000"/>
              </a:lnSpc>
              <a:spcAft>
                <a:spcPts val="800"/>
              </a:spcAft>
            </a:pPr>
            <a:r>
              <a:rPr lang="es-ES" sz="2400" kern="100" dirty="0">
                <a:effectLst/>
                <a:latin typeface="Bradley Hand ITC" panose="03070402050302030203" pitchFamily="66" charset="0"/>
                <a:ea typeface="Aptos" panose="020B0004020202020204"/>
                <a:cs typeface="Times New Roman" panose="02020603050405020304" pitchFamily="18" charset="0"/>
              </a:rPr>
              <a:t>.</a:t>
            </a:r>
          </a:p>
        </p:txBody>
      </p:sp>
    </p:spTree>
    <p:extLst>
      <p:ext uri="{BB962C8B-B14F-4D97-AF65-F5344CB8AC3E}">
        <p14:creationId xmlns:p14="http://schemas.microsoft.com/office/powerpoint/2010/main" val="30830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5F4EFB8-B32B-E305-CA40-1BDEF9E3C5D6}"/>
              </a:ext>
            </a:extLst>
          </p:cNvPr>
          <p:cNvSpPr>
            <a:spLocks noGrp="1"/>
          </p:cNvSpPr>
          <p:nvPr>
            <p:ph type="title"/>
          </p:nvPr>
        </p:nvSpPr>
        <p:spPr>
          <a:xfrm>
            <a:off x="258808" y="1490530"/>
            <a:ext cx="6116848" cy="3840361"/>
          </a:xfrm>
          <a:gradFill>
            <a:gsLst>
              <a:gs pos="4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292100"/>
          </a:effectLst>
        </p:spPr>
        <p:txBody>
          <a:bodyPr rtlCol="0"/>
          <a:lstStyle>
            <a:defPPr>
              <a:defRPr lang="en-US"/>
            </a:defPPr>
          </a:lstStyle>
          <a:p>
            <a:pPr algn="ctr" rtl="0"/>
            <a:r>
              <a:rPr lang="pt-PT" sz="3600" dirty="0">
                <a:solidFill>
                  <a:schemeClr val="accent4">
                    <a:lumMod val="50000"/>
                  </a:schemeClr>
                </a:solidFill>
                <a:latin typeface="Bradley Hand ITC" panose="03070402050302030203" pitchFamily="66" charset="0"/>
              </a:rPr>
              <a:t>El cuarto</a:t>
            </a:r>
            <a:br>
              <a:rPr lang="pt-PT" sz="3600" dirty="0">
                <a:solidFill>
                  <a:schemeClr val="accent4">
                    <a:lumMod val="50000"/>
                  </a:schemeClr>
                </a:solidFill>
                <a:latin typeface="Bradley Hand ITC" panose="03070402050302030203" pitchFamily="66" charset="0"/>
              </a:rPr>
            </a:br>
            <a:r>
              <a:rPr lang="pt-PT" sz="3600" dirty="0">
                <a:solidFill>
                  <a:schemeClr val="accent4">
                    <a:lumMod val="50000"/>
                  </a:schemeClr>
                </a:solidFill>
                <a:latin typeface="Bradley Hand ITC" panose="03070402050302030203" pitchFamily="66" charset="0"/>
              </a:rPr>
              <a:t>tiempo o etapa: </a:t>
            </a:r>
            <a:br>
              <a:rPr lang="pt-PT" sz="3600" dirty="0">
                <a:solidFill>
                  <a:schemeClr val="accent4">
                    <a:lumMod val="50000"/>
                  </a:schemeClr>
                </a:solidFill>
                <a:latin typeface="Bradley Hand ITC" panose="03070402050302030203" pitchFamily="66" charset="0"/>
              </a:rPr>
            </a:br>
            <a:br>
              <a:rPr lang="pt-PT" sz="3600" dirty="0">
                <a:solidFill>
                  <a:schemeClr val="accent4">
                    <a:lumMod val="50000"/>
                  </a:schemeClr>
                </a:solidFill>
                <a:latin typeface="Bradley Hand ITC" panose="03070402050302030203" pitchFamily="66" charset="0"/>
              </a:rPr>
            </a:br>
            <a: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t>la contemplación </a:t>
            </a:r>
            <a:b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br>
            <a: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t>y </a:t>
            </a:r>
            <a:b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br>
            <a: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t>el vaciarse</a:t>
            </a:r>
            <a:br>
              <a:rPr lang="pt-PT" sz="3200" dirty="0">
                <a:solidFill>
                  <a:schemeClr val="accent4">
                    <a:lumMod val="50000"/>
                  </a:schemeClr>
                </a:solidFill>
                <a:latin typeface="Bradley Hand ITC" panose="03070402050302030203" pitchFamily="66" charset="0"/>
              </a:rPr>
            </a:br>
            <a:br>
              <a:rPr lang="pt-PT" sz="3200" dirty="0">
                <a:solidFill>
                  <a:schemeClr val="accent4">
                    <a:lumMod val="50000"/>
                  </a:schemeClr>
                </a:solidFill>
                <a:latin typeface="Bradley Hand ITC" panose="03070402050302030203" pitchFamily="66" charset="0"/>
              </a:rPr>
            </a:br>
            <a:endParaRPr lang="pt-PT" sz="3200" i="1" dirty="0">
              <a:solidFill>
                <a:schemeClr val="accent4">
                  <a:lumMod val="50000"/>
                </a:schemeClr>
              </a:solidFill>
              <a:latin typeface="Bradley Hand ITC" panose="03070402050302030203" pitchFamily="66" charset="0"/>
            </a:endParaRPr>
          </a:p>
        </p:txBody>
      </p:sp>
      <p:sp>
        <p:nvSpPr>
          <p:cNvPr id="2" name="Marcador de Posição do Rodapé 1">
            <a:extLst>
              <a:ext uri="{FF2B5EF4-FFF2-40B4-BE49-F238E27FC236}">
                <a16:creationId xmlns:a16="http://schemas.microsoft.com/office/drawing/2014/main" id="{70640A05-A075-B6F7-8485-592305845518}"/>
              </a:ext>
            </a:extLst>
          </p:cNvPr>
          <p:cNvSpPr>
            <a:spLocks noGrp="1"/>
          </p:cNvSpPr>
          <p:nvPr>
            <p:ph type="ftr" sz="quarter" idx="11"/>
          </p:nvPr>
        </p:nvSpPr>
        <p:spPr>
          <a:xfrm>
            <a:off x="263352" y="-9030"/>
            <a:ext cx="4114800" cy="856526"/>
          </a:xfrm>
        </p:spPr>
        <p:txBody>
          <a:bodyPr rtlCol="0"/>
          <a:lstStyle>
            <a:defPPr>
              <a:defRPr lang="en-US"/>
            </a:defPPr>
          </a:lstStyle>
          <a:p>
            <a:pPr rtl="0"/>
            <a:r>
              <a:rPr lang="pt-PT" dirty="0">
                <a:solidFill>
                  <a:schemeClr val="accent5">
                    <a:lumMod val="25000"/>
                  </a:schemeClr>
                </a:solidFill>
                <a:latin typeface="Abadi Extra Light" panose="020B0204020104020204" pitchFamily="34" charset="0"/>
              </a:rPr>
              <a:t>Ejercicios de contemplación </a:t>
            </a:r>
          </a:p>
        </p:txBody>
      </p:sp>
      <p:sp>
        <p:nvSpPr>
          <p:cNvPr id="5" name="Marcador de Posição de Conteúdo 4">
            <a:extLst>
              <a:ext uri="{FF2B5EF4-FFF2-40B4-BE49-F238E27FC236}">
                <a16:creationId xmlns:a16="http://schemas.microsoft.com/office/drawing/2014/main" id="{3602EF04-C343-BFD2-AB41-A62063075783}"/>
              </a:ext>
            </a:extLst>
          </p:cNvPr>
          <p:cNvSpPr>
            <a:spLocks noGrp="1"/>
          </p:cNvSpPr>
          <p:nvPr>
            <p:ph sz="quarter" idx="13"/>
          </p:nvPr>
        </p:nvSpPr>
        <p:spPr>
          <a:xfrm>
            <a:off x="6744072" y="1438685"/>
            <a:ext cx="5172573" cy="4416425"/>
          </a:xfrm>
        </p:spPr>
        <p:txBody>
          <a:bodyPr rtlCol="0"/>
          <a:lstStyle>
            <a:defPPr>
              <a:defRPr lang="en-US"/>
            </a:defPPr>
          </a:lstStyle>
          <a:p>
            <a:pPr marL="742950" indent="-742950" rtl="0">
              <a:buAutoNum type="arabicPeriod"/>
            </a:pPr>
            <a:r>
              <a:rPr lang="pt-PT" sz="3600" dirty="0">
                <a:solidFill>
                  <a:schemeClr val="accent4">
                    <a:lumMod val="50000"/>
                  </a:schemeClr>
                </a:solidFill>
                <a:latin typeface="Bradley Hand ITC" panose="03070402050302030203" pitchFamily="66" charset="0"/>
              </a:rPr>
              <a:t>Alocución</a:t>
            </a:r>
          </a:p>
          <a:p>
            <a:pPr marL="742950" indent="-742950" rtl="0">
              <a:buAutoNum type="arabicPeriod"/>
            </a:pPr>
            <a:r>
              <a:rPr lang="pt-PT" sz="3600" dirty="0">
                <a:solidFill>
                  <a:schemeClr val="accent1">
                    <a:lumMod val="10000"/>
                  </a:schemeClr>
                </a:solidFill>
                <a:latin typeface="Bradley Hand ITC" panose="03070402050302030203" pitchFamily="66" charset="0"/>
              </a:rPr>
              <a:t>Instrucciones para la práctica contemplativa</a:t>
            </a:r>
          </a:p>
          <a:p>
            <a:pPr rtl="0"/>
            <a:endParaRPr lang="pt-PT" dirty="0"/>
          </a:p>
        </p:txBody>
      </p:sp>
      <p:sp>
        <p:nvSpPr>
          <p:cNvPr id="6" name="Marcador de Posição do Rodapé 1">
            <a:extLst>
              <a:ext uri="{FF2B5EF4-FFF2-40B4-BE49-F238E27FC236}">
                <a16:creationId xmlns:a16="http://schemas.microsoft.com/office/drawing/2014/main" id="{490382B8-FA1F-1667-66A6-9E4BE4EDBA16}"/>
              </a:ext>
            </a:extLst>
          </p:cNvPr>
          <p:cNvSpPr txBox="1">
            <a:spLocks/>
          </p:cNvSpPr>
          <p:nvPr/>
        </p:nvSpPr>
        <p:spPr>
          <a:xfrm>
            <a:off x="4583832" y="34096"/>
            <a:ext cx="6995120" cy="856526"/>
          </a:xfrm>
          <a:prstGeom prst="rect">
            <a:avLst/>
          </a:prstGeom>
        </p:spPr>
        <p:txBody>
          <a:bodyPr vert="horz" lIns="91440" tIns="45720" rIns="91440" bIns="45720" rtlCol="0" anchor="ctr">
            <a:noAutofit/>
          </a:bodyPr>
          <a:lstStyle>
            <a:defPPr rtl="0">
              <a:defRPr lang="en-US"/>
            </a:defPPr>
            <a:lvl1pPr marL="0" algn="ctr" defTabSz="914400" rtl="0" eaLnBrk="1" latinLnBrk="0" hangingPunct="1">
              <a:defRPr lang="en-US" sz="1200" b="1" i="0" kern="1200" spc="200" baseline="0">
                <a:solidFill>
                  <a:schemeClr val="tx1"/>
                </a:solidFill>
                <a:latin typeface="+mn-lt"/>
                <a:ea typeface="+mn-ea"/>
                <a:cs typeface="Arial" panose="020B0604020202020204" pitchFamily="34" charset="0"/>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r>
              <a:rPr lang="pt-PT" sz="1600" i="1" dirty="0">
                <a:solidFill>
                  <a:schemeClr val="accent5">
                    <a:lumMod val="10000"/>
                  </a:schemeClr>
                </a:solidFill>
                <a:latin typeface="Bradley Hand ITC" panose="03070402050302030203" pitchFamily="66" charset="0"/>
              </a:rPr>
              <a:t>Cuarto tiempo: </a:t>
            </a:r>
            <a:r>
              <a:rPr lang="es-ES" sz="1800" i="1" kern="100" dirty="0">
                <a:solidFill>
                  <a:schemeClr val="accent5">
                    <a:lumMod val="10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t>la contemplación y el vaciarse</a:t>
            </a:r>
            <a:endParaRPr lang="es-ES" sz="1800" i="1" kern="100" dirty="0">
              <a:solidFill>
                <a:schemeClr val="accent5">
                  <a:lumMod val="10000"/>
                </a:schemeClr>
              </a:solidFill>
              <a:effectLst/>
              <a:latin typeface="Bradley Hand ITC" panose="03070402050302030203" pitchFamily="66" charset="0"/>
              <a:ea typeface="Aptos" panose="020B0004020202020204"/>
              <a:cs typeface="Times New Roman" panose="02020603050405020304" pitchFamily="18" charset="0"/>
            </a:endParaRPr>
          </a:p>
          <a:p>
            <a:endParaRPr lang="pt-PT" sz="1600" dirty="0">
              <a:solidFill>
                <a:schemeClr val="accent5">
                  <a:lumMod val="25000"/>
                </a:schemeClr>
              </a:solidFill>
              <a:latin typeface="Abadi Extra Light" panose="020B0204020104020204" pitchFamily="34" charset="0"/>
            </a:endParaRPr>
          </a:p>
        </p:txBody>
      </p:sp>
    </p:spTree>
    <p:extLst>
      <p:ext uri="{BB962C8B-B14F-4D97-AF65-F5344CB8AC3E}">
        <p14:creationId xmlns:p14="http://schemas.microsoft.com/office/powerpoint/2010/main" val="33071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58EB9-A3B0-874B-6430-58791BC31C7F}"/>
            </a:ext>
          </a:extLst>
        </p:cNvPr>
        <p:cNvGrpSpPr/>
        <p:nvPr/>
      </p:nvGrpSpPr>
      <p:grpSpPr>
        <a:xfrm>
          <a:off x="0" y="0"/>
          <a:ext cx="0" cy="0"/>
          <a:chOff x="0" y="0"/>
          <a:chExt cx="0" cy="0"/>
        </a:xfrm>
      </p:grpSpPr>
      <p:pic>
        <p:nvPicPr>
          <p:cNvPr id="13314" name="Picture 2" descr="En Manos del alfarero - Islands Arts">
            <a:extLst>
              <a:ext uri="{FF2B5EF4-FFF2-40B4-BE49-F238E27FC236}">
                <a16:creationId xmlns:a16="http://schemas.microsoft.com/office/drawing/2014/main" id="{2152D22F-29D5-DA09-EA18-576F6C54E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148" y="105628"/>
            <a:ext cx="7540414" cy="6340104"/>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DA790F58-7BB8-FA59-7478-F9C2FBA4110E}"/>
              </a:ext>
            </a:extLst>
          </p:cNvPr>
          <p:cNvGrpSpPr/>
          <p:nvPr/>
        </p:nvGrpSpPr>
        <p:grpSpPr>
          <a:xfrm>
            <a:off x="839416" y="683885"/>
            <a:ext cx="10873208" cy="1368152"/>
            <a:chOff x="363640" y="1260155"/>
            <a:chExt cx="5090965" cy="797040"/>
          </a:xfrm>
        </p:grpSpPr>
        <p:sp>
          <p:nvSpPr>
            <p:cNvPr id="12" name="Rectángulo: esquinas redondeadas 11">
              <a:extLst>
                <a:ext uri="{FF2B5EF4-FFF2-40B4-BE49-F238E27FC236}">
                  <a16:creationId xmlns:a16="http://schemas.microsoft.com/office/drawing/2014/main" id="{26F19FED-8BF6-A253-5B33-F865FE9AC50B}"/>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3" name="Rectángulo: esquinas redondeadas 4">
              <a:extLst>
                <a:ext uri="{FF2B5EF4-FFF2-40B4-BE49-F238E27FC236}">
                  <a16:creationId xmlns:a16="http://schemas.microsoft.com/office/drawing/2014/main" id="{E64146AC-2B96-4118-6068-8243F26C5D40}"/>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endParaRPr lang="es-ES" sz="2400" b="1" kern="1200" dirty="0">
                <a:solidFill>
                  <a:schemeClr val="accent5">
                    <a:lumMod val="10000"/>
                  </a:schemeClr>
                </a:solidFill>
                <a:latin typeface="Bradley Hand ITC" panose="03070402050302030203" pitchFamily="66" charset="0"/>
              </a:endParaRPr>
            </a:p>
          </p:txBody>
        </p:sp>
      </p:grpSp>
      <p:grpSp>
        <p:nvGrpSpPr>
          <p:cNvPr id="6" name="Grupo 5">
            <a:extLst>
              <a:ext uri="{FF2B5EF4-FFF2-40B4-BE49-F238E27FC236}">
                <a16:creationId xmlns:a16="http://schemas.microsoft.com/office/drawing/2014/main" id="{25D3D6F9-7F83-9260-0800-C2B12C80DFA4}"/>
              </a:ext>
            </a:extLst>
          </p:cNvPr>
          <p:cNvGrpSpPr/>
          <p:nvPr/>
        </p:nvGrpSpPr>
        <p:grpSpPr>
          <a:xfrm>
            <a:off x="1563229" y="2695775"/>
            <a:ext cx="9721080" cy="1152128"/>
            <a:chOff x="363640" y="1260155"/>
            <a:chExt cx="5090965" cy="797040"/>
          </a:xfrm>
        </p:grpSpPr>
        <p:sp>
          <p:nvSpPr>
            <p:cNvPr id="7" name="Rectángulo: esquinas redondeadas 6">
              <a:extLst>
                <a:ext uri="{FF2B5EF4-FFF2-40B4-BE49-F238E27FC236}">
                  <a16:creationId xmlns:a16="http://schemas.microsoft.com/office/drawing/2014/main" id="{FD68676C-3065-1CDB-87A9-6FF60A28A770}"/>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8" name="Rectángulo: esquinas redondeadas 4">
              <a:extLst>
                <a:ext uri="{FF2B5EF4-FFF2-40B4-BE49-F238E27FC236}">
                  <a16:creationId xmlns:a16="http://schemas.microsoft.com/office/drawing/2014/main" id="{39E62B96-4869-E074-08E4-32E37DCF0345}"/>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endParaRPr lang="es-ES" sz="2400" b="1" kern="1200" dirty="0">
                <a:solidFill>
                  <a:schemeClr val="accent5">
                    <a:lumMod val="10000"/>
                  </a:schemeClr>
                </a:solidFill>
                <a:latin typeface="Bradley Hand ITC" panose="03070402050302030203" pitchFamily="66" charset="0"/>
              </a:endParaRPr>
            </a:p>
          </p:txBody>
        </p:sp>
      </p:grpSp>
      <p:sp>
        <p:nvSpPr>
          <p:cNvPr id="10" name="CuadroTexto 9">
            <a:extLst>
              <a:ext uri="{FF2B5EF4-FFF2-40B4-BE49-F238E27FC236}">
                <a16:creationId xmlns:a16="http://schemas.microsoft.com/office/drawing/2014/main" id="{54899E85-3999-8029-2789-7F6E94F09EF3}"/>
              </a:ext>
            </a:extLst>
          </p:cNvPr>
          <p:cNvSpPr txBox="1"/>
          <p:nvPr/>
        </p:nvSpPr>
        <p:spPr>
          <a:xfrm>
            <a:off x="1340081" y="1091282"/>
            <a:ext cx="10455642" cy="553357"/>
          </a:xfrm>
          <a:prstGeom prst="rect">
            <a:avLst/>
          </a:prstGeom>
          <a:noFill/>
        </p:spPr>
        <p:txBody>
          <a:bodyPr wrap="square">
            <a:spAutoFit/>
          </a:bodyPr>
          <a:lstStyle/>
          <a:p>
            <a:pPr algn="just">
              <a:lnSpc>
                <a:spcPct val="107000"/>
              </a:lnSpc>
              <a:spcAft>
                <a:spcPts val="800"/>
              </a:spcAft>
            </a:pP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a:t>
            </a:r>
            <a:r>
              <a:rPr lang="es-ES" sz="28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E</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stamos preparados para comprender esta propuesta del vaciarse?</a:t>
            </a:r>
            <a:endParaRPr lang="es-ES" sz="28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498CAB77-A37E-A177-5EC6-6A1413ADE546}"/>
              </a:ext>
            </a:extLst>
          </p:cNvPr>
          <p:cNvSpPr txBox="1"/>
          <p:nvPr/>
        </p:nvSpPr>
        <p:spPr>
          <a:xfrm>
            <a:off x="3503712" y="2893274"/>
            <a:ext cx="6098458" cy="553357"/>
          </a:xfrm>
          <a:prstGeom prst="rect">
            <a:avLst/>
          </a:prstGeom>
          <a:noFill/>
        </p:spPr>
        <p:txBody>
          <a:bodyPr wrap="square">
            <a:spAutoFit/>
          </a:bodyPr>
          <a:lstStyle/>
          <a:p>
            <a:pPr algn="just">
              <a:lnSpc>
                <a:spcPct val="107000"/>
              </a:lnSpc>
              <a:spcAft>
                <a:spcPts val="800"/>
              </a:spcAft>
            </a:pP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¿Cómo entender esta ley del vacío?</a:t>
            </a:r>
            <a:endParaRPr lang="es-ES" sz="28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grpSp>
        <p:nvGrpSpPr>
          <p:cNvPr id="16" name="Grupo 15">
            <a:extLst>
              <a:ext uri="{FF2B5EF4-FFF2-40B4-BE49-F238E27FC236}">
                <a16:creationId xmlns:a16="http://schemas.microsoft.com/office/drawing/2014/main" id="{F7F7CF21-9CC0-C76A-563A-DAA94328FC76}"/>
              </a:ext>
            </a:extLst>
          </p:cNvPr>
          <p:cNvGrpSpPr/>
          <p:nvPr/>
        </p:nvGrpSpPr>
        <p:grpSpPr>
          <a:xfrm>
            <a:off x="1563229" y="4614590"/>
            <a:ext cx="9721080" cy="1152128"/>
            <a:chOff x="363640" y="1260155"/>
            <a:chExt cx="5090965" cy="797040"/>
          </a:xfrm>
        </p:grpSpPr>
        <p:sp>
          <p:nvSpPr>
            <p:cNvPr id="17" name="Rectángulo: esquinas redondeadas 16">
              <a:extLst>
                <a:ext uri="{FF2B5EF4-FFF2-40B4-BE49-F238E27FC236}">
                  <a16:creationId xmlns:a16="http://schemas.microsoft.com/office/drawing/2014/main" id="{3F0BD710-8EF2-B946-2054-92E14EA151D1}"/>
                </a:ext>
              </a:extLst>
            </p:cNvPr>
            <p:cNvSpPr/>
            <p:nvPr/>
          </p:nvSpPr>
          <p:spPr>
            <a:xfrm>
              <a:off x="363640" y="1260155"/>
              <a:ext cx="5090965" cy="797040"/>
            </a:xfrm>
            <a:prstGeom prst="roundRect">
              <a:avLst/>
            </a:prstGeom>
          </p:spPr>
          <p:style>
            <a:lnRef idx="0">
              <a:schemeClr val="lt1">
                <a:hueOff val="0"/>
                <a:satOff val="0"/>
                <a:lumOff val="0"/>
                <a:alphaOff val="0"/>
              </a:schemeClr>
            </a:lnRef>
            <a:fillRef idx="3">
              <a:schemeClr val="accent3">
                <a:hueOff val="1599759"/>
                <a:satOff val="7732"/>
                <a:lumOff val="2010"/>
                <a:alphaOff val="0"/>
              </a:schemeClr>
            </a:fillRef>
            <a:effectRef idx="3">
              <a:schemeClr val="accent3">
                <a:hueOff val="1599759"/>
                <a:satOff val="7732"/>
                <a:lumOff val="2010"/>
                <a:alphaOff val="0"/>
              </a:schemeClr>
            </a:effectRef>
            <a:fontRef idx="minor">
              <a:schemeClr val="lt1"/>
            </a:fontRef>
          </p:style>
        </p:sp>
        <p:sp>
          <p:nvSpPr>
            <p:cNvPr id="18" name="Rectángulo: esquinas redondeadas 4">
              <a:extLst>
                <a:ext uri="{FF2B5EF4-FFF2-40B4-BE49-F238E27FC236}">
                  <a16:creationId xmlns:a16="http://schemas.microsoft.com/office/drawing/2014/main" id="{5CCC7E05-6A47-FC0F-6A01-2B43C252FFB6}"/>
                </a:ext>
              </a:extLst>
            </p:cNvPr>
            <p:cNvSpPr txBox="1"/>
            <p:nvPr/>
          </p:nvSpPr>
          <p:spPr>
            <a:xfrm>
              <a:off x="402548" y="1299063"/>
              <a:ext cx="5013149" cy="719224"/>
            </a:xfrm>
            <a:prstGeom prst="rect">
              <a:avLst/>
            </a:prstGeom>
            <a:gradFill>
              <a:gsLst>
                <a:gs pos="17000">
                  <a:srgbClr val="FFFF99"/>
                </a:gs>
                <a:gs pos="58000">
                  <a:srgbClr val="85F2A1"/>
                </a:gs>
                <a:gs pos="88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endParaRPr lang="es-ES" sz="2400" b="1" kern="1200" dirty="0">
                <a:solidFill>
                  <a:schemeClr val="accent5">
                    <a:lumMod val="10000"/>
                  </a:schemeClr>
                </a:solidFill>
                <a:latin typeface="Bradley Hand ITC" panose="03070402050302030203" pitchFamily="66" charset="0"/>
              </a:endParaRPr>
            </a:p>
          </p:txBody>
        </p:sp>
      </p:grpSp>
      <p:sp>
        <p:nvSpPr>
          <p:cNvPr id="20" name="CuadroTexto 19">
            <a:extLst>
              <a:ext uri="{FF2B5EF4-FFF2-40B4-BE49-F238E27FC236}">
                <a16:creationId xmlns:a16="http://schemas.microsoft.com/office/drawing/2014/main" id="{C9FA0D7B-6663-09E0-45D5-E14A61B58C5F}"/>
              </a:ext>
            </a:extLst>
          </p:cNvPr>
          <p:cNvSpPr txBox="1"/>
          <p:nvPr/>
        </p:nvSpPr>
        <p:spPr>
          <a:xfrm>
            <a:off x="1947438" y="4946901"/>
            <a:ext cx="9211005" cy="487506"/>
          </a:xfrm>
          <a:prstGeom prst="rect">
            <a:avLst/>
          </a:prstGeom>
          <a:noFill/>
        </p:spPr>
        <p:txBody>
          <a:bodyPr wrap="square">
            <a:spAutoFit/>
          </a:bodyPr>
          <a:lstStyle/>
          <a:p>
            <a:pPr algn="just">
              <a:lnSpc>
                <a:spcPct val="107000"/>
              </a:lnSpc>
              <a:spcAft>
                <a:spcPts val="800"/>
              </a:spcAft>
            </a:pPr>
            <a:r>
              <a:rPr lang="es-ES" sz="24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¿Cómo </a:t>
            </a: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hablar de la relatividad de la vida, de la relatividad del mundo?</a:t>
            </a:r>
            <a:endParaRPr lang="es-ES" sz="24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895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528A-85EB-66CE-657B-6CBCB449FEC5}"/>
            </a:ext>
          </a:extLst>
        </p:cNvPr>
        <p:cNvGrpSpPr/>
        <p:nvPr/>
      </p:nvGrpSpPr>
      <p:grpSpPr>
        <a:xfrm>
          <a:off x="0" y="0"/>
          <a:ext cx="0" cy="0"/>
          <a:chOff x="0" y="0"/>
          <a:chExt cx="0" cy="0"/>
        </a:xfrm>
      </p:grpSpPr>
      <p:pic>
        <p:nvPicPr>
          <p:cNvPr id="2056" name="Picture 8" descr="La oscuridad del silencio">
            <a:extLst>
              <a:ext uri="{FF2B5EF4-FFF2-40B4-BE49-F238E27FC236}">
                <a16:creationId xmlns:a16="http://schemas.microsoft.com/office/drawing/2014/main" id="{D7FC9BAE-8AFE-992F-D146-4D2DF6A85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0" y="2407141"/>
            <a:ext cx="3439739" cy="3439739"/>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pic>
        <p:nvPicPr>
          <p:cNvPr id="2054" name="Picture 6" descr="La verdadera razón por la que nada puede ser más rápido que la luz - BBC  News Mundo">
            <a:extLst>
              <a:ext uri="{FF2B5EF4-FFF2-40B4-BE49-F238E27FC236}">
                <a16:creationId xmlns:a16="http://schemas.microsoft.com/office/drawing/2014/main" id="{93594AF4-9AB0-9245-EF7E-EE37FF847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924" y="2786240"/>
            <a:ext cx="4944425" cy="2768878"/>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2050" name="Picture 2" descr="Valorar la vida - Areópago Diálogo">
            <a:extLst>
              <a:ext uri="{FF2B5EF4-FFF2-40B4-BE49-F238E27FC236}">
                <a16:creationId xmlns:a16="http://schemas.microsoft.com/office/drawing/2014/main" id="{51B05DE4-CC8B-E4CE-E81A-6A7FBEB8C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917" y="-99091"/>
            <a:ext cx="3888432" cy="2587575"/>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6A00F18-45FA-7293-6E52-1A4CE91BDD6F}"/>
              </a:ext>
            </a:extLst>
          </p:cNvPr>
          <p:cNvSpPr txBox="1"/>
          <p:nvPr/>
        </p:nvSpPr>
        <p:spPr>
          <a:xfrm>
            <a:off x="4007768" y="6042790"/>
            <a:ext cx="3600400" cy="388696"/>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wrap="square">
            <a:spAutoFit/>
          </a:bodyPr>
          <a:lstStyle/>
          <a:p>
            <a:pPr algn="just">
              <a:lnSpc>
                <a:spcPct val="107000"/>
              </a:lnSpc>
              <a:spcAft>
                <a:spcPts val="800"/>
              </a:spcAft>
              <a:buNone/>
            </a:pPr>
            <a:r>
              <a:rPr lang="es-ES" sz="1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No siempre es el momento adecuado</a:t>
            </a:r>
          </a:p>
        </p:txBody>
      </p:sp>
      <p:sp>
        <p:nvSpPr>
          <p:cNvPr id="7" name="CuadroTexto 6">
            <a:extLst>
              <a:ext uri="{FF2B5EF4-FFF2-40B4-BE49-F238E27FC236}">
                <a16:creationId xmlns:a16="http://schemas.microsoft.com/office/drawing/2014/main" id="{CBEA80DB-42A5-B23B-6A9C-D53D99FE76DE}"/>
              </a:ext>
            </a:extLst>
          </p:cNvPr>
          <p:cNvSpPr txBox="1"/>
          <p:nvPr/>
        </p:nvSpPr>
        <p:spPr>
          <a:xfrm>
            <a:off x="3073985" y="196917"/>
            <a:ext cx="6098458" cy="954107"/>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Nos podemos encontrar con dos situaciones muy diferentes</a:t>
            </a:r>
            <a:endParaRPr lang="es-ES" sz="2800" dirty="0"/>
          </a:p>
        </p:txBody>
      </p:sp>
      <p:sp>
        <p:nvSpPr>
          <p:cNvPr id="9" name="CuadroTexto 8">
            <a:extLst>
              <a:ext uri="{FF2B5EF4-FFF2-40B4-BE49-F238E27FC236}">
                <a16:creationId xmlns:a16="http://schemas.microsoft.com/office/drawing/2014/main" id="{C179525A-6F6F-F5F8-3E1A-7F3E56E4C571}"/>
              </a:ext>
            </a:extLst>
          </p:cNvPr>
          <p:cNvSpPr txBox="1"/>
          <p:nvPr/>
        </p:nvSpPr>
        <p:spPr>
          <a:xfrm>
            <a:off x="7103660" y="1849559"/>
            <a:ext cx="4558726" cy="127785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177800"/>
          </a:effectLst>
        </p:spPr>
        <p:txBody>
          <a:bodyPr wrap="square">
            <a:spAutoFit/>
          </a:bodyPr>
          <a:lstStyle/>
          <a:p>
            <a:pPr lvl="1" algn="ctr">
              <a:lnSpc>
                <a:spcPct val="107000"/>
              </a:lnSpc>
              <a:spcAft>
                <a:spcPts val="800"/>
              </a:spcAft>
            </a:pPr>
            <a:r>
              <a:rPr lang="es-ES" sz="24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Para una persona espiritual la </a:t>
            </a: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falta de temor</a:t>
            </a:r>
            <a:r>
              <a:rPr lang="es-ES" sz="24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frente a la muerte</a:t>
            </a:r>
          </a:p>
        </p:txBody>
      </p:sp>
      <p:sp>
        <p:nvSpPr>
          <p:cNvPr id="13" name="CuadroTexto 12">
            <a:extLst>
              <a:ext uri="{FF2B5EF4-FFF2-40B4-BE49-F238E27FC236}">
                <a16:creationId xmlns:a16="http://schemas.microsoft.com/office/drawing/2014/main" id="{FF7EC905-D915-CC74-5BC0-3193547F6965}"/>
              </a:ext>
            </a:extLst>
          </p:cNvPr>
          <p:cNvSpPr txBox="1"/>
          <p:nvPr/>
        </p:nvSpPr>
        <p:spPr>
          <a:xfrm>
            <a:off x="1127448" y="2347149"/>
            <a:ext cx="3888432" cy="95410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a:spAutoFit/>
          </a:bodyPr>
          <a:lstStyle/>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Hay quienes no temen a la muerte </a:t>
            </a:r>
            <a:endParaRPr lang="es-ES" sz="2800" dirty="0"/>
          </a:p>
        </p:txBody>
      </p:sp>
      <p:sp>
        <p:nvSpPr>
          <p:cNvPr id="15" name="CuadroTexto 14">
            <a:extLst>
              <a:ext uri="{FF2B5EF4-FFF2-40B4-BE49-F238E27FC236}">
                <a16:creationId xmlns:a16="http://schemas.microsoft.com/office/drawing/2014/main" id="{8C3799FC-4885-BD5B-5C95-CCEADFCAA7B2}"/>
              </a:ext>
            </a:extLst>
          </p:cNvPr>
          <p:cNvSpPr txBox="1"/>
          <p:nvPr/>
        </p:nvSpPr>
        <p:spPr>
          <a:xfrm>
            <a:off x="1551580" y="3977186"/>
            <a:ext cx="3464300" cy="95410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txBody>
          <a:bodyPr wrap="square">
            <a:spAutoFit/>
          </a:bodyPr>
          <a:lstStyle/>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porque no valoran </a:t>
            </a:r>
          </a:p>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vida</a:t>
            </a:r>
            <a:endParaRPr lang="es-ES" sz="2800" dirty="0"/>
          </a:p>
        </p:txBody>
      </p:sp>
      <p:sp>
        <p:nvSpPr>
          <p:cNvPr id="16" name="Flecha: hacia abajo 15">
            <a:extLst>
              <a:ext uri="{FF2B5EF4-FFF2-40B4-BE49-F238E27FC236}">
                <a16:creationId xmlns:a16="http://schemas.microsoft.com/office/drawing/2014/main" id="{6FAB6381-2029-99FB-ABF3-C146E0E8F1EF}"/>
              </a:ext>
            </a:extLst>
          </p:cNvPr>
          <p:cNvSpPr/>
          <p:nvPr/>
        </p:nvSpPr>
        <p:spPr>
          <a:xfrm rot="19163899">
            <a:off x="6433246" y="1154892"/>
            <a:ext cx="477012" cy="1317448"/>
          </a:xfrm>
          <a:prstGeom prst="downArrow">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hacia abajo 16">
            <a:extLst>
              <a:ext uri="{FF2B5EF4-FFF2-40B4-BE49-F238E27FC236}">
                <a16:creationId xmlns:a16="http://schemas.microsoft.com/office/drawing/2014/main" id="{3CF87780-F8F8-BC0D-F64B-F8513AE1FFBE}"/>
              </a:ext>
            </a:extLst>
          </p:cNvPr>
          <p:cNvSpPr/>
          <p:nvPr/>
        </p:nvSpPr>
        <p:spPr>
          <a:xfrm rot="3250784">
            <a:off x="4663178" y="1155891"/>
            <a:ext cx="484632" cy="1255043"/>
          </a:xfrm>
          <a:prstGeom prst="downArrow">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3C24C1D4-A14F-D2E8-C53E-14A492C28795}"/>
              </a:ext>
            </a:extLst>
          </p:cNvPr>
          <p:cNvSpPr txBox="1"/>
          <p:nvPr/>
        </p:nvSpPr>
        <p:spPr>
          <a:xfrm>
            <a:off x="7392144" y="3428999"/>
            <a:ext cx="4347694" cy="83099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266700"/>
          </a:effectLst>
        </p:spPr>
        <p:txBody>
          <a:bodyPr wrap="square">
            <a:spAutoFit/>
          </a:bodyPr>
          <a:lstStyle/>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presencia de Dios… </a:t>
            </a:r>
          </a:p>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destino último de esta vida, …</a:t>
            </a:r>
            <a:endParaRPr lang="es-ES" sz="2400" dirty="0"/>
          </a:p>
        </p:txBody>
      </p:sp>
      <p:sp>
        <p:nvSpPr>
          <p:cNvPr id="21" name="CuadroTexto 20">
            <a:extLst>
              <a:ext uri="{FF2B5EF4-FFF2-40B4-BE49-F238E27FC236}">
                <a16:creationId xmlns:a16="http://schemas.microsoft.com/office/drawing/2014/main" id="{1962E9C2-3CC5-681A-8EC0-873C529D6371}"/>
              </a:ext>
            </a:extLst>
          </p:cNvPr>
          <p:cNvSpPr txBox="1"/>
          <p:nvPr/>
        </p:nvSpPr>
        <p:spPr>
          <a:xfrm>
            <a:off x="7693562" y="4869160"/>
            <a:ext cx="3744858" cy="1569660"/>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88900"/>
          </a:effectLst>
        </p:spPr>
        <p:txBody>
          <a:bodyPr wrap="square">
            <a:spAutoFit/>
          </a:bodyPr>
          <a:lstStyle/>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que nos abre a una trascendencia </a:t>
            </a:r>
          </a:p>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 ilumina de sentido una vida nueva </a:t>
            </a:r>
            <a:endParaRPr lang="es-ES" sz="2400" dirty="0"/>
          </a:p>
        </p:txBody>
      </p:sp>
      <p:pic>
        <p:nvPicPr>
          <p:cNvPr id="2052" name="Picture 4" descr="Cómo Entender y Prevenir la Tristeza - Policlínica Omega">
            <a:extLst>
              <a:ext uri="{FF2B5EF4-FFF2-40B4-BE49-F238E27FC236}">
                <a16:creationId xmlns:a16="http://schemas.microsoft.com/office/drawing/2014/main" id="{055A4164-9A64-A26A-5BDE-719101D72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1" y="-30645"/>
            <a:ext cx="3439739" cy="2288990"/>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fade">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6"/>
                                        </p:tgtEl>
                                        <p:attrNameLst>
                                          <p:attrName>style.visibility</p:attrName>
                                        </p:attrNameLst>
                                      </p:cBhvr>
                                      <p:to>
                                        <p:strVal val="visible"/>
                                      </p:to>
                                    </p:set>
                                    <p:animEffect transition="in" filter="fade">
                                      <p:cBhvr>
                                        <p:cTn id="57" dur="500"/>
                                        <p:tgtEl>
                                          <p:spTgt spid="205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3" grpId="0" animBg="1"/>
      <p:bldP spid="15" grpId="0" animBg="1"/>
      <p:bldP spid="16" grpId="0" animBg="1"/>
      <p:bldP spid="17" grpId="0" animBg="1"/>
      <p:bldP spid="19"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957BA-8EF6-85D3-4884-338FDA334A31}"/>
            </a:ext>
          </a:extLst>
        </p:cNvPr>
        <p:cNvGrpSpPr/>
        <p:nvPr/>
      </p:nvGrpSpPr>
      <p:grpSpPr>
        <a:xfrm>
          <a:off x="0" y="0"/>
          <a:ext cx="0" cy="0"/>
          <a:chOff x="0" y="0"/>
          <a:chExt cx="0" cy="0"/>
        </a:xfrm>
      </p:grpSpPr>
      <p:pic>
        <p:nvPicPr>
          <p:cNvPr id="1028" name="Picture 4" descr="Amas la vida | Somos Hermanos | Socorro Eugenia Quijano">
            <a:extLst>
              <a:ext uri="{FF2B5EF4-FFF2-40B4-BE49-F238E27FC236}">
                <a16:creationId xmlns:a16="http://schemas.microsoft.com/office/drawing/2014/main" id="{EA302FD5-FD23-2ECE-3E99-EB18677C3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394" y="0"/>
            <a:ext cx="4448175" cy="2602334"/>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pic>
        <p:nvPicPr>
          <p:cNvPr id="1026" name="Picture 2" descr="AMAR LA VIDA – hermanasdecristocrucificado.org">
            <a:extLst>
              <a:ext uri="{FF2B5EF4-FFF2-40B4-BE49-F238E27FC236}">
                <a16:creationId xmlns:a16="http://schemas.microsoft.com/office/drawing/2014/main" id="{84D1F52A-E123-8CD0-067E-8C878B15E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45" y="3650322"/>
            <a:ext cx="4761424" cy="3168511"/>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13" name="Flecha: hacia abajo 12">
            <a:extLst>
              <a:ext uri="{FF2B5EF4-FFF2-40B4-BE49-F238E27FC236}">
                <a16:creationId xmlns:a16="http://schemas.microsoft.com/office/drawing/2014/main" id="{19FE8CA1-4BBC-0FD5-E426-D2979EEA7C4B}"/>
              </a:ext>
            </a:extLst>
          </p:cNvPr>
          <p:cNvSpPr/>
          <p:nvPr/>
        </p:nvSpPr>
        <p:spPr>
          <a:xfrm>
            <a:off x="8401864" y="1456475"/>
            <a:ext cx="432048" cy="720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hacia abajo 11">
            <a:extLst>
              <a:ext uri="{FF2B5EF4-FFF2-40B4-BE49-F238E27FC236}">
                <a16:creationId xmlns:a16="http://schemas.microsoft.com/office/drawing/2014/main" id="{EE1AC7B1-323F-C4D2-84E8-AC1BB8B0ABB0}"/>
              </a:ext>
            </a:extLst>
          </p:cNvPr>
          <p:cNvSpPr/>
          <p:nvPr/>
        </p:nvSpPr>
        <p:spPr>
          <a:xfrm>
            <a:off x="2747628" y="1456475"/>
            <a:ext cx="432048" cy="720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20BEAF-3001-7693-0ACD-60913372F269}"/>
              </a:ext>
            </a:extLst>
          </p:cNvPr>
          <p:cNvSpPr txBox="1"/>
          <p:nvPr/>
        </p:nvSpPr>
        <p:spPr>
          <a:xfrm>
            <a:off x="3187080" y="3861428"/>
            <a:ext cx="6096000" cy="1014380"/>
          </a:xfrm>
          <a:prstGeom prst="rect">
            <a:avLst/>
          </a:prstGeom>
          <a:gradFill flip="none" rotWithShape="1">
            <a:gsLst>
              <a:gs pos="0">
                <a:schemeClr val="accent3">
                  <a:lumMod val="0"/>
                  <a:lumOff val="100000"/>
                </a:schemeClr>
              </a:gs>
              <a:gs pos="96000">
                <a:schemeClr val="accent3">
                  <a:lumMod val="0"/>
                  <a:lumOff val="100000"/>
                </a:schemeClr>
              </a:gs>
              <a:gs pos="0">
                <a:schemeClr val="accent3">
                  <a:lumMod val="100000"/>
                </a:schemeClr>
              </a:gs>
            </a:gsLst>
            <a:path path="circle">
              <a:fillToRect l="50000" t="50000" r="50000" b="50000"/>
            </a:path>
            <a:tileRect/>
          </a:gradFill>
          <a:effectLst>
            <a:softEdge rad="139700"/>
          </a:effectLst>
        </p:spPr>
        <p:txBody>
          <a:bodyPr wrap="square">
            <a:spAutoFit/>
          </a:bodyPr>
          <a:lstStyle/>
          <a:p>
            <a:pPr algn="ctr">
              <a:lnSpc>
                <a:spcPct val="107000"/>
              </a:lnSpc>
              <a:spcAft>
                <a:spcPts val="800"/>
              </a:spcAft>
            </a:pP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Podemos abrirnos a una nueva comprensión … </a:t>
            </a:r>
          </a:p>
        </p:txBody>
      </p:sp>
      <p:sp>
        <p:nvSpPr>
          <p:cNvPr id="5" name="CuadroTexto 4">
            <a:extLst>
              <a:ext uri="{FF2B5EF4-FFF2-40B4-BE49-F238E27FC236}">
                <a16:creationId xmlns:a16="http://schemas.microsoft.com/office/drawing/2014/main" id="{AE800385-4EF3-B97D-1D88-5CF962EBC059}"/>
              </a:ext>
            </a:extLst>
          </p:cNvPr>
          <p:cNvSpPr txBox="1"/>
          <p:nvPr/>
        </p:nvSpPr>
        <p:spPr>
          <a:xfrm>
            <a:off x="1806588" y="546067"/>
            <a:ext cx="8856984" cy="954107"/>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rect">
              <a:fillToRect l="50000" t="50000" r="50000" b="50000"/>
            </a:path>
            <a:tileRect/>
          </a:gradFill>
          <a:effectLst>
            <a:softEdge rad="50800"/>
          </a:effectLst>
        </p:spPr>
        <p:txBody>
          <a:bodyPr wrap="square">
            <a:spAutoFit/>
          </a:bodyPr>
          <a:lstStyle/>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Hay que empezar por vivir en el mundo, aceptar esta vida, amarla. </a:t>
            </a:r>
            <a:endParaRPr lang="es-ES" sz="2800" dirty="0"/>
          </a:p>
        </p:txBody>
      </p:sp>
      <p:sp>
        <p:nvSpPr>
          <p:cNvPr id="7" name="CuadroTexto 6">
            <a:extLst>
              <a:ext uri="{FF2B5EF4-FFF2-40B4-BE49-F238E27FC236}">
                <a16:creationId xmlns:a16="http://schemas.microsoft.com/office/drawing/2014/main" id="{DE1BA73C-33EA-76BF-C40B-610C401D81A2}"/>
              </a:ext>
            </a:extLst>
          </p:cNvPr>
          <p:cNvSpPr txBox="1"/>
          <p:nvPr/>
        </p:nvSpPr>
        <p:spPr>
          <a:xfrm>
            <a:off x="1559496" y="2132855"/>
            <a:ext cx="3240360" cy="95410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rect">
              <a:fillToRect l="50000" t="50000" r="50000" b="50000"/>
            </a:path>
          </a:gradFill>
          <a:effectLst>
            <a:softEdge rad="76200"/>
          </a:effectLst>
        </p:spPr>
        <p:txBody>
          <a:bodyPr wrap="square">
            <a:spAutoFit/>
          </a:bodyPr>
          <a:lstStyle/>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Solo desde este amor a la vida </a:t>
            </a:r>
            <a:endParaRPr lang="es-ES" sz="2800" dirty="0"/>
          </a:p>
        </p:txBody>
      </p:sp>
      <p:sp>
        <p:nvSpPr>
          <p:cNvPr id="9" name="CuadroTexto 8">
            <a:extLst>
              <a:ext uri="{FF2B5EF4-FFF2-40B4-BE49-F238E27FC236}">
                <a16:creationId xmlns:a16="http://schemas.microsoft.com/office/drawing/2014/main" id="{2C8D367A-DC69-1352-6669-3E6370514B35}"/>
              </a:ext>
            </a:extLst>
          </p:cNvPr>
          <p:cNvSpPr txBox="1"/>
          <p:nvPr/>
        </p:nvSpPr>
        <p:spPr>
          <a:xfrm>
            <a:off x="6673672" y="2253572"/>
            <a:ext cx="4320480" cy="95410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rect">
              <a:fillToRect l="50000" t="50000" r="50000" b="50000"/>
            </a:path>
          </a:gradFill>
          <a:effectLst>
            <a:softEdge rad="88900"/>
          </a:effectLst>
        </p:spPr>
        <p:txBody>
          <a:bodyPr wrap="square">
            <a:spAutoFit/>
          </a:bodyPr>
          <a:lstStyle/>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desde la presencia de Dios en nuestra vida </a:t>
            </a:r>
            <a:endParaRPr lang="es-ES" sz="2800" dirty="0"/>
          </a:p>
        </p:txBody>
      </p:sp>
      <p:sp>
        <p:nvSpPr>
          <p:cNvPr id="14" name="Flecha: curvada hacia la derecha 13">
            <a:extLst>
              <a:ext uri="{FF2B5EF4-FFF2-40B4-BE49-F238E27FC236}">
                <a16:creationId xmlns:a16="http://schemas.microsoft.com/office/drawing/2014/main" id="{0F6593C9-35A7-5F1E-3191-7EB2BDBA1AC1}"/>
              </a:ext>
            </a:extLst>
          </p:cNvPr>
          <p:cNvSpPr/>
          <p:nvPr/>
        </p:nvSpPr>
        <p:spPr>
          <a:xfrm>
            <a:off x="2177400" y="3253352"/>
            <a:ext cx="731520" cy="1216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urvada hacia la izquierda 15">
            <a:extLst>
              <a:ext uri="{FF2B5EF4-FFF2-40B4-BE49-F238E27FC236}">
                <a16:creationId xmlns:a16="http://schemas.microsoft.com/office/drawing/2014/main" id="{D5C16609-498E-1B06-0AAC-DEA4B2FEFD01}"/>
              </a:ext>
            </a:extLst>
          </p:cNvPr>
          <p:cNvSpPr/>
          <p:nvPr/>
        </p:nvSpPr>
        <p:spPr>
          <a:xfrm>
            <a:off x="10014600" y="3290644"/>
            <a:ext cx="731520" cy="121615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3581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3" grpId="0" animBg="1"/>
      <p:bldP spid="5" grpId="0" animBg="1"/>
      <p:bldP spid="7" grpId="0" animBg="1"/>
      <p:bldP spid="9" grpId="0" animBg="1"/>
      <p:bldP spid="1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Manual Para Convertirte En El Amor De Tu Vida Cambiando el Juego by  Emmanuel Navarro">
            <a:extLst>
              <a:ext uri="{FF2B5EF4-FFF2-40B4-BE49-F238E27FC236}">
                <a16:creationId xmlns:a16="http://schemas.microsoft.com/office/drawing/2014/main" id="{8F5984C6-A6E7-AB31-F2D8-2296BC90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670" y="162672"/>
            <a:ext cx="2788952" cy="2089022"/>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3078" name="Picture 6" descr="Amor | ¿Encontraste al amor de tu vida? 10 señales para salir de dudas |  Parejas | Consejos | Psicología | Coach | Bienestar | Salud Mental | | VIU  | EL COMERCIO PERÚ">
            <a:extLst>
              <a:ext uri="{FF2B5EF4-FFF2-40B4-BE49-F238E27FC236}">
                <a16:creationId xmlns:a16="http://schemas.microsoft.com/office/drawing/2014/main" id="{F6847E4C-1E6D-3354-492F-3F628B837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9" y="537728"/>
            <a:ext cx="4248674" cy="2387215"/>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3074" name="Picture 2" descr="A Dios se le trata de tú, de usted o de vos?">
            <a:extLst>
              <a:ext uri="{FF2B5EF4-FFF2-40B4-BE49-F238E27FC236}">
                <a16:creationId xmlns:a16="http://schemas.microsoft.com/office/drawing/2014/main" id="{EE071AB7-24A4-68C8-1263-719E98FC1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605" y="3717032"/>
            <a:ext cx="3822094" cy="3271587"/>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1F73FA7C-2C65-AC4E-DE57-BBEAAB9081B3}"/>
              </a:ext>
            </a:extLst>
          </p:cNvPr>
          <p:cNvSpPr txBox="1"/>
          <p:nvPr/>
        </p:nvSpPr>
        <p:spPr>
          <a:xfrm>
            <a:off x="3564552" y="0"/>
            <a:ext cx="5711081" cy="1384995"/>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l="50000" t="50000" r="50000" b="50000"/>
            </a:path>
          </a:gradFill>
          <a:effectLst>
            <a:softEdge rad="114300"/>
          </a:effectLst>
        </p:spPr>
        <p:txBody>
          <a:bodyPr wrap="square">
            <a:spAutoFit/>
          </a:bodyPr>
          <a:lstStyle/>
          <a:p>
            <a:pPr algn="ctr"/>
            <a:endPar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¿qué es lo que normalmente ocurre?</a:t>
            </a:r>
          </a:p>
          <a:p>
            <a:pPr algn="ctr"/>
            <a:endParaRPr lang="es-ES" sz="2800" dirty="0"/>
          </a:p>
        </p:txBody>
      </p:sp>
      <p:sp>
        <p:nvSpPr>
          <p:cNvPr id="10" name="CuadroTexto 9">
            <a:extLst>
              <a:ext uri="{FF2B5EF4-FFF2-40B4-BE49-F238E27FC236}">
                <a16:creationId xmlns:a16="http://schemas.microsoft.com/office/drawing/2014/main" id="{956EFE2D-3444-6238-EE84-0B8A231546D5}"/>
              </a:ext>
            </a:extLst>
          </p:cNvPr>
          <p:cNvSpPr txBox="1"/>
          <p:nvPr/>
        </p:nvSpPr>
        <p:spPr>
          <a:xfrm>
            <a:off x="7210958" y="3519056"/>
            <a:ext cx="4129349" cy="1380443"/>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p:spPr>
        <p:txBody>
          <a:bodyPr wrap="square">
            <a:spAutoFit/>
          </a:bodyPr>
          <a:lstStyle/>
          <a:p>
            <a:pPr lvl="0" algn="ctr">
              <a:lnSpc>
                <a:spcPct val="107000"/>
              </a:lnSpc>
              <a:spcAft>
                <a:spcPts val="800"/>
              </a:spcAft>
            </a:pP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Se desea oír hablar de Dios </a:t>
            </a:r>
          </a:p>
          <a:p>
            <a:pPr lvl="0" algn="ctr">
              <a:lnSpc>
                <a:spcPct val="107000"/>
              </a:lnSpc>
              <a:spcAft>
                <a:spcPts val="800"/>
              </a:spcAft>
            </a:pP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pero solo en la medida en que sea útil a nuestro mundo</a:t>
            </a:r>
            <a:r>
              <a:rPr lang="es-ES" sz="24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a:t>
            </a:r>
            <a:endPar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E246BE95-4CDB-593B-61FA-98E897F31ED4}"/>
              </a:ext>
            </a:extLst>
          </p:cNvPr>
          <p:cNvSpPr txBox="1"/>
          <p:nvPr/>
        </p:nvSpPr>
        <p:spPr>
          <a:xfrm>
            <a:off x="2927648" y="1700808"/>
            <a:ext cx="6984890" cy="83099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p:spPr>
        <p:txBody>
          <a:bodyPr wrap="square">
            <a:spAutoFit/>
          </a:bodyPr>
          <a:lstStyle/>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Cuando se afirma la vida y el mundo, </a:t>
            </a:r>
          </a:p>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crecen el amor y la pasión por estar  en esta vida </a:t>
            </a:r>
            <a:endParaRPr lang="es-ES" sz="2400" b="1" dirty="0">
              <a:solidFill>
                <a:schemeClr val="accent1">
                  <a:lumMod val="25000"/>
                </a:schemeClr>
              </a:solidFill>
              <a:latin typeface="Bradley Hand ITC" panose="03070402050302030203" pitchFamily="66" charset="0"/>
            </a:endParaRPr>
          </a:p>
        </p:txBody>
      </p:sp>
      <p:sp>
        <p:nvSpPr>
          <p:cNvPr id="15" name="CuadroTexto 14">
            <a:extLst>
              <a:ext uri="{FF2B5EF4-FFF2-40B4-BE49-F238E27FC236}">
                <a16:creationId xmlns:a16="http://schemas.microsoft.com/office/drawing/2014/main" id="{1F6390B1-254A-4C96-992B-AE10544DD6A4}"/>
              </a:ext>
            </a:extLst>
          </p:cNvPr>
          <p:cNvSpPr txBox="1"/>
          <p:nvPr/>
        </p:nvSpPr>
        <p:spPr>
          <a:xfrm>
            <a:off x="1081422" y="3609114"/>
            <a:ext cx="4414923" cy="1200329"/>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p:spPr>
        <p:txBody>
          <a:bodyPr wrap="square">
            <a:spAutoFit/>
          </a:bodyPr>
          <a:lstStyle/>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Toda conversación en torno a la trascendencia es vivida como una amenaza</a:t>
            </a:r>
            <a:endParaRPr lang="es-ES" sz="2400" dirty="0"/>
          </a:p>
        </p:txBody>
      </p:sp>
      <p:sp>
        <p:nvSpPr>
          <p:cNvPr id="16" name="Flecha: hacia abajo 15">
            <a:extLst>
              <a:ext uri="{FF2B5EF4-FFF2-40B4-BE49-F238E27FC236}">
                <a16:creationId xmlns:a16="http://schemas.microsoft.com/office/drawing/2014/main" id="{BABD524E-D5DF-361B-CDEA-0488479CAD2C}"/>
              </a:ext>
            </a:extLst>
          </p:cNvPr>
          <p:cNvSpPr/>
          <p:nvPr/>
        </p:nvSpPr>
        <p:spPr>
          <a:xfrm flipH="1">
            <a:off x="2218793" y="2318727"/>
            <a:ext cx="636904" cy="12003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hacia abajo 16">
            <a:extLst>
              <a:ext uri="{FF2B5EF4-FFF2-40B4-BE49-F238E27FC236}">
                <a16:creationId xmlns:a16="http://schemas.microsoft.com/office/drawing/2014/main" id="{8335082A-B3DC-FEEF-AAF1-371072E60047}"/>
              </a:ext>
            </a:extLst>
          </p:cNvPr>
          <p:cNvSpPr/>
          <p:nvPr/>
        </p:nvSpPr>
        <p:spPr>
          <a:xfrm flipH="1">
            <a:off x="10056440" y="2209139"/>
            <a:ext cx="636904" cy="12003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5961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5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C6BBB44D-1291-0B87-C7E0-F717848698E0}"/>
              </a:ext>
            </a:extLst>
          </p:cNvPr>
          <p:cNvSpPr txBox="1"/>
          <p:nvPr/>
        </p:nvSpPr>
        <p:spPr>
          <a:xfrm>
            <a:off x="2615198" y="312135"/>
            <a:ext cx="7488832" cy="954107"/>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76200"/>
          </a:effectLst>
        </p:spPr>
        <p:txBody>
          <a:bodyPr wrap="square">
            <a:spAutoFit/>
          </a:bodyPr>
          <a:lstStyle/>
          <a:p>
            <a:pPr algn="ct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Nos da miedo mirar de frente los límites de la vida terrena</a:t>
            </a:r>
            <a:endParaRPr lang="es-ES" sz="2800" dirty="0"/>
          </a:p>
        </p:txBody>
      </p:sp>
      <p:sp>
        <p:nvSpPr>
          <p:cNvPr id="14" name="CuadroTexto 13">
            <a:extLst>
              <a:ext uri="{FF2B5EF4-FFF2-40B4-BE49-F238E27FC236}">
                <a16:creationId xmlns:a16="http://schemas.microsoft.com/office/drawing/2014/main" id="{6EA28548-19AC-196A-B5F9-4F624DC3D5C6}"/>
              </a:ext>
            </a:extLst>
          </p:cNvPr>
          <p:cNvSpPr txBox="1"/>
          <p:nvPr/>
        </p:nvSpPr>
        <p:spPr>
          <a:xfrm>
            <a:off x="2314122" y="4599272"/>
            <a:ext cx="8045574" cy="2308324"/>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482600"/>
          </a:effectLst>
        </p:spPr>
        <p:txBody>
          <a:bodyPr wrap="square">
            <a:spAutoFit/>
          </a:bodyPr>
          <a:lstStyle/>
          <a:p>
            <a:pPr algn="ctr"/>
            <a:endPar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a:p>
            <a:pPr algn="ct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Queremos que Dios se instale en nuestras vidas …</a:t>
            </a:r>
          </a:p>
          <a:p>
            <a:pPr algn="ct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para aliviar estos sufrimientos…</a:t>
            </a:r>
          </a:p>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endParaRPr lang="es-ES" sz="2400" dirty="0"/>
          </a:p>
        </p:txBody>
      </p:sp>
      <p:sp>
        <p:nvSpPr>
          <p:cNvPr id="15" name="Flecha: hacia abajo 14">
            <a:extLst>
              <a:ext uri="{FF2B5EF4-FFF2-40B4-BE49-F238E27FC236}">
                <a16:creationId xmlns:a16="http://schemas.microsoft.com/office/drawing/2014/main" id="{B80AE583-146D-C1C4-8BF9-2B30A37900FE}"/>
              </a:ext>
            </a:extLst>
          </p:cNvPr>
          <p:cNvSpPr/>
          <p:nvPr/>
        </p:nvSpPr>
        <p:spPr>
          <a:xfrm>
            <a:off x="2111142" y="1636128"/>
            <a:ext cx="504056" cy="2533388"/>
          </a:xfrm>
          <a:prstGeom prst="downArrow">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Picture 4" descr="El amor, esencia de la vida">
            <a:extLst>
              <a:ext uri="{FF2B5EF4-FFF2-40B4-BE49-F238E27FC236}">
                <a16:creationId xmlns:a16="http://schemas.microsoft.com/office/drawing/2014/main" id="{8D040882-124D-55C3-7543-3422D8C51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1412776"/>
            <a:ext cx="5378362" cy="3186496"/>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BCA2D-B84C-334F-0F52-4A0FAD542361}"/>
            </a:ext>
          </a:extLst>
        </p:cNvPr>
        <p:cNvGrpSpPr/>
        <p:nvPr/>
      </p:nvGrpSpPr>
      <p:grpSpPr>
        <a:xfrm>
          <a:off x="0" y="0"/>
          <a:ext cx="0" cy="0"/>
          <a:chOff x="0" y="0"/>
          <a:chExt cx="0" cy="0"/>
        </a:xfrm>
      </p:grpSpPr>
      <p:pic>
        <p:nvPicPr>
          <p:cNvPr id="14342" name="Picture 6" descr="Grupos de Jesús – TEMA 2 - ¡Ánimo! Levántate. Te está llamando - Grupos de  Jesús -">
            <a:extLst>
              <a:ext uri="{FF2B5EF4-FFF2-40B4-BE49-F238E27FC236}">
                <a16:creationId xmlns:a16="http://schemas.microsoft.com/office/drawing/2014/main" id="{D5681B4F-44DA-DF8F-A6CD-A404AF247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947" y="288928"/>
            <a:ext cx="6545945" cy="4360606"/>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9DF4944-E075-762F-A83E-C1323EF4657A}"/>
              </a:ext>
            </a:extLst>
          </p:cNvPr>
          <p:cNvSpPr txBox="1"/>
          <p:nvPr/>
        </p:nvSpPr>
        <p:spPr>
          <a:xfrm>
            <a:off x="3791744" y="3538792"/>
            <a:ext cx="4608512" cy="1014380"/>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127000"/>
          </a:effectLst>
        </p:spPr>
        <p:txBody>
          <a:bodyPr wrap="square">
            <a:spAutoFit/>
          </a:bodyPr>
          <a:lstStyle/>
          <a:p>
            <a:pPr lvl="0" algn="ctr">
              <a:lnSpc>
                <a:spcPct val="107000"/>
              </a:lnSpc>
              <a:spcAft>
                <a:spcPts val="800"/>
              </a:spcAft>
            </a:pPr>
            <a:r>
              <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instalarnos en la vida de Dios …  </a:t>
            </a:r>
          </a:p>
        </p:txBody>
      </p:sp>
      <p:sp>
        <p:nvSpPr>
          <p:cNvPr id="17" name="CuadroTexto 16">
            <a:extLst>
              <a:ext uri="{FF2B5EF4-FFF2-40B4-BE49-F238E27FC236}">
                <a16:creationId xmlns:a16="http://schemas.microsoft.com/office/drawing/2014/main" id="{A2067BDA-85A5-CC8A-0316-0318B0ACB25A}"/>
              </a:ext>
            </a:extLst>
          </p:cNvPr>
          <p:cNvSpPr txBox="1"/>
          <p:nvPr/>
        </p:nvSpPr>
        <p:spPr>
          <a:xfrm>
            <a:off x="4691844" y="620688"/>
            <a:ext cx="2808312" cy="52322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76200"/>
          </a:effectLst>
        </p:spPr>
        <p:txBody>
          <a:bodyPr wrap="square">
            <a:spAutoFit/>
          </a:bodyPr>
          <a:lstStyle/>
          <a:p>
            <a:r>
              <a:rPr lang="es-ES" sz="2800" b="1" kern="100" dirty="0">
                <a:solidFill>
                  <a:srgbClr val="C00000"/>
                </a:solidFill>
                <a:latin typeface="Bradley Hand ITC" panose="03070402050302030203" pitchFamily="66" charset="0"/>
                <a:ea typeface="Aptos" panose="020B0004020202020204" pitchFamily="34" charset="0"/>
                <a:cs typeface="Times New Roman" panose="02020603050405020304" pitchFamily="18" charset="0"/>
              </a:rPr>
              <a:t>E</a:t>
            </a:r>
            <a:r>
              <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l camino es otro</a:t>
            </a:r>
            <a:endParaRPr lang="es-ES" sz="2800" b="1" dirty="0">
              <a:solidFill>
                <a:srgbClr val="C00000"/>
              </a:solidFill>
              <a:latin typeface="Bradley Hand ITC" panose="03070402050302030203" pitchFamily="66" charset="0"/>
            </a:endParaRPr>
          </a:p>
        </p:txBody>
      </p:sp>
      <p:sp>
        <p:nvSpPr>
          <p:cNvPr id="19" name="CuadroTexto 18">
            <a:extLst>
              <a:ext uri="{FF2B5EF4-FFF2-40B4-BE49-F238E27FC236}">
                <a16:creationId xmlns:a16="http://schemas.microsoft.com/office/drawing/2014/main" id="{0D35926B-2130-6ED0-77AF-63B2646FDFFE}"/>
              </a:ext>
            </a:extLst>
          </p:cNvPr>
          <p:cNvSpPr txBox="1"/>
          <p:nvPr/>
        </p:nvSpPr>
        <p:spPr>
          <a:xfrm>
            <a:off x="4394408" y="5279945"/>
            <a:ext cx="3688829" cy="95410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203200"/>
          </a:effectLst>
        </p:spPr>
        <p:txBody>
          <a:bodyPr wrap="square">
            <a:spAutoFit/>
          </a:bodyPr>
          <a:lstStyle/>
          <a:p>
            <a:pPr algn="ctr"/>
            <a:r>
              <a:rPr lang="es-ES" sz="2800" b="1" kern="100" dirty="0">
                <a:solidFill>
                  <a:srgbClr val="C00000"/>
                </a:solidFill>
                <a:latin typeface="Bradley Hand ITC" panose="03070402050302030203" pitchFamily="66" charset="0"/>
                <a:ea typeface="Aptos" panose="020B0004020202020204" pitchFamily="34" charset="0"/>
                <a:cs typeface="Times New Roman" panose="02020603050405020304" pitchFamily="18" charset="0"/>
              </a:rPr>
              <a:t>V</a:t>
            </a:r>
            <a:r>
              <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er con ojos nuevos la “ley del vacío”</a:t>
            </a:r>
            <a:endParaRPr lang="es-ES" sz="2800" b="1" dirty="0">
              <a:solidFill>
                <a:srgbClr val="C00000"/>
              </a:solidFill>
            </a:endParaRPr>
          </a:p>
        </p:txBody>
      </p:sp>
      <p:sp>
        <p:nvSpPr>
          <p:cNvPr id="21" name="CuadroTexto 20">
            <a:extLst>
              <a:ext uri="{FF2B5EF4-FFF2-40B4-BE49-F238E27FC236}">
                <a16:creationId xmlns:a16="http://schemas.microsoft.com/office/drawing/2014/main" id="{49469710-A493-54EA-1E8F-CB41965338B0}"/>
              </a:ext>
            </a:extLst>
          </p:cNvPr>
          <p:cNvSpPr txBox="1"/>
          <p:nvPr/>
        </p:nvSpPr>
        <p:spPr>
          <a:xfrm>
            <a:off x="4372990" y="1857912"/>
            <a:ext cx="3446020" cy="95410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139700"/>
          </a:effectLst>
        </p:spPr>
        <p:txBody>
          <a:bodyPr wrap="square">
            <a:spAutoFit/>
          </a:bodyPr>
          <a:lstStyle/>
          <a:p>
            <a:pPr algn="ctr"/>
            <a:r>
              <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orientar nuestras vidas a Dios… </a:t>
            </a:r>
            <a:endParaRPr lang="es-ES" sz="2800" b="1" dirty="0">
              <a:solidFill>
                <a:srgbClr val="C00000"/>
              </a:solidFill>
            </a:endParaRPr>
          </a:p>
        </p:txBody>
      </p:sp>
      <p:sp>
        <p:nvSpPr>
          <p:cNvPr id="3" name="Flecha: curvada hacia la derecha 2">
            <a:extLst>
              <a:ext uri="{FF2B5EF4-FFF2-40B4-BE49-F238E27FC236}">
                <a16:creationId xmlns:a16="http://schemas.microsoft.com/office/drawing/2014/main" id="{04528B01-D533-10D6-7918-FB28C24480D0}"/>
              </a:ext>
            </a:extLst>
          </p:cNvPr>
          <p:cNvSpPr/>
          <p:nvPr/>
        </p:nvSpPr>
        <p:spPr>
          <a:xfrm>
            <a:off x="2569209" y="2696994"/>
            <a:ext cx="720080" cy="134898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Flecha: curvada hacia la derecha 3">
            <a:extLst>
              <a:ext uri="{FF2B5EF4-FFF2-40B4-BE49-F238E27FC236}">
                <a16:creationId xmlns:a16="http://schemas.microsoft.com/office/drawing/2014/main" id="{05DCA3DF-9CA5-BFC4-27D1-091711DA9E62}"/>
              </a:ext>
            </a:extLst>
          </p:cNvPr>
          <p:cNvSpPr/>
          <p:nvPr/>
        </p:nvSpPr>
        <p:spPr>
          <a:xfrm>
            <a:off x="2648000" y="1034698"/>
            <a:ext cx="720080" cy="134898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Flecha: curvada hacia la derecha 4">
            <a:extLst>
              <a:ext uri="{FF2B5EF4-FFF2-40B4-BE49-F238E27FC236}">
                <a16:creationId xmlns:a16="http://schemas.microsoft.com/office/drawing/2014/main" id="{67B3821C-F818-F367-612F-0061C70A06E0}"/>
              </a:ext>
            </a:extLst>
          </p:cNvPr>
          <p:cNvSpPr/>
          <p:nvPr/>
        </p:nvSpPr>
        <p:spPr>
          <a:xfrm>
            <a:off x="2648000" y="4725144"/>
            <a:ext cx="720080" cy="134898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4340" name="Picture 4" descr="Milagros de Jesús el Cristo | bottegadivina's Blog">
            <a:extLst>
              <a:ext uri="{FF2B5EF4-FFF2-40B4-BE49-F238E27FC236}">
                <a16:creationId xmlns:a16="http://schemas.microsoft.com/office/drawing/2014/main" id="{E2D0EF51-B90C-CF2C-4201-ABDCBC54F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4612356"/>
            <a:ext cx="3528392" cy="1984721"/>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42"/>
                                        </p:tgtEl>
                                        <p:attrNameLst>
                                          <p:attrName>style.visibility</p:attrName>
                                        </p:attrNameLst>
                                      </p:cBhvr>
                                      <p:to>
                                        <p:strVal val="visible"/>
                                      </p:to>
                                    </p:set>
                                    <p:animEffect transition="in" filter="fade">
                                      <p:cBhvr>
                                        <p:cTn id="30" dur="500"/>
                                        <p:tgtEl>
                                          <p:spTgt spid="1434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340"/>
                                        </p:tgtEl>
                                        <p:attrNameLst>
                                          <p:attrName>style.visibility</p:attrName>
                                        </p:attrNameLst>
                                      </p:cBhvr>
                                      <p:to>
                                        <p:strVal val="visible"/>
                                      </p:to>
                                    </p:set>
                                    <p:animEffect transition="in" filter="fade">
                                      <p:cBhvr>
                                        <p:cTn id="44"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9" grpId="0" animBg="1"/>
      <p:bldP spid="21" grpId="0" animBg="1"/>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aciarse como el ánfora y llenarse a plenitud… – ISABEL ZERPA CUENTA">
            <a:extLst>
              <a:ext uri="{FF2B5EF4-FFF2-40B4-BE49-F238E27FC236}">
                <a16:creationId xmlns:a16="http://schemas.microsoft.com/office/drawing/2014/main" id="{B06F3716-DA9E-ABA0-2D96-2FA7C961C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0" y="2708920"/>
            <a:ext cx="5626854" cy="3744416"/>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B65D386-3A59-C2DB-5625-73E73F9F6B55}"/>
              </a:ext>
            </a:extLst>
          </p:cNvPr>
          <p:cNvSpPr txBox="1"/>
          <p:nvPr/>
        </p:nvSpPr>
        <p:spPr>
          <a:xfrm>
            <a:off x="7585731" y="2852936"/>
            <a:ext cx="4270907" cy="224420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softEdge rad="254000"/>
          </a:effectLst>
        </p:spPr>
        <p:txBody>
          <a:bodyPr wrap="square">
            <a:spAutoFit/>
          </a:bodyPr>
          <a:lstStyle/>
          <a:p>
            <a:pPr algn="ctr">
              <a:lnSpc>
                <a:spcPct val="107000"/>
              </a:lnSpc>
              <a:spcBef>
                <a:spcPts val="800"/>
              </a:spcBef>
              <a:spcAft>
                <a:spcPts val="400"/>
              </a:spcAft>
            </a:pPr>
            <a:endPar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endParaRPr>
          </a:p>
          <a:p>
            <a:pPr algn="ctr">
              <a:lnSpc>
                <a:spcPct val="107000"/>
              </a:lnSpc>
              <a:spcBef>
                <a:spcPts val="800"/>
              </a:spcBef>
              <a:spcAft>
                <a:spcPts val="400"/>
              </a:spcAft>
            </a:pP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El</a:t>
            </a: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 proceso de un vaciarse voluntariamente</a:t>
            </a:r>
          </a:p>
          <a:p>
            <a:pPr algn="ctr">
              <a:lnSpc>
                <a:spcPct val="107000"/>
              </a:lnSpc>
              <a:spcBef>
                <a:spcPts val="800"/>
              </a:spcBef>
              <a:spcAft>
                <a:spcPts val="400"/>
              </a:spcAft>
            </a:pPr>
            <a:endPar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4E047D71-3ECD-189C-5E89-DC7DEE81ED04}"/>
              </a:ext>
            </a:extLst>
          </p:cNvPr>
          <p:cNvSpPr txBox="1"/>
          <p:nvPr/>
        </p:nvSpPr>
        <p:spPr>
          <a:xfrm>
            <a:off x="3575720" y="260648"/>
            <a:ext cx="5760640" cy="227729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177800"/>
          </a:effectLst>
        </p:spPr>
        <p:txBody>
          <a:bodyPr wrap="square">
            <a:spAutoFit/>
          </a:bodyPr>
          <a:lstStyle/>
          <a:p>
            <a:pPr algn="ctr">
              <a:lnSpc>
                <a:spcPct val="107000"/>
              </a:lnSpc>
              <a:spcBef>
                <a:spcPts val="800"/>
              </a:spcBef>
              <a:spcAft>
                <a:spcPts val="400"/>
              </a:spcAft>
              <a:buNone/>
            </a:pPr>
            <a:endParaRPr lang="es-ES" sz="1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endParaRPr>
          </a:p>
          <a:p>
            <a:pPr algn="ctr">
              <a:lnSpc>
                <a:spcPct val="107000"/>
              </a:lnSpc>
              <a:spcBef>
                <a:spcPts val="800"/>
              </a:spcBef>
              <a:spcAft>
                <a:spcPts val="400"/>
              </a:spcAft>
              <a:buNone/>
            </a:pPr>
            <a:r>
              <a:rPr lang="es-ES" sz="32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¿Cómo entender </a:t>
            </a:r>
            <a:r>
              <a:rPr lang="es-ES" sz="32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a:t>
            </a:r>
            <a:r>
              <a:rPr lang="es-ES" sz="32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l vaciarse en nuestra vida?</a:t>
            </a:r>
          </a:p>
          <a:p>
            <a:pPr algn="ctr">
              <a:lnSpc>
                <a:spcPct val="107000"/>
              </a:lnSpc>
              <a:spcBef>
                <a:spcPts val="800"/>
              </a:spcBef>
              <a:spcAft>
                <a:spcPts val="400"/>
              </a:spcAft>
              <a:buNone/>
            </a:pPr>
            <a:endParaRPr lang="es-ES" sz="32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5BBE2EEE-EE2A-5C54-E16F-101603FBA0C6}"/>
              </a:ext>
            </a:extLst>
          </p:cNvPr>
          <p:cNvSpPr txBox="1"/>
          <p:nvPr/>
        </p:nvSpPr>
        <p:spPr>
          <a:xfrm>
            <a:off x="1390695" y="3105834"/>
            <a:ext cx="3600400" cy="138499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a:spAutoFit/>
          </a:bodyPr>
          <a:lstStyle/>
          <a:p>
            <a:pPr algn="ct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El </a:t>
            </a: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proceso de vaciarse </a:t>
            </a:r>
          </a:p>
          <a:p>
            <a:pPr algn="ct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que nos viene impuesto por la vida</a:t>
            </a:r>
            <a:endParaRPr lang="es-ES" dirty="0"/>
          </a:p>
        </p:txBody>
      </p:sp>
      <p:sp>
        <p:nvSpPr>
          <p:cNvPr id="15" name="Flecha: curvada hacia la derecha 14">
            <a:extLst>
              <a:ext uri="{FF2B5EF4-FFF2-40B4-BE49-F238E27FC236}">
                <a16:creationId xmlns:a16="http://schemas.microsoft.com/office/drawing/2014/main" id="{F299C153-E96E-1979-5BF2-D60CE9BF8D57}"/>
              </a:ext>
            </a:extLst>
          </p:cNvPr>
          <p:cNvSpPr/>
          <p:nvPr/>
        </p:nvSpPr>
        <p:spPr>
          <a:xfrm>
            <a:off x="2459375" y="1655086"/>
            <a:ext cx="731520" cy="1216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urvada hacia la izquierda 15">
            <a:extLst>
              <a:ext uri="{FF2B5EF4-FFF2-40B4-BE49-F238E27FC236}">
                <a16:creationId xmlns:a16="http://schemas.microsoft.com/office/drawing/2014/main" id="{7363CDCF-AB4F-8366-BCFC-B5D8C9303362}"/>
              </a:ext>
            </a:extLst>
          </p:cNvPr>
          <p:cNvSpPr/>
          <p:nvPr/>
        </p:nvSpPr>
        <p:spPr>
          <a:xfrm>
            <a:off x="9721185" y="1636784"/>
            <a:ext cx="731520" cy="121615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829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0FFB2FB-02BE-3797-4B34-28AD05121A90}"/>
              </a:ext>
            </a:extLst>
          </p:cNvPr>
          <p:cNvSpPr txBox="1"/>
          <p:nvPr/>
        </p:nvSpPr>
        <p:spPr>
          <a:xfrm>
            <a:off x="2999656" y="188640"/>
            <a:ext cx="6552728" cy="954107"/>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76200"/>
          </a:effectLst>
        </p:spPr>
        <p:txBody>
          <a:bodyPr wrap="square">
            <a:spAutoFit/>
          </a:bodyPr>
          <a:lstStyle/>
          <a:p>
            <a:pPr algn="ct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El </a:t>
            </a: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proceso de vaciarse </a:t>
            </a:r>
          </a:p>
          <a:p>
            <a:pPr algn="ct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que nos viene impuesto por la vida</a:t>
            </a:r>
            <a:endParaRPr lang="es-ES" dirty="0"/>
          </a:p>
        </p:txBody>
      </p:sp>
      <p:sp>
        <p:nvSpPr>
          <p:cNvPr id="8" name="CuadroTexto 7">
            <a:extLst>
              <a:ext uri="{FF2B5EF4-FFF2-40B4-BE49-F238E27FC236}">
                <a16:creationId xmlns:a16="http://schemas.microsoft.com/office/drawing/2014/main" id="{4B35DD17-F1F9-13F0-BAA3-3E9A49D663A2}"/>
              </a:ext>
            </a:extLst>
          </p:cNvPr>
          <p:cNvSpPr txBox="1"/>
          <p:nvPr/>
        </p:nvSpPr>
        <p:spPr>
          <a:xfrm>
            <a:off x="892378" y="2070101"/>
            <a:ext cx="3672408" cy="138499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softEdge rad="266700"/>
          </a:effectLst>
          <a:scene3d>
            <a:camera prst="orthographicFront"/>
            <a:lightRig rig="threePt" dir="t"/>
          </a:scene3d>
          <a:sp3d>
            <a:bevelT/>
          </a:sp3d>
        </p:spPr>
        <p:txBody>
          <a:bodyPr wrap="square">
            <a:spAutoFit/>
          </a:bodyPr>
          <a:lstStyle/>
          <a:p>
            <a:pPr algn="ctr"/>
            <a:r>
              <a:rPr lang="es-ES" sz="2800" b="1" dirty="0">
                <a:solidFill>
                  <a:srgbClr val="003300"/>
                </a:solidFill>
                <a:effectLst/>
                <a:latin typeface="Bradley Hand ITC" panose="03070402050302030203" pitchFamily="66" charset="0"/>
                <a:ea typeface="Aptos" panose="020B0004020202020204" pitchFamily="34" charset="0"/>
                <a:cs typeface="Times New Roman" panose="02020603050405020304" pitchFamily="18" charset="0"/>
              </a:rPr>
              <a:t>La vida misma se encarga de enseñarnos </a:t>
            </a:r>
          </a:p>
          <a:p>
            <a:pPr algn="ctr"/>
            <a:r>
              <a:rPr lang="es-ES" sz="2800" b="1" dirty="0">
                <a:solidFill>
                  <a:srgbClr val="003300"/>
                </a:solidFill>
                <a:effectLst/>
                <a:latin typeface="Bradley Hand ITC" panose="03070402050302030203" pitchFamily="66" charset="0"/>
                <a:ea typeface="Aptos" panose="020B0004020202020204" pitchFamily="34" charset="0"/>
                <a:cs typeface="Times New Roman" panose="02020603050405020304" pitchFamily="18" charset="0"/>
              </a:rPr>
              <a:t>esta ley del vacío</a:t>
            </a:r>
            <a:r>
              <a:rPr lang="es-ES" sz="2800" dirty="0">
                <a:effectLst/>
                <a:latin typeface="Bradley Hand ITC" panose="03070402050302030203" pitchFamily="66" charset="0"/>
                <a:ea typeface="Aptos" panose="020B0004020202020204" pitchFamily="34" charset="0"/>
                <a:cs typeface="Times New Roman" panose="02020603050405020304" pitchFamily="18" charset="0"/>
              </a:rPr>
              <a:t> </a:t>
            </a:r>
            <a:endParaRPr lang="es-ES" sz="2800" dirty="0">
              <a:latin typeface="Bradley Hand ITC" panose="03070402050302030203" pitchFamily="66" charset="0"/>
            </a:endParaRPr>
          </a:p>
        </p:txBody>
      </p:sp>
      <p:sp>
        <p:nvSpPr>
          <p:cNvPr id="2" name="CuadroTexto 1">
            <a:extLst>
              <a:ext uri="{FF2B5EF4-FFF2-40B4-BE49-F238E27FC236}">
                <a16:creationId xmlns:a16="http://schemas.microsoft.com/office/drawing/2014/main" id="{84B34105-BAE6-622F-86F3-E9E1A8F473E8}"/>
              </a:ext>
            </a:extLst>
          </p:cNvPr>
          <p:cNvSpPr txBox="1"/>
          <p:nvPr/>
        </p:nvSpPr>
        <p:spPr>
          <a:xfrm>
            <a:off x="7442671" y="1340768"/>
            <a:ext cx="4219425" cy="3916457"/>
          </a:xfrm>
          <a:prstGeom prst="rect">
            <a:avLst/>
          </a:prstGeom>
          <a:gradFill flip="none" rotWithShape="1">
            <a:gsLst>
              <a:gs pos="0">
                <a:schemeClr val="accent4">
                  <a:lumMod val="0"/>
                  <a:lumOff val="100000"/>
                </a:schemeClr>
              </a:gs>
              <a:gs pos="35000">
                <a:schemeClr val="accent4">
                  <a:lumMod val="0"/>
                  <a:lumOff val="100000"/>
                </a:schemeClr>
              </a:gs>
              <a:gs pos="70000">
                <a:schemeClr val="accent4">
                  <a:lumMod val="100000"/>
                </a:schemeClr>
              </a:gs>
            </a:gsLst>
            <a:path path="circle">
              <a:fillToRect l="50000" t="-80000" r="50000" b="180000"/>
            </a:path>
            <a:tileRect/>
          </a:gradFill>
          <a:effectLst>
            <a:softEdge rad="508000"/>
          </a:effectLst>
        </p:spPr>
        <p:txBody>
          <a:bodyPr wrap="none" rtlCol="0">
            <a:spAutoFit/>
          </a:bodyPr>
          <a:lstStyle/>
          <a:p>
            <a:pPr marL="285750" indent="-285750">
              <a:lnSpc>
                <a:spcPct val="150000"/>
              </a:lnSpc>
              <a:buFont typeface="Wingdings" panose="05000000000000000000" pitchFamily="2" charset="2"/>
              <a:buChar char="Ø"/>
            </a:pPr>
            <a:r>
              <a:rPr lang="es-ES" sz="2800" b="1" dirty="0">
                <a:solidFill>
                  <a:srgbClr val="003300"/>
                </a:solidFill>
                <a:latin typeface="Bradley Hand ITC" panose="03070402050302030203" pitchFamily="66" charset="0"/>
              </a:rPr>
              <a:t>Obstáculos exteriores. </a:t>
            </a:r>
          </a:p>
          <a:p>
            <a:pPr marL="285750" indent="-285750">
              <a:lnSpc>
                <a:spcPct val="150000"/>
              </a:lnSpc>
              <a:buFont typeface="Wingdings" panose="05000000000000000000" pitchFamily="2" charset="2"/>
              <a:buChar char="Ø"/>
            </a:pPr>
            <a:r>
              <a:rPr lang="es-ES" sz="2800" b="1" dirty="0">
                <a:solidFill>
                  <a:srgbClr val="003300"/>
                </a:solidFill>
                <a:latin typeface="Bradley Hand ITC" panose="03070402050302030203" pitchFamily="66" charset="0"/>
              </a:rPr>
              <a:t>Disminuciones interiores</a:t>
            </a:r>
          </a:p>
          <a:p>
            <a:pPr marL="285750" indent="-285750">
              <a:lnSpc>
                <a:spcPct val="150000"/>
              </a:lnSpc>
              <a:buFont typeface="Wingdings" panose="05000000000000000000" pitchFamily="2" charset="2"/>
              <a:buChar char="Ø"/>
            </a:pPr>
            <a:r>
              <a:rPr lang="es-ES" sz="2800" b="1" dirty="0">
                <a:solidFill>
                  <a:srgbClr val="003300"/>
                </a:solidFill>
                <a:latin typeface="Bradley Hand ITC" panose="03070402050302030203" pitchFamily="66" charset="0"/>
              </a:rPr>
              <a:t>Circunstancias vitales</a:t>
            </a:r>
          </a:p>
          <a:p>
            <a:pPr marL="285750" indent="-285750">
              <a:lnSpc>
                <a:spcPct val="150000"/>
              </a:lnSpc>
              <a:buFont typeface="Wingdings" panose="05000000000000000000" pitchFamily="2" charset="2"/>
              <a:buChar char="Ø"/>
            </a:pPr>
            <a:r>
              <a:rPr lang="es-ES" sz="2800" b="1" dirty="0">
                <a:solidFill>
                  <a:srgbClr val="003300"/>
                </a:solidFill>
                <a:latin typeface="Bradley Hand ITC" panose="03070402050302030203" pitchFamily="66" charset="0"/>
              </a:rPr>
              <a:t> Decisiones de vida </a:t>
            </a:r>
          </a:p>
          <a:p>
            <a:pPr marL="285750" indent="-285750">
              <a:lnSpc>
                <a:spcPct val="150000"/>
              </a:lnSpc>
              <a:buFont typeface="Wingdings" panose="05000000000000000000" pitchFamily="2" charset="2"/>
              <a:buChar char="Ø"/>
            </a:pPr>
            <a:r>
              <a:rPr lang="es-ES" sz="2800" b="1" dirty="0">
                <a:solidFill>
                  <a:srgbClr val="003300"/>
                </a:solidFill>
                <a:latin typeface="Bradley Hand ITC" panose="03070402050302030203" pitchFamily="66" charset="0"/>
              </a:rPr>
              <a:t>“Noches”</a:t>
            </a:r>
          </a:p>
          <a:p>
            <a:pPr marL="285750" indent="-285750">
              <a:lnSpc>
                <a:spcPct val="150000"/>
              </a:lnSpc>
              <a:buFont typeface="Wingdings" panose="05000000000000000000" pitchFamily="2" charset="2"/>
              <a:buChar char="Ø"/>
            </a:pPr>
            <a:r>
              <a:rPr lang="es-ES" sz="2800" b="1" dirty="0">
                <a:solidFill>
                  <a:srgbClr val="003300"/>
                </a:solidFill>
                <a:latin typeface="Bradley Hand ITC" panose="03070402050302030203" pitchFamily="66" charset="0"/>
              </a:rPr>
              <a:t>…</a:t>
            </a:r>
          </a:p>
        </p:txBody>
      </p:sp>
      <p:sp>
        <p:nvSpPr>
          <p:cNvPr id="3" name="Flecha: a la derecha 2">
            <a:extLst>
              <a:ext uri="{FF2B5EF4-FFF2-40B4-BE49-F238E27FC236}">
                <a16:creationId xmlns:a16="http://schemas.microsoft.com/office/drawing/2014/main" id="{7A154DA5-FD56-8FEA-B434-CF8B327BFBB1}"/>
              </a:ext>
            </a:extLst>
          </p:cNvPr>
          <p:cNvSpPr/>
          <p:nvPr/>
        </p:nvSpPr>
        <p:spPr>
          <a:xfrm>
            <a:off x="5231904" y="2420888"/>
            <a:ext cx="1194432" cy="522386"/>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2" name="Picture 4" descr="11 Consejos para superar obstáculos en la vida">
            <a:extLst>
              <a:ext uri="{FF2B5EF4-FFF2-40B4-BE49-F238E27FC236}">
                <a16:creationId xmlns:a16="http://schemas.microsoft.com/office/drawing/2014/main" id="{0D2596D3-4019-07A2-0A37-90E682D0E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89" y="4075255"/>
            <a:ext cx="3520215" cy="2363940"/>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pic>
        <p:nvPicPr>
          <p:cNvPr id="2054" name="Picture 6" descr="Noche - Wikipedia, la enciclopedia libre">
            <a:extLst>
              <a:ext uri="{FF2B5EF4-FFF2-40B4-BE49-F238E27FC236}">
                <a16:creationId xmlns:a16="http://schemas.microsoft.com/office/drawing/2014/main" id="{127F57A0-33DA-86BF-255C-256D3E8FB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9627" y="4341790"/>
            <a:ext cx="2143125" cy="21431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barn(inVertical)">
                                      <p:cBhvr>
                                        <p:cTn id="3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115A2-1E28-93A3-77ED-3820CDCDFE00}"/>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DED9D37D-80B6-1651-96D2-AE091BD7E56A}"/>
              </a:ext>
            </a:extLst>
          </p:cNvPr>
          <p:cNvSpPr txBox="1"/>
          <p:nvPr/>
        </p:nvSpPr>
        <p:spPr>
          <a:xfrm>
            <a:off x="2999656" y="188640"/>
            <a:ext cx="6552728" cy="954107"/>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76200"/>
          </a:effectLst>
        </p:spPr>
        <p:txBody>
          <a:bodyPr wrap="square">
            <a:spAutoFit/>
          </a:bodyPr>
          <a:lstStyle/>
          <a:p>
            <a:pPr algn="ct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El </a:t>
            </a: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proceso de vaciarse </a:t>
            </a:r>
          </a:p>
          <a:p>
            <a:pPr algn="ct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que nos viene impuesto por la vida</a:t>
            </a:r>
            <a:endParaRPr lang="es-ES" dirty="0"/>
          </a:p>
        </p:txBody>
      </p:sp>
      <p:sp>
        <p:nvSpPr>
          <p:cNvPr id="3" name="CuadroTexto 2">
            <a:extLst>
              <a:ext uri="{FF2B5EF4-FFF2-40B4-BE49-F238E27FC236}">
                <a16:creationId xmlns:a16="http://schemas.microsoft.com/office/drawing/2014/main" id="{0ABA77FE-6FEB-B36B-CF21-F2413702C63D}"/>
              </a:ext>
            </a:extLst>
          </p:cNvPr>
          <p:cNvSpPr txBox="1"/>
          <p:nvPr/>
        </p:nvSpPr>
        <p:spPr>
          <a:xfrm>
            <a:off x="1157814" y="1645638"/>
            <a:ext cx="6810393" cy="1508105"/>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a:softEdge rad="139700"/>
          </a:effectLst>
        </p:spPr>
        <p:txBody>
          <a:bodyPr wrap="square">
            <a:spAutoFit/>
          </a:bodyPr>
          <a:lstStyle/>
          <a:p>
            <a:endParaRPr lang="es-ES" sz="2800" b="1" dirty="0">
              <a:solidFill>
                <a:srgbClr val="002060"/>
              </a:solidFill>
              <a:latin typeface="Bradley Hand ITC" panose="03070402050302030203" pitchFamily="66" charset="0"/>
              <a:ea typeface="Aptos" panose="020B0004020202020204" pitchFamily="34" charset="0"/>
              <a:cs typeface="Times New Roman" panose="02020603050405020304" pitchFamily="18" charset="0"/>
            </a:endParaRPr>
          </a:p>
          <a:p>
            <a:r>
              <a:rPr lang="es-ES" sz="2800" b="1" dirty="0">
                <a:solidFill>
                  <a:srgbClr val="002060"/>
                </a:solidFill>
                <a:latin typeface="Bradley Hand ITC" panose="03070402050302030203" pitchFamily="66" charset="0"/>
                <a:ea typeface="Aptos" panose="020B0004020202020204" pitchFamily="34" charset="0"/>
                <a:cs typeface="Times New Roman" panose="02020603050405020304" pitchFamily="18" charset="0"/>
              </a:rPr>
              <a:t>La vida nos obliga a tomar </a:t>
            </a:r>
            <a:r>
              <a:rPr lang="es-ES" sz="3600" b="1"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decisiones </a:t>
            </a:r>
          </a:p>
          <a:p>
            <a:endParaRPr lang="es-ES" sz="2800" dirty="0">
              <a:latin typeface="Bradley Hand ITC" panose="03070402050302030203" pitchFamily="66" charset="0"/>
            </a:endParaRPr>
          </a:p>
        </p:txBody>
      </p:sp>
      <p:sp>
        <p:nvSpPr>
          <p:cNvPr id="2" name="CuadroTexto 1">
            <a:extLst>
              <a:ext uri="{FF2B5EF4-FFF2-40B4-BE49-F238E27FC236}">
                <a16:creationId xmlns:a16="http://schemas.microsoft.com/office/drawing/2014/main" id="{E778646B-79C5-DE27-32F7-F43585F48BF2}"/>
              </a:ext>
            </a:extLst>
          </p:cNvPr>
          <p:cNvSpPr txBox="1"/>
          <p:nvPr/>
        </p:nvSpPr>
        <p:spPr>
          <a:xfrm>
            <a:off x="6791747" y="4458309"/>
            <a:ext cx="4032448" cy="1508105"/>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a:softEdge rad="88900"/>
          </a:effectLst>
        </p:spPr>
        <p:txBody>
          <a:bodyPr wrap="square">
            <a:spAutoFit/>
          </a:bodyPr>
          <a:lstStyle/>
          <a:p>
            <a:pPr algn="ctr"/>
            <a:r>
              <a:rPr lang="es-ES" sz="2800" b="1" dirty="0">
                <a:solidFill>
                  <a:srgbClr val="002060"/>
                </a:solidFill>
                <a:latin typeface="Bradley Hand ITC" panose="03070402050302030203" pitchFamily="66" charset="0"/>
                <a:ea typeface="Aptos" panose="020B0004020202020204" pitchFamily="34" charset="0"/>
                <a:cs typeface="Times New Roman" panose="02020603050405020304" pitchFamily="18" charset="0"/>
              </a:rPr>
              <a:t>La elección nos </a:t>
            </a:r>
            <a:r>
              <a:rPr lang="es-ES" sz="2800" b="1" dirty="0">
                <a:solidFill>
                  <a:srgbClr val="002060"/>
                </a:solidFill>
                <a:effectLst/>
                <a:latin typeface="Bradley Hand ITC" panose="03070402050302030203" pitchFamily="66" charset="0"/>
                <a:ea typeface="Aptos" panose="020B0004020202020204" pitchFamily="34" charset="0"/>
                <a:cs typeface="Times New Roman" panose="02020603050405020304" pitchFamily="18" charset="0"/>
              </a:rPr>
              <a:t> confronta  </a:t>
            </a:r>
          </a:p>
          <a:p>
            <a:pPr algn="ctr"/>
            <a:r>
              <a:rPr lang="es-ES" sz="2800" b="1" dirty="0">
                <a:solidFill>
                  <a:srgbClr val="002060"/>
                </a:solidFill>
                <a:effectLst/>
                <a:latin typeface="Bradley Hand ITC" panose="03070402050302030203" pitchFamily="66" charset="0"/>
                <a:ea typeface="Aptos" panose="020B0004020202020204" pitchFamily="34" charset="0"/>
                <a:cs typeface="Times New Roman" panose="02020603050405020304" pitchFamily="18" charset="0"/>
              </a:rPr>
              <a:t>con </a:t>
            </a:r>
            <a:r>
              <a:rPr lang="es-ES" sz="3600" b="1"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un relativo vacío</a:t>
            </a:r>
            <a:endParaRPr lang="es-ES" sz="3600" b="1" dirty="0">
              <a:solidFill>
                <a:srgbClr val="C00000"/>
              </a:solidFill>
              <a:latin typeface="Bradley Hand ITC" panose="03070402050302030203" pitchFamily="66" charset="0"/>
            </a:endParaRPr>
          </a:p>
        </p:txBody>
      </p:sp>
      <p:sp>
        <p:nvSpPr>
          <p:cNvPr id="6" name="CuadroTexto 5">
            <a:extLst>
              <a:ext uri="{FF2B5EF4-FFF2-40B4-BE49-F238E27FC236}">
                <a16:creationId xmlns:a16="http://schemas.microsoft.com/office/drawing/2014/main" id="{75114804-B16F-0A86-1B6E-2F0140D7DADA}"/>
              </a:ext>
            </a:extLst>
          </p:cNvPr>
          <p:cNvSpPr txBox="1"/>
          <p:nvPr/>
        </p:nvSpPr>
        <p:spPr>
          <a:xfrm>
            <a:off x="5518833" y="3028405"/>
            <a:ext cx="5855083" cy="144655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a:softEdge rad="304800"/>
          </a:effectLst>
        </p:spPr>
        <p:txBody>
          <a:bodyPr wrap="square">
            <a:spAutoFit/>
          </a:bodyPr>
          <a:lstStyle/>
          <a:p>
            <a:pPr algn="ctr"/>
            <a:endParaRPr lang="es-ES" sz="2800" b="1" dirty="0">
              <a:solidFill>
                <a:srgbClr val="002060"/>
              </a:solidFill>
              <a:latin typeface="Bradley Hand ITC" panose="03070402050302030203" pitchFamily="66" charset="0"/>
              <a:ea typeface="Aptos" panose="020B0004020202020204" pitchFamily="34" charset="0"/>
              <a:cs typeface="Times New Roman" panose="02020603050405020304" pitchFamily="18" charset="0"/>
            </a:endParaRPr>
          </a:p>
          <a:p>
            <a:pPr algn="ctr"/>
            <a:r>
              <a:rPr lang="es-ES" sz="2800" b="1" dirty="0">
                <a:solidFill>
                  <a:srgbClr val="002060"/>
                </a:solidFill>
                <a:latin typeface="Bradley Hand ITC" panose="03070402050302030203" pitchFamily="66" charset="0"/>
                <a:ea typeface="Aptos" panose="020B0004020202020204" pitchFamily="34" charset="0"/>
                <a:cs typeface="Times New Roman" panose="02020603050405020304" pitchFamily="18" charset="0"/>
              </a:rPr>
              <a:t>T</a:t>
            </a:r>
            <a:r>
              <a:rPr lang="es-ES" sz="2800" b="1" dirty="0">
                <a:solidFill>
                  <a:srgbClr val="002060"/>
                </a:solidFill>
                <a:effectLst/>
                <a:latin typeface="Bradley Hand ITC" panose="03070402050302030203" pitchFamily="66" charset="0"/>
                <a:ea typeface="Aptos" panose="020B0004020202020204" pitchFamily="34" charset="0"/>
                <a:cs typeface="Times New Roman" panose="02020603050405020304" pitchFamily="18" charset="0"/>
              </a:rPr>
              <a:t>oda decisión supone una </a:t>
            </a:r>
            <a:r>
              <a:rPr lang="es-ES" sz="3200" b="1"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elección</a:t>
            </a:r>
          </a:p>
          <a:p>
            <a:pPr algn="ctr"/>
            <a:endParaRPr lang="es-ES" sz="2800" dirty="0"/>
          </a:p>
        </p:txBody>
      </p:sp>
      <p:pic>
        <p:nvPicPr>
          <p:cNvPr id="1026" name="Picture 2" descr="Aprende a tomar decisiones más efectivas en tu día a día | Investe">
            <a:extLst>
              <a:ext uri="{FF2B5EF4-FFF2-40B4-BE49-F238E27FC236}">
                <a16:creationId xmlns:a16="http://schemas.microsoft.com/office/drawing/2014/main" id="{924C9E81-6BFE-E2CF-3C0D-4931BE6D1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240" y="1199688"/>
            <a:ext cx="3328495" cy="2214962"/>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pic>
        <p:nvPicPr>
          <p:cNvPr id="1028" name="Picture 4" descr="El proceso de toma de decisiones - Cepymenews">
            <a:extLst>
              <a:ext uri="{FF2B5EF4-FFF2-40B4-BE49-F238E27FC236}">
                <a16:creationId xmlns:a16="http://schemas.microsoft.com/office/drawing/2014/main" id="{820D75FA-5EB0-6444-60E6-590A2CEA2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86" y="3656634"/>
            <a:ext cx="4845868" cy="2580267"/>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1BE1-BB9C-C78E-4508-D2DA4B6F6BEC}"/>
            </a:ext>
          </a:extLst>
        </p:cNvPr>
        <p:cNvGrpSpPr/>
        <p:nvPr/>
      </p:nvGrpSpPr>
      <p:grpSpPr>
        <a:xfrm>
          <a:off x="0" y="0"/>
          <a:ext cx="0" cy="0"/>
          <a:chOff x="0" y="0"/>
          <a:chExt cx="0" cy="0"/>
        </a:xfrm>
      </p:grpSpPr>
      <p:pic>
        <p:nvPicPr>
          <p:cNvPr id="3076" name="Picture 4" descr="El arte de morir">
            <a:extLst>
              <a:ext uri="{FF2B5EF4-FFF2-40B4-BE49-F238E27FC236}">
                <a16:creationId xmlns:a16="http://schemas.microsoft.com/office/drawing/2014/main" id="{26D06551-5736-A5C3-D1B7-CFBD59111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715" y="3302297"/>
            <a:ext cx="4536504" cy="2540442"/>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pic>
        <p:nvPicPr>
          <p:cNvPr id="3074" name="Picture 2" descr="La muerte: una vida que no acaba - Santo Tomás">
            <a:extLst>
              <a:ext uri="{FF2B5EF4-FFF2-40B4-BE49-F238E27FC236}">
                <a16:creationId xmlns:a16="http://schemas.microsoft.com/office/drawing/2014/main" id="{0FF199BA-5855-C572-32EE-7E0724905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 y="3356199"/>
            <a:ext cx="5653206" cy="2826603"/>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81733C0-AA54-76F3-BA65-A03BABF63A1E}"/>
              </a:ext>
            </a:extLst>
          </p:cNvPr>
          <p:cNvSpPr txBox="1"/>
          <p:nvPr/>
        </p:nvSpPr>
        <p:spPr>
          <a:xfrm>
            <a:off x="2999656" y="188640"/>
            <a:ext cx="6768752" cy="954107"/>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76200"/>
          </a:effectLst>
        </p:spPr>
        <p:txBody>
          <a:bodyPr wrap="square">
            <a:spAutoFit/>
          </a:bodyPr>
          <a:lstStyle/>
          <a:p>
            <a:pPr algn="ctr"/>
            <a:r>
              <a:rPr lang="es-ES" sz="2800" b="1" dirty="0">
                <a:solidFill>
                  <a:srgbClr val="C00000"/>
                </a:solidFill>
                <a:latin typeface="Bradley Hand ITC" panose="03070402050302030203" pitchFamily="66" charset="0"/>
                <a:ea typeface="Aptos" panose="020B0004020202020204" pitchFamily="34" charset="0"/>
              </a:rPr>
              <a:t>El curso de la vida de un hombre lleva en forma continuada hacia el vacío</a:t>
            </a:r>
            <a:endParaRPr lang="es-ES" sz="2800" b="1" dirty="0">
              <a:solidFill>
                <a:srgbClr val="C00000"/>
              </a:solidFill>
              <a:latin typeface="Bradley Hand ITC" panose="03070402050302030203" pitchFamily="66" charset="0"/>
            </a:endParaRPr>
          </a:p>
        </p:txBody>
      </p:sp>
      <p:sp>
        <p:nvSpPr>
          <p:cNvPr id="6" name="CuadroTexto 5">
            <a:extLst>
              <a:ext uri="{FF2B5EF4-FFF2-40B4-BE49-F238E27FC236}">
                <a16:creationId xmlns:a16="http://schemas.microsoft.com/office/drawing/2014/main" id="{E810F646-C55E-C92D-4B80-16601293A534}"/>
              </a:ext>
            </a:extLst>
          </p:cNvPr>
          <p:cNvSpPr txBox="1"/>
          <p:nvPr/>
        </p:nvSpPr>
        <p:spPr>
          <a:xfrm>
            <a:off x="2254683" y="1137139"/>
            <a:ext cx="8258698" cy="1569660"/>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228600"/>
          </a:effectLst>
        </p:spPr>
        <p:txBody>
          <a:bodyPr wrap="square">
            <a:spAutoFit/>
          </a:bodyPr>
          <a:lstStyle/>
          <a:p>
            <a:pPr algn="ctr"/>
            <a:endParaRPr lang="es-ES" sz="2800" b="1" dirty="0">
              <a:solidFill>
                <a:srgbClr val="003300"/>
              </a:solidFill>
              <a:latin typeface="Bradley Hand ITC" panose="03070402050302030203" pitchFamily="66" charset="0"/>
            </a:endParaRPr>
          </a:p>
          <a:p>
            <a:pPr algn="ctr"/>
            <a:r>
              <a:rPr lang="es-ES" sz="2800" b="1" dirty="0">
                <a:solidFill>
                  <a:srgbClr val="003300"/>
                </a:solidFill>
                <a:latin typeface="Bradley Hand ITC" panose="03070402050302030203" pitchFamily="66" charset="0"/>
              </a:rPr>
              <a:t>El arte de aprender a </a:t>
            </a:r>
            <a:r>
              <a:rPr lang="es-ES" sz="4000" b="1" dirty="0">
                <a:solidFill>
                  <a:srgbClr val="C00000"/>
                </a:solidFill>
                <a:latin typeface="Bradley Hand ITC" panose="03070402050302030203" pitchFamily="66" charset="0"/>
              </a:rPr>
              <a:t>vivir</a:t>
            </a:r>
            <a:r>
              <a:rPr lang="es-ES" sz="2800" b="1" dirty="0">
                <a:solidFill>
                  <a:srgbClr val="003300"/>
                </a:solidFill>
                <a:latin typeface="Bradley Hand ITC" panose="03070402050302030203" pitchFamily="66" charset="0"/>
              </a:rPr>
              <a:t> y aprender </a:t>
            </a:r>
            <a:r>
              <a:rPr lang="es-ES" sz="4000" b="1" dirty="0">
                <a:solidFill>
                  <a:srgbClr val="C00000"/>
                </a:solidFill>
                <a:latin typeface="Bradley Hand ITC" panose="03070402050302030203" pitchFamily="66" charset="0"/>
              </a:rPr>
              <a:t>a morir</a:t>
            </a:r>
          </a:p>
          <a:p>
            <a:pPr algn="ctr"/>
            <a:endParaRPr lang="es-ES" sz="2800" b="1" dirty="0">
              <a:solidFill>
                <a:srgbClr val="003300"/>
              </a:solidFill>
              <a:latin typeface="Bradley Hand ITC" panose="03070402050302030203" pitchFamily="66" charset="0"/>
            </a:endParaRPr>
          </a:p>
        </p:txBody>
      </p:sp>
      <p:sp>
        <p:nvSpPr>
          <p:cNvPr id="8" name="CuadroTexto 7">
            <a:extLst>
              <a:ext uri="{FF2B5EF4-FFF2-40B4-BE49-F238E27FC236}">
                <a16:creationId xmlns:a16="http://schemas.microsoft.com/office/drawing/2014/main" id="{601ACA1F-7837-D8DA-CAEB-79D261EA2019}"/>
              </a:ext>
            </a:extLst>
          </p:cNvPr>
          <p:cNvSpPr txBox="1"/>
          <p:nvPr/>
        </p:nvSpPr>
        <p:spPr>
          <a:xfrm>
            <a:off x="3376534" y="2794466"/>
            <a:ext cx="6098458" cy="1015663"/>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114300"/>
          </a:effectLst>
        </p:spPr>
        <p:txBody>
          <a:bodyPr wrap="square">
            <a:spAutoFit/>
          </a:bodyPr>
          <a:lstStyle/>
          <a:p>
            <a:pPr algn="ctr"/>
            <a:r>
              <a:rPr lang="es-ES" sz="2800" b="1" dirty="0">
                <a:solidFill>
                  <a:srgbClr val="003300"/>
                </a:solidFill>
                <a:latin typeface="Bradley Hand ITC" panose="03070402050302030203" pitchFamily="66" charset="0"/>
                <a:ea typeface="Aptos" panose="020B0004020202020204" pitchFamily="34" charset="0"/>
              </a:rPr>
              <a:t>N</a:t>
            </a:r>
            <a:r>
              <a:rPr lang="es-ES" sz="2800" b="1" dirty="0">
                <a:solidFill>
                  <a:srgbClr val="003300"/>
                </a:solidFill>
                <a:effectLst/>
                <a:latin typeface="Bradley Hand ITC" panose="03070402050302030203" pitchFamily="66" charset="0"/>
                <a:ea typeface="Aptos" panose="020B0004020202020204" pitchFamily="34" charset="0"/>
              </a:rPr>
              <a:t>os vamos preparando para </a:t>
            </a:r>
          </a:p>
          <a:p>
            <a:pPr algn="ctr"/>
            <a:r>
              <a:rPr lang="es-ES" sz="3200" b="1" dirty="0">
                <a:solidFill>
                  <a:srgbClr val="C00000"/>
                </a:solidFill>
                <a:effectLst/>
                <a:latin typeface="Bradley Hand ITC" panose="03070402050302030203" pitchFamily="66" charset="0"/>
                <a:ea typeface="Aptos" panose="020B0004020202020204" pitchFamily="34" charset="0"/>
              </a:rPr>
              <a:t>la experiencia ultima de la muerte. </a:t>
            </a:r>
          </a:p>
        </p:txBody>
      </p:sp>
      <p:sp>
        <p:nvSpPr>
          <p:cNvPr id="3" name="CuadroTexto 2">
            <a:extLst>
              <a:ext uri="{FF2B5EF4-FFF2-40B4-BE49-F238E27FC236}">
                <a16:creationId xmlns:a16="http://schemas.microsoft.com/office/drawing/2014/main" id="{F17E5989-0DCF-3D15-9C44-1A3F226A7E28}"/>
              </a:ext>
            </a:extLst>
          </p:cNvPr>
          <p:cNvSpPr txBox="1"/>
          <p:nvPr/>
        </p:nvSpPr>
        <p:spPr>
          <a:xfrm>
            <a:off x="3385509" y="5555124"/>
            <a:ext cx="6098458" cy="1508105"/>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177800"/>
          </a:effectLst>
        </p:spPr>
        <p:txBody>
          <a:bodyPr wrap="square">
            <a:spAutoFit/>
          </a:bodyPr>
          <a:lstStyle/>
          <a:p>
            <a:pPr algn="ctr"/>
            <a:r>
              <a:rPr lang="es-ES" sz="2800" b="1" dirty="0">
                <a:solidFill>
                  <a:srgbClr val="003300"/>
                </a:solidFill>
                <a:effectLst/>
                <a:latin typeface="Bradley Hand ITC" panose="03070402050302030203" pitchFamily="66" charset="0"/>
                <a:ea typeface="Aptos" panose="020B0004020202020204" pitchFamily="34" charset="0"/>
              </a:rPr>
              <a:t>La muerte es la oportunidad de hacer </a:t>
            </a:r>
            <a:r>
              <a:rPr lang="es-ES" sz="3200" b="1" dirty="0">
                <a:solidFill>
                  <a:srgbClr val="C00000"/>
                </a:solidFill>
                <a:effectLst/>
                <a:latin typeface="Bradley Hand ITC" panose="03070402050302030203" pitchFamily="66" charset="0"/>
                <a:ea typeface="Aptos" panose="020B0004020202020204" pitchFamily="34" charset="0"/>
              </a:rPr>
              <a:t>nuestra ultima y suprema ofrenda.</a:t>
            </a:r>
            <a:endParaRPr lang="es-ES" sz="3200"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35459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426C-D65D-E221-3F1E-7B3BF3A35B8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840C99D-C72B-1598-56AA-F61EC52566D6}"/>
              </a:ext>
            </a:extLst>
          </p:cNvPr>
          <p:cNvSpPr>
            <a:spLocks noGrp="1"/>
          </p:cNvSpPr>
          <p:nvPr>
            <p:ph type="title"/>
          </p:nvPr>
        </p:nvSpPr>
        <p:spPr>
          <a:xfrm>
            <a:off x="767408" y="2990"/>
            <a:ext cx="4799856" cy="3840361"/>
          </a:xfrm>
          <a:gradFill>
            <a:gsLst>
              <a:gs pos="4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292100"/>
          </a:effectLst>
        </p:spPr>
        <p:txBody>
          <a:bodyPr rtlCol="0"/>
          <a:lstStyle>
            <a:defPPr>
              <a:defRPr lang="en-US"/>
            </a:defPPr>
          </a:lstStyle>
          <a:p>
            <a:pPr algn="ctr" rtl="0"/>
            <a:b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br>
            <a: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t>contemplación </a:t>
            </a:r>
            <a:b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br>
            <a:br>
              <a:rPr lang="pt-PT" sz="3200" dirty="0">
                <a:solidFill>
                  <a:schemeClr val="accent4">
                    <a:lumMod val="50000"/>
                  </a:schemeClr>
                </a:solidFill>
                <a:latin typeface="Bradley Hand ITC" panose="03070402050302030203" pitchFamily="66" charset="0"/>
              </a:rPr>
            </a:br>
            <a:endParaRPr lang="pt-PT" sz="3200" i="1" dirty="0">
              <a:solidFill>
                <a:schemeClr val="accent4">
                  <a:lumMod val="50000"/>
                </a:schemeClr>
              </a:solidFill>
              <a:latin typeface="Bradley Hand ITC" panose="03070402050302030203" pitchFamily="66" charset="0"/>
            </a:endParaRPr>
          </a:p>
        </p:txBody>
      </p:sp>
      <p:sp>
        <p:nvSpPr>
          <p:cNvPr id="5" name="Marcador de Posição de Conteúdo 4">
            <a:extLst>
              <a:ext uri="{FF2B5EF4-FFF2-40B4-BE49-F238E27FC236}">
                <a16:creationId xmlns:a16="http://schemas.microsoft.com/office/drawing/2014/main" id="{489FF340-3FB8-E445-081A-E9DBD19ABFF6}"/>
              </a:ext>
            </a:extLst>
          </p:cNvPr>
          <p:cNvSpPr>
            <a:spLocks noGrp="1"/>
          </p:cNvSpPr>
          <p:nvPr>
            <p:ph sz="quarter" idx="13"/>
          </p:nvPr>
        </p:nvSpPr>
        <p:spPr>
          <a:xfrm>
            <a:off x="6096000" y="1412776"/>
            <a:ext cx="5172573" cy="982203"/>
          </a:xfrm>
        </p:spPr>
        <p:txBody>
          <a:bodyPr rtlCol="0"/>
          <a:lstStyle>
            <a:defPPr>
              <a:defRPr lang="en-US"/>
            </a:defPPr>
          </a:lstStyle>
          <a:p>
            <a:pPr algn="ctr"/>
            <a:endParaRPr lang="es-ES" sz="4400" i="1" kern="100" dirty="0">
              <a:solidFill>
                <a:schemeClr val="accent1">
                  <a:lumMod val="25000"/>
                </a:schemeClr>
              </a:solidFill>
              <a:latin typeface="Bradley Hand ITC" panose="03070402050302030203" pitchFamily="66" charset="0"/>
              <a:cs typeface="Times New Roman" panose="02020603050405020304" pitchFamily="18" charset="0"/>
            </a:endParaRPr>
          </a:p>
          <a:p>
            <a:pPr algn="ctr"/>
            <a:r>
              <a:rPr lang="es-ES" sz="4400" i="1" kern="100" dirty="0">
                <a:solidFill>
                  <a:schemeClr val="accent1">
                    <a:lumMod val="25000"/>
                  </a:schemeClr>
                </a:solidFill>
                <a:latin typeface="Bradley Hand ITC" panose="03070402050302030203" pitchFamily="66" charset="0"/>
                <a:ea typeface="Times New Roman" panose="02020603050405020304" pitchFamily="18" charset="0"/>
                <a:cs typeface="Times New Roman" panose="02020603050405020304" pitchFamily="18" charset="0"/>
              </a:rPr>
              <a:t>vaciarse</a:t>
            </a:r>
          </a:p>
          <a:p>
            <a:pPr algn="ctr"/>
            <a:endParaRPr lang="es-ES" sz="4400" i="1" kern="100" dirty="0">
              <a:solidFill>
                <a:schemeClr val="accent1">
                  <a:lumMod val="25000"/>
                </a:schemeClr>
              </a:solidFill>
              <a:latin typeface="Bradley Hand ITC" panose="03070402050302030203" pitchFamily="66" charset="0"/>
              <a:cs typeface="Times New Roman" panose="02020603050405020304" pitchFamily="18" charset="0"/>
            </a:endParaRPr>
          </a:p>
          <a:p>
            <a:pPr algn="ctr"/>
            <a:endParaRPr lang="pt-PT" sz="4400" dirty="0"/>
          </a:p>
        </p:txBody>
      </p:sp>
      <p:pic>
        <p:nvPicPr>
          <p:cNvPr id="1026" name="Picture 2" descr="Signo de interrogación - Iconos gratis de interfaz">
            <a:extLst>
              <a:ext uri="{FF2B5EF4-FFF2-40B4-BE49-F238E27FC236}">
                <a16:creationId xmlns:a16="http://schemas.microsoft.com/office/drawing/2014/main" id="{62340B53-DD90-47CB-DE1E-514AF74CB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643" y="2671379"/>
            <a:ext cx="3583285" cy="3583285"/>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pic>
        <p:nvPicPr>
          <p:cNvPr id="1028" name="Picture 4" descr="Conciencia y Bienestar 360º - 🍃 Vaciarse para llenarse 🍃 🍃 Dejar ir para  recibir 🍃 🍃 Disolver para coagular🍃 Feliz instante ❤  #alimentatuvida#reflexiones #escritos #gracias #interno #dar #recibir  #pararse #observación #sentido #">
            <a:extLst>
              <a:ext uri="{FF2B5EF4-FFF2-40B4-BE49-F238E27FC236}">
                <a16:creationId xmlns:a16="http://schemas.microsoft.com/office/drawing/2014/main" id="{9A19B65E-CABB-B569-46C6-A1AC4EE2E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2852936"/>
            <a:ext cx="3583285" cy="3583285"/>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393B-B6AB-784D-6B0F-79FA9DE8AD9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112BC07-E851-3523-E96B-CD7635D8D266}"/>
              </a:ext>
            </a:extLst>
          </p:cNvPr>
          <p:cNvSpPr txBox="1"/>
          <p:nvPr/>
        </p:nvSpPr>
        <p:spPr>
          <a:xfrm>
            <a:off x="2999656" y="188640"/>
            <a:ext cx="6552728" cy="954107"/>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76200"/>
          </a:effectLst>
        </p:spPr>
        <p:txBody>
          <a:bodyPr wrap="square">
            <a:spAutoFit/>
          </a:bodyPr>
          <a:lstStyle/>
          <a:p>
            <a:pPr algn="ct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Muchas de esas instancias de la vida</a:t>
            </a:r>
          </a:p>
          <a:p>
            <a:pPr algn="ctr"/>
            <a:r>
              <a:rPr lang="es-ES" sz="2800" b="1" kern="100" dirty="0">
                <a:solidFill>
                  <a:srgbClr val="C00000"/>
                </a:solidFill>
                <a:latin typeface="Bradley Hand ITC" panose="03070402050302030203" pitchFamily="66" charset="0"/>
                <a:cs typeface="Times New Roman" panose="02020603050405020304" pitchFamily="18" charset="0"/>
              </a:rPr>
              <a:t>No las elige el hombre deliberadamente</a:t>
            </a:r>
            <a:endParaRPr lang="es-ES" dirty="0"/>
          </a:p>
        </p:txBody>
      </p:sp>
      <p:sp>
        <p:nvSpPr>
          <p:cNvPr id="3" name="CuadroTexto 2">
            <a:extLst>
              <a:ext uri="{FF2B5EF4-FFF2-40B4-BE49-F238E27FC236}">
                <a16:creationId xmlns:a16="http://schemas.microsoft.com/office/drawing/2014/main" id="{DAD1B017-D271-F153-7325-D974EE1D473F}"/>
              </a:ext>
            </a:extLst>
          </p:cNvPr>
          <p:cNvSpPr txBox="1"/>
          <p:nvPr/>
        </p:nvSpPr>
        <p:spPr>
          <a:xfrm>
            <a:off x="335360" y="1556792"/>
            <a:ext cx="6098458" cy="1168269"/>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marR="34290" algn="ctr">
              <a:lnSpc>
                <a:spcPct val="107000"/>
              </a:lnSpc>
              <a:spcBef>
                <a:spcPts val="375"/>
              </a:spcBef>
              <a:spcAft>
                <a:spcPts val="800"/>
              </a:spcAft>
            </a:pPr>
            <a:r>
              <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La libertad </a:t>
            </a:r>
            <a:r>
              <a:rPr lang="es-ES" sz="2800" b="1" kern="100" dirty="0">
                <a:solidFill>
                  <a:srgbClr val="003300"/>
                </a:solidFill>
                <a:effectLst/>
                <a:latin typeface="Bradley Hand ITC" panose="03070402050302030203" pitchFamily="66" charset="0"/>
                <a:ea typeface="Aptos" panose="020B0004020202020204" pitchFamily="34" charset="0"/>
                <a:cs typeface="Times New Roman" panose="02020603050405020304" pitchFamily="18" charset="0"/>
              </a:rPr>
              <a:t>consiste en </a:t>
            </a:r>
          </a:p>
          <a:p>
            <a:pPr marR="34290" algn="ctr">
              <a:lnSpc>
                <a:spcPct val="107000"/>
              </a:lnSpc>
              <a:spcBef>
                <a:spcPts val="375"/>
              </a:spcBef>
              <a:spcAft>
                <a:spcPts val="800"/>
              </a:spcAft>
            </a:pPr>
            <a:r>
              <a:rPr lang="es-ES" sz="2800" b="1" kern="100" dirty="0">
                <a:solidFill>
                  <a:srgbClr val="003300"/>
                </a:solidFill>
                <a:effectLst/>
                <a:latin typeface="Bradley Hand ITC" panose="03070402050302030203" pitchFamily="66" charset="0"/>
                <a:ea typeface="Aptos" panose="020B0004020202020204" pitchFamily="34" charset="0"/>
                <a:cs typeface="Times New Roman" panose="02020603050405020304" pitchFamily="18" charset="0"/>
              </a:rPr>
              <a:t>acomodarse a ellas, o bien en resistirse. </a:t>
            </a:r>
          </a:p>
        </p:txBody>
      </p:sp>
      <p:sp>
        <p:nvSpPr>
          <p:cNvPr id="7" name="CuadroTexto 6">
            <a:extLst>
              <a:ext uri="{FF2B5EF4-FFF2-40B4-BE49-F238E27FC236}">
                <a16:creationId xmlns:a16="http://schemas.microsoft.com/office/drawing/2014/main" id="{2E5DFB0C-B8A4-155D-6C0F-D73E6853933E}"/>
              </a:ext>
            </a:extLst>
          </p:cNvPr>
          <p:cNvSpPr txBox="1"/>
          <p:nvPr/>
        </p:nvSpPr>
        <p:spPr>
          <a:xfrm>
            <a:off x="4743236" y="4680802"/>
            <a:ext cx="6393323" cy="1988558"/>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165100"/>
          </a:effectLst>
        </p:spPr>
        <p:txBody>
          <a:bodyPr wrap="square">
            <a:spAutoFit/>
          </a:bodyPr>
          <a:lstStyle/>
          <a:p>
            <a:pPr marR="34290" algn="ctr">
              <a:lnSpc>
                <a:spcPct val="107000"/>
              </a:lnSpc>
              <a:spcBef>
                <a:spcPts val="375"/>
              </a:spcBef>
              <a:spcAft>
                <a:spcPts val="800"/>
              </a:spcAft>
              <a:buNone/>
            </a:pPr>
            <a:r>
              <a:rPr lang="es-ES" sz="2400" b="1" kern="100" dirty="0">
                <a:solidFill>
                  <a:srgbClr val="003300"/>
                </a:solidFill>
                <a:effectLst/>
                <a:latin typeface="Bradley Hand ITC" panose="03070402050302030203" pitchFamily="66" charset="0"/>
                <a:ea typeface="Times New Roman" panose="02020603050405020304" pitchFamily="18" charset="0"/>
                <a:cs typeface="Times New Roman" panose="02020603050405020304" pitchFamily="18" charset="0"/>
              </a:rPr>
              <a:t>El arte de vivir es el arte de aprender </a:t>
            </a:r>
          </a:p>
          <a:p>
            <a:pPr marR="34290" algn="ctr">
              <a:lnSpc>
                <a:spcPct val="107000"/>
              </a:lnSpc>
              <a:spcBef>
                <a:spcPts val="375"/>
              </a:spcBef>
              <a:spcAft>
                <a:spcPts val="800"/>
              </a:spcAft>
              <a:buNone/>
            </a:pPr>
            <a:r>
              <a:rPr lang="es-ES" sz="2400" b="1" kern="100" dirty="0">
                <a:solidFill>
                  <a:srgbClr val="003300"/>
                </a:solidFill>
                <a:effectLst/>
                <a:latin typeface="Bradley Hand ITC" panose="03070402050302030203" pitchFamily="66" charset="0"/>
                <a:ea typeface="Times New Roman" panose="02020603050405020304" pitchFamily="18" charset="0"/>
                <a:cs typeface="Times New Roman" panose="02020603050405020304" pitchFamily="18" charset="0"/>
              </a:rPr>
              <a:t>a aceptar lo que viene </a:t>
            </a:r>
          </a:p>
          <a:p>
            <a:pPr marR="34290" algn="ctr">
              <a:lnSpc>
                <a:spcPct val="107000"/>
              </a:lnSpc>
              <a:spcBef>
                <a:spcPts val="375"/>
              </a:spcBef>
              <a:spcAft>
                <a:spcPts val="800"/>
              </a:spcAft>
              <a:buNone/>
            </a:pPr>
            <a:r>
              <a:rPr lang="es-ES" sz="2400" b="1" kern="100" dirty="0">
                <a:solidFill>
                  <a:srgbClr val="003300"/>
                </a:solidFill>
                <a:effectLst/>
                <a:latin typeface="Bradley Hand ITC" panose="03070402050302030203" pitchFamily="66" charset="0"/>
                <a:ea typeface="Times New Roman" panose="02020603050405020304" pitchFamily="18" charset="0"/>
                <a:cs typeface="Times New Roman" panose="02020603050405020304" pitchFamily="18" charset="0"/>
              </a:rPr>
              <a:t>y a desprenderse de lo que se va…</a:t>
            </a:r>
            <a:endParaRPr lang="es-ES" sz="2400" b="1" kern="100" dirty="0">
              <a:solidFill>
                <a:srgbClr val="003300"/>
              </a:solidFill>
              <a:effectLst/>
              <a:latin typeface="Bradley Hand ITC" panose="03070402050302030203" pitchFamily="66" charset="0"/>
              <a:ea typeface="Aptos" panose="020B0004020202020204" pitchFamily="34" charset="0"/>
              <a:cs typeface="Times New Roman" panose="02020603050405020304" pitchFamily="18" charset="0"/>
            </a:endParaRPr>
          </a:p>
          <a:p>
            <a:pPr algn="just">
              <a:lnSpc>
                <a:spcPct val="115000"/>
              </a:lnSpc>
              <a:spcAft>
                <a:spcPts val="800"/>
              </a:spcAft>
            </a:pPr>
            <a:r>
              <a:rPr lang="es-ES" sz="1800" kern="100" dirty="0">
                <a:solidFill>
                  <a:srgbClr val="FF000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 </a:t>
            </a: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098" name="Picture 2" descr="Mensaje de libertad | Letras Libres">
            <a:extLst>
              <a:ext uri="{FF2B5EF4-FFF2-40B4-BE49-F238E27FC236}">
                <a16:creationId xmlns:a16="http://schemas.microsoft.com/office/drawing/2014/main" id="{58507615-2C02-879D-54ED-F245C6669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83" y="3137830"/>
            <a:ext cx="3519835" cy="3519835"/>
          </a:xfrm>
          <a:prstGeom prst="rect">
            <a:avLst/>
          </a:prstGeom>
          <a:noFill/>
          <a:effectLst>
            <a:softEdge rad="469900"/>
          </a:effectLst>
          <a:extLst>
            <a:ext uri="{909E8E84-426E-40DD-AFC4-6F175D3DCCD1}">
              <a14:hiddenFill xmlns:a14="http://schemas.microsoft.com/office/drawing/2010/main">
                <a:solidFill>
                  <a:srgbClr val="FFFFFF"/>
                </a:solidFill>
              </a14:hiddenFill>
            </a:ext>
          </a:extLst>
        </p:spPr>
      </p:pic>
      <p:pic>
        <p:nvPicPr>
          <p:cNvPr id="6146" name="Picture 2" descr="Es hora de desaprender, vaciar. Dejar ir para dejar llegar. ~ Mercè Sans.  Psicología &amp; Coaching">
            <a:extLst>
              <a:ext uri="{FF2B5EF4-FFF2-40B4-BE49-F238E27FC236}">
                <a16:creationId xmlns:a16="http://schemas.microsoft.com/office/drawing/2014/main" id="{539356C6-2984-F967-5888-98C90F3AE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374" y="1504140"/>
            <a:ext cx="2928186" cy="2928186"/>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84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 calcmode="lin" valueType="num">
                                      <p:cBhvr additive="base">
                                        <p:cTn id="27" dur="500" fill="hold"/>
                                        <p:tgtEl>
                                          <p:spTgt spid="6146"/>
                                        </p:tgtEl>
                                        <p:attrNameLst>
                                          <p:attrName>ppt_x</p:attrName>
                                        </p:attrNameLst>
                                      </p:cBhvr>
                                      <p:tavLst>
                                        <p:tav tm="0">
                                          <p:val>
                                            <p:strVal val="#ppt_x"/>
                                          </p:val>
                                        </p:tav>
                                        <p:tav tm="100000">
                                          <p:val>
                                            <p:strVal val="#ppt_x"/>
                                          </p:val>
                                        </p:tav>
                                      </p:tavLst>
                                    </p:anim>
                                    <p:anim calcmode="lin" valueType="num">
                                      <p:cBhvr additive="base">
                                        <p:cTn id="2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0B37AFBE-1946-41CD-BC90-B748ED69EEAA}"/>
              </a:ext>
            </a:extLst>
          </p:cNvPr>
          <p:cNvSpPr>
            <a:spLocks noGrp="1"/>
          </p:cNvSpPr>
          <p:nvPr>
            <p:ph sz="half" idx="2"/>
          </p:nvPr>
        </p:nvSpPr>
        <p:spPr>
          <a:xfrm>
            <a:off x="5715089" y="1352764"/>
            <a:ext cx="6278488" cy="2796316"/>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215900"/>
          </a:effectLst>
        </p:spPr>
        <p:txBody>
          <a:bodyPr/>
          <a:lstStyle/>
          <a:p>
            <a:pPr marL="0" lvl="0" indent="0" algn="ctr">
              <a:spcAft>
                <a:spcPts val="800"/>
              </a:spcAft>
              <a:buNone/>
            </a:pP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Pablo dice refiriéndose a Jesús, </a:t>
            </a:r>
          </a:p>
          <a:p>
            <a:pPr marL="0" lvl="0" indent="0" algn="ctr">
              <a:spcAft>
                <a:spcPts val="800"/>
              </a:spcAft>
              <a:buNone/>
            </a:pP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que éste no se aferró a su divinidad </a:t>
            </a:r>
          </a:p>
          <a:p>
            <a:pPr marL="0" lvl="0" indent="0" algn="ctr">
              <a:spcAft>
                <a:spcPts val="800"/>
              </a:spcAft>
              <a:buNone/>
            </a:pP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sino que voluntariamente se despojó de ella, </a:t>
            </a:r>
          </a:p>
          <a:p>
            <a:pPr marL="0" lvl="0" indent="0" algn="ctr">
              <a:spcAft>
                <a:spcPts val="800"/>
              </a:spcAft>
              <a:buNone/>
            </a:pP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renunció a ella para hacerse hombre, humillándose hasta la muerte en Cruz. </a:t>
            </a:r>
          </a:p>
          <a:p>
            <a:pPr marL="0" lvl="0" indent="0" algn="just">
              <a:lnSpc>
                <a:spcPct val="107000"/>
              </a:lnSpc>
              <a:spcAft>
                <a:spcPts val="800"/>
              </a:spcAft>
              <a:buNone/>
            </a:pP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 </a:t>
            </a:r>
          </a:p>
          <a:p>
            <a:endParaRPr lang="es-ES" dirty="0"/>
          </a:p>
        </p:txBody>
      </p:sp>
      <p:sp>
        <p:nvSpPr>
          <p:cNvPr id="3" name="CuadroTexto 2">
            <a:extLst>
              <a:ext uri="{FF2B5EF4-FFF2-40B4-BE49-F238E27FC236}">
                <a16:creationId xmlns:a16="http://schemas.microsoft.com/office/drawing/2014/main" id="{11404E5D-A9E2-F469-219F-1F6064F0A5F1}"/>
              </a:ext>
            </a:extLst>
          </p:cNvPr>
          <p:cNvSpPr txBox="1"/>
          <p:nvPr/>
        </p:nvSpPr>
        <p:spPr>
          <a:xfrm>
            <a:off x="6888088" y="4581128"/>
            <a:ext cx="3960440" cy="1938992"/>
          </a:xfrm>
          <a:prstGeom prst="rect">
            <a:avLst/>
          </a:prstGeom>
          <a:gradFill flip="none" rotWithShape="1">
            <a:gsLst>
              <a:gs pos="14000">
                <a:schemeClr val="accent4">
                  <a:lumMod val="67000"/>
                </a:schemeClr>
              </a:gs>
              <a:gs pos="24000">
                <a:schemeClr val="accent4">
                  <a:lumMod val="97000"/>
                  <a:lumOff val="3000"/>
                </a:schemeClr>
              </a:gs>
              <a:gs pos="59000">
                <a:schemeClr val="accent4">
                  <a:lumMod val="60000"/>
                  <a:lumOff val="40000"/>
                </a:schemeClr>
              </a:gs>
            </a:gsLst>
            <a:path path="circle">
              <a:fillToRect l="100000" t="100000"/>
            </a:path>
            <a:tileRect r="-100000" b="-100000"/>
          </a:gradFill>
          <a:effectLst>
            <a:softEdge rad="203200"/>
          </a:effectLst>
        </p:spPr>
        <p:txBody>
          <a:bodyPr wrap="square">
            <a:spAutoFit/>
          </a:bodyPr>
          <a:lstStyle/>
          <a:p>
            <a:pPr algn="ct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Este es el vacío más radical. </a:t>
            </a:r>
          </a:p>
          <a:p>
            <a:pPr algn="ct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El </a:t>
            </a:r>
            <a:r>
              <a:rPr lang="es-ES" sz="2400" b="1" kern="100" dirty="0">
                <a:solidFill>
                  <a:srgbClr val="003300"/>
                </a:solidFill>
                <a:latin typeface="Bradley Hand ITC" panose="03070402050302030203" pitchFamily="66" charset="0"/>
                <a:ea typeface="Aptos" panose="020B0004020202020204"/>
                <a:cs typeface="Times New Roman" panose="02020603050405020304" pitchFamily="18" charset="0"/>
              </a:rPr>
              <a:t>P</a:t>
            </a: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adre lo llenó. </a:t>
            </a:r>
          </a:p>
          <a:p>
            <a:pPr algn="ctr"/>
            <a:r>
              <a:rPr lang="es-ES" sz="2400" b="1" kern="100" dirty="0">
                <a:solidFill>
                  <a:srgbClr val="003300"/>
                </a:solidFill>
                <a:effectLst/>
                <a:latin typeface="Bradley Hand ITC" panose="03070402050302030203" pitchFamily="66" charset="0"/>
                <a:ea typeface="Aptos" panose="020B0004020202020204"/>
                <a:cs typeface="Times New Roman" panose="02020603050405020304" pitchFamily="18" charset="0"/>
              </a:rPr>
              <a:t>Le dio un Nombre que está por encima de todos los Nombres</a:t>
            </a:r>
            <a:endParaRPr lang="es-ES" sz="2400" dirty="0">
              <a:solidFill>
                <a:srgbClr val="003300"/>
              </a:solidFill>
            </a:endParaRPr>
          </a:p>
        </p:txBody>
      </p:sp>
      <p:sp>
        <p:nvSpPr>
          <p:cNvPr id="2" name="CuadroTexto 1">
            <a:extLst>
              <a:ext uri="{FF2B5EF4-FFF2-40B4-BE49-F238E27FC236}">
                <a16:creationId xmlns:a16="http://schemas.microsoft.com/office/drawing/2014/main" id="{D3426102-2690-C7C4-F313-62214AFFC1F4}"/>
              </a:ext>
            </a:extLst>
          </p:cNvPr>
          <p:cNvSpPr txBox="1"/>
          <p:nvPr/>
        </p:nvSpPr>
        <p:spPr>
          <a:xfrm>
            <a:off x="1561034" y="59144"/>
            <a:ext cx="9069932" cy="116826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softEdge rad="254000"/>
          </a:effectLst>
        </p:spPr>
        <p:txBody>
          <a:bodyPr wrap="square">
            <a:spAutoFit/>
          </a:bodyPr>
          <a:lstStyle/>
          <a:p>
            <a:pPr algn="ctr">
              <a:lnSpc>
                <a:spcPct val="107000"/>
              </a:lnSpc>
              <a:spcBef>
                <a:spcPts val="800"/>
              </a:spcBef>
              <a:spcAft>
                <a:spcPts val="400"/>
              </a:spcAft>
            </a:pPr>
            <a:endPar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endParaRPr>
          </a:p>
          <a:p>
            <a:pPr algn="ctr">
              <a:lnSpc>
                <a:spcPct val="107000"/>
              </a:lnSpc>
              <a:spcBef>
                <a:spcPts val="800"/>
              </a:spcBef>
              <a:spcAft>
                <a:spcPts val="400"/>
              </a:spcAft>
            </a:pP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El</a:t>
            </a: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 proceso de un vaciarse voluntariamente</a:t>
            </a:r>
            <a:endPar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endParaRPr>
          </a:p>
        </p:txBody>
      </p:sp>
      <p:pic>
        <p:nvPicPr>
          <p:cNvPr id="3074" name="Picture 2" descr="La Kenosis de Jesus (Semillas de Semana Santa, 3/30/15) - YouTube">
            <a:extLst>
              <a:ext uri="{FF2B5EF4-FFF2-40B4-BE49-F238E27FC236}">
                <a16:creationId xmlns:a16="http://schemas.microsoft.com/office/drawing/2014/main" id="{4CE4108D-0976-86A6-823E-13E349046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2692156"/>
            <a:ext cx="5659995" cy="3169597"/>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7A43EB8-14C4-CAE4-818A-6AA8806DD99B}"/>
              </a:ext>
            </a:extLst>
          </p:cNvPr>
          <p:cNvSpPr txBox="1"/>
          <p:nvPr/>
        </p:nvSpPr>
        <p:spPr>
          <a:xfrm>
            <a:off x="1943288" y="1385419"/>
            <a:ext cx="2012090" cy="138499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215900"/>
          </a:effectLst>
        </p:spPr>
        <p:txBody>
          <a:bodyPr wrap="none" rtlCol="0">
            <a:spAutoFit/>
          </a:bodyPr>
          <a:lstStyle/>
          <a:p>
            <a:endParaRPr lang="es-ES" sz="2800" b="1" dirty="0">
              <a:solidFill>
                <a:srgbClr val="003300"/>
              </a:solidFill>
              <a:latin typeface="Bradley Hand ITC" panose="03070402050302030203" pitchFamily="66" charset="0"/>
            </a:endParaRPr>
          </a:p>
          <a:p>
            <a:pPr algn="ctr"/>
            <a:r>
              <a:rPr lang="es-ES" sz="2800" b="1" dirty="0">
                <a:solidFill>
                  <a:srgbClr val="003300"/>
                </a:solidFill>
                <a:latin typeface="Bradley Hand ITC" panose="03070402050302030203" pitchFamily="66" charset="0"/>
              </a:rPr>
              <a:t>   </a:t>
            </a:r>
            <a:r>
              <a:rPr lang="es-ES" sz="2800" b="1" dirty="0" err="1">
                <a:solidFill>
                  <a:srgbClr val="003300"/>
                </a:solidFill>
                <a:latin typeface="Bradley Hand ITC" panose="03070402050302030203" pitchFamily="66" charset="0"/>
              </a:rPr>
              <a:t>Kénosis</a:t>
            </a:r>
            <a:r>
              <a:rPr lang="es-ES" sz="2800" b="1" dirty="0">
                <a:solidFill>
                  <a:srgbClr val="003300"/>
                </a:solidFill>
                <a:latin typeface="Bradley Hand ITC" panose="03070402050302030203" pitchFamily="66" charset="0"/>
              </a:rPr>
              <a:t>    </a:t>
            </a:r>
          </a:p>
          <a:p>
            <a:endParaRPr lang="es-ES" sz="2800" b="1" dirty="0">
              <a:solidFill>
                <a:srgbClr val="003300"/>
              </a:solidFill>
              <a:latin typeface="Bradley Hand ITC" panose="03070402050302030203" pitchFamily="66" charset="0"/>
            </a:endParaRPr>
          </a:p>
        </p:txBody>
      </p:sp>
    </p:spTree>
    <p:extLst>
      <p:ext uri="{BB962C8B-B14F-4D97-AF65-F5344CB8AC3E}">
        <p14:creationId xmlns:p14="http://schemas.microsoft.com/office/powerpoint/2010/main" val="23733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fade">
                                      <p:cBhvr>
                                        <p:cTn id="22" dur="500"/>
                                        <p:tgtEl>
                                          <p:spTgt spid="7">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animBg="1"/>
      <p:bldP spid="2"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5122" name="Picture 2" descr="Si yo cambio, todo cambia: Las Bienaventuranzas">
            <a:extLst>
              <a:ext uri="{FF2B5EF4-FFF2-40B4-BE49-F238E27FC236}">
                <a16:creationId xmlns:a16="http://schemas.microsoft.com/office/drawing/2014/main" id="{ABDA801B-A59D-5CB8-1D97-955917487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107" y="1208666"/>
            <a:ext cx="6929832" cy="3893685"/>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165100"/>
          </a:effectLst>
        </p:spPr>
      </p:pic>
      <p:sp>
        <p:nvSpPr>
          <p:cNvPr id="12" name="CuadroTexto 11">
            <a:extLst>
              <a:ext uri="{FF2B5EF4-FFF2-40B4-BE49-F238E27FC236}">
                <a16:creationId xmlns:a16="http://schemas.microsoft.com/office/drawing/2014/main" id="{0B43E4D9-4441-BCF4-BB31-A2AEADFCC8E2}"/>
              </a:ext>
            </a:extLst>
          </p:cNvPr>
          <p:cNvSpPr txBox="1"/>
          <p:nvPr/>
        </p:nvSpPr>
        <p:spPr>
          <a:xfrm>
            <a:off x="623392" y="5203923"/>
            <a:ext cx="4038600" cy="101438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txBody>
          <a:bodyPr wrap="square">
            <a:spAutoFit/>
          </a:bodyPr>
          <a:lstStyle/>
          <a:p>
            <a:pPr marL="0" lvl="0" indent="0" algn="ctr">
              <a:lnSpc>
                <a:spcPct val="107000"/>
              </a:lnSpc>
              <a:spcAft>
                <a:spcPts val="800"/>
              </a:spcAft>
              <a:buNone/>
            </a:pPr>
            <a:r>
              <a:rPr lang="es-ES" sz="2800" b="1" kern="100" dirty="0">
                <a:solidFill>
                  <a:schemeClr val="accent2">
                    <a:lumMod val="25000"/>
                  </a:schemeClr>
                </a:solidFill>
                <a:latin typeface="Bradley Hand ITC" panose="03070402050302030203" pitchFamily="66" charset="0"/>
                <a:ea typeface="Aptos" panose="020B0004020202020204"/>
                <a:cs typeface="Times New Roman" panose="02020603050405020304" pitchFamily="18" charset="0"/>
              </a:rPr>
              <a:t>N</a:t>
            </a:r>
            <a:r>
              <a:rPr lang="es-ES" sz="2800" b="1" kern="100" dirty="0">
                <a:solidFill>
                  <a:schemeClr val="accent2">
                    <a:lumMod val="25000"/>
                  </a:schemeClr>
                </a:solidFill>
                <a:effectLst/>
                <a:latin typeface="Bradley Hand ITC" panose="03070402050302030203" pitchFamily="66" charset="0"/>
                <a:ea typeface="Aptos" panose="020B0004020202020204"/>
                <a:cs typeface="Times New Roman" panose="02020603050405020304" pitchFamily="18" charset="0"/>
              </a:rPr>
              <a:t>os invitan a vaciarnos de un modo particular. </a:t>
            </a:r>
          </a:p>
        </p:txBody>
      </p:sp>
      <p:sp>
        <p:nvSpPr>
          <p:cNvPr id="14" name="CuadroTexto 13">
            <a:extLst>
              <a:ext uri="{FF2B5EF4-FFF2-40B4-BE49-F238E27FC236}">
                <a16:creationId xmlns:a16="http://schemas.microsoft.com/office/drawing/2014/main" id="{DE458667-F06D-99C9-FE91-D4D73D5D4862}"/>
              </a:ext>
            </a:extLst>
          </p:cNvPr>
          <p:cNvSpPr txBox="1"/>
          <p:nvPr/>
        </p:nvSpPr>
        <p:spPr>
          <a:xfrm>
            <a:off x="7333203" y="5018615"/>
            <a:ext cx="4824536" cy="1384995"/>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txBody>
          <a:bodyPr wrap="square">
            <a:spAutoFit/>
          </a:bodyPr>
          <a:lstStyle/>
          <a:p>
            <a:pPr algn="ctr"/>
            <a:r>
              <a:rPr lang="es-ES" sz="2800" b="1" kern="100" dirty="0">
                <a:effectLst/>
                <a:latin typeface="Bradley Hand ITC" panose="03070402050302030203" pitchFamily="66" charset="0"/>
                <a:ea typeface="Aptos" panose="020B0004020202020204"/>
                <a:cs typeface="Times New Roman" panose="02020603050405020304" pitchFamily="18" charset="0"/>
              </a:rPr>
              <a:t>Hallamos una promesa</a:t>
            </a:r>
            <a:r>
              <a:rPr lang="es-ES" sz="2800" b="1" kern="100" dirty="0">
                <a:latin typeface="Bradley Hand ITC" panose="03070402050302030203" pitchFamily="66" charset="0"/>
                <a:ea typeface="Aptos" panose="020B0004020202020204"/>
                <a:cs typeface="Times New Roman" panose="02020603050405020304" pitchFamily="18" charset="0"/>
              </a:rPr>
              <a:t> </a:t>
            </a:r>
            <a:r>
              <a:rPr lang="es-ES" sz="2800" b="1" kern="100" dirty="0">
                <a:effectLst/>
                <a:latin typeface="Bradley Hand ITC" panose="03070402050302030203" pitchFamily="66" charset="0"/>
                <a:ea typeface="Aptos" panose="020B0004020202020204"/>
                <a:cs typeface="Times New Roman" panose="02020603050405020304" pitchFamily="18" charset="0"/>
              </a:rPr>
              <a:t>de que </a:t>
            </a:r>
          </a:p>
          <a:p>
            <a:pPr algn="ctr"/>
            <a:r>
              <a:rPr lang="es-ES" sz="2800" b="1" kern="100" dirty="0">
                <a:effectLst/>
                <a:latin typeface="Bradley Hand ITC" panose="03070402050302030203" pitchFamily="66" charset="0"/>
                <a:ea typeface="Aptos" panose="020B0004020202020204"/>
                <a:cs typeface="Times New Roman" panose="02020603050405020304" pitchFamily="18" charset="0"/>
              </a:rPr>
              <a:t>este vacío no persistirá</a:t>
            </a:r>
            <a:r>
              <a:rPr lang="es-ES" sz="2800" kern="100" dirty="0">
                <a:effectLst/>
                <a:latin typeface="Bradley Hand ITC" panose="03070402050302030203" pitchFamily="66" charset="0"/>
                <a:ea typeface="Aptos" panose="020B0004020202020204"/>
                <a:cs typeface="Times New Roman" panose="02020603050405020304" pitchFamily="18" charset="0"/>
              </a:rPr>
              <a:t>, </a:t>
            </a:r>
          </a:p>
          <a:p>
            <a:pPr algn="ctr"/>
            <a:r>
              <a:rPr lang="es-ES" sz="2800" kern="100" dirty="0">
                <a:effectLst/>
                <a:latin typeface="Bradley Hand ITC" panose="03070402050302030203" pitchFamily="66" charset="0"/>
                <a:ea typeface="Aptos" panose="020B0004020202020204"/>
                <a:cs typeface="Times New Roman" panose="02020603050405020304" pitchFamily="18" charset="0"/>
              </a:rPr>
              <a:t>pues </a:t>
            </a:r>
            <a:r>
              <a:rPr lang="es-ES" sz="2800" b="1" kern="100" dirty="0">
                <a:effectLst/>
                <a:latin typeface="Bradley Hand ITC" panose="03070402050302030203" pitchFamily="66" charset="0"/>
                <a:ea typeface="Aptos" panose="020B0004020202020204"/>
                <a:cs typeface="Times New Roman" panose="02020603050405020304" pitchFamily="18" charset="0"/>
              </a:rPr>
              <a:t>será llenado por Dios.</a:t>
            </a:r>
            <a:r>
              <a:rPr lang="es-ES" sz="2800" kern="100" dirty="0">
                <a:effectLst/>
                <a:latin typeface="Bradley Hand ITC" panose="03070402050302030203" pitchFamily="66" charset="0"/>
                <a:ea typeface="Aptos" panose="020B0004020202020204"/>
                <a:cs typeface="Times New Roman" panose="02020603050405020304" pitchFamily="18" charset="0"/>
              </a:rPr>
              <a:t> </a:t>
            </a:r>
            <a:endParaRPr lang="es-ES" sz="2800" dirty="0"/>
          </a:p>
        </p:txBody>
      </p:sp>
      <p:sp>
        <p:nvSpPr>
          <p:cNvPr id="2" name="CuadroTexto 1">
            <a:extLst>
              <a:ext uri="{FF2B5EF4-FFF2-40B4-BE49-F238E27FC236}">
                <a16:creationId xmlns:a16="http://schemas.microsoft.com/office/drawing/2014/main" id="{F57D113F-9D0D-98BF-A924-B26069535ADE}"/>
              </a:ext>
            </a:extLst>
          </p:cNvPr>
          <p:cNvSpPr txBox="1"/>
          <p:nvPr/>
        </p:nvSpPr>
        <p:spPr>
          <a:xfrm>
            <a:off x="1589262" y="73742"/>
            <a:ext cx="9069932" cy="116826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softEdge rad="254000"/>
          </a:effectLst>
        </p:spPr>
        <p:txBody>
          <a:bodyPr wrap="square">
            <a:spAutoFit/>
          </a:bodyPr>
          <a:lstStyle/>
          <a:p>
            <a:pPr algn="ctr">
              <a:lnSpc>
                <a:spcPct val="107000"/>
              </a:lnSpc>
              <a:spcBef>
                <a:spcPts val="800"/>
              </a:spcBef>
              <a:spcAft>
                <a:spcPts val="400"/>
              </a:spcAft>
            </a:pPr>
            <a:endPar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endParaRPr>
          </a:p>
          <a:p>
            <a:pPr algn="ctr">
              <a:lnSpc>
                <a:spcPct val="107000"/>
              </a:lnSpc>
              <a:spcBef>
                <a:spcPts val="800"/>
              </a:spcBef>
              <a:spcAft>
                <a:spcPts val="400"/>
              </a:spcAft>
            </a:pP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El</a:t>
            </a:r>
            <a:r>
              <a:rPr lang="es-ES" sz="2800" b="1" kern="100" dirty="0">
                <a:solidFill>
                  <a:srgbClr val="C00000"/>
                </a:solidFill>
                <a:effectLst/>
                <a:latin typeface="Bradley Hand ITC" panose="03070402050302030203" pitchFamily="66" charset="0"/>
                <a:ea typeface="Times New Roman" panose="02020603050405020304" pitchFamily="18" charset="0"/>
                <a:cs typeface="Times New Roman" panose="02020603050405020304" pitchFamily="18" charset="0"/>
              </a:rPr>
              <a:t> proceso de un vaciarse voluntariamente</a:t>
            </a:r>
            <a:endPar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D0EC8A40-25CB-D09A-ADEF-1F8553149EDA}"/>
              </a:ext>
            </a:extLst>
          </p:cNvPr>
          <p:cNvSpPr txBox="1"/>
          <p:nvPr/>
        </p:nvSpPr>
        <p:spPr>
          <a:xfrm>
            <a:off x="3503712" y="1704030"/>
            <a:ext cx="5616623" cy="52322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wrap="square">
            <a:spAutoFit/>
          </a:bodyPr>
          <a:lstStyle/>
          <a:p>
            <a:r>
              <a:rPr lang="es-ES" sz="2800" b="1" kern="100" dirty="0">
                <a:solidFill>
                  <a:schemeClr val="accent2">
                    <a:lumMod val="25000"/>
                  </a:schemeClr>
                </a:solidFill>
                <a:latin typeface="Bradley Hand ITC" panose="03070402050302030203" pitchFamily="66" charset="0"/>
                <a:ea typeface="Aptos" panose="020B0004020202020204"/>
                <a:cs typeface="Times New Roman" panose="02020603050405020304" pitchFamily="18" charset="0"/>
              </a:rPr>
              <a:t>L</a:t>
            </a:r>
            <a:r>
              <a:rPr lang="es-ES" sz="2800" b="1" kern="100" dirty="0">
                <a:solidFill>
                  <a:schemeClr val="accent2">
                    <a:lumMod val="25000"/>
                  </a:schemeClr>
                </a:solidFill>
                <a:effectLst/>
                <a:latin typeface="Bradley Hand ITC" panose="03070402050302030203" pitchFamily="66" charset="0"/>
                <a:ea typeface="Aptos" panose="020B0004020202020204"/>
                <a:cs typeface="Times New Roman" panose="02020603050405020304" pitchFamily="18" charset="0"/>
              </a:rPr>
              <a:t>as </a:t>
            </a:r>
            <a:r>
              <a:rPr lang="es-ES" sz="2800" b="1" kern="100" dirty="0">
                <a:solidFill>
                  <a:schemeClr val="accent2">
                    <a:lumMod val="25000"/>
                  </a:schemeClr>
                </a:solidFill>
                <a:latin typeface="Bradley Hand ITC" panose="03070402050302030203" pitchFamily="66" charset="0"/>
                <a:ea typeface="Aptos" panose="020B0004020202020204"/>
                <a:cs typeface="Times New Roman" panose="02020603050405020304" pitchFamily="18" charset="0"/>
              </a:rPr>
              <a:t>B</a:t>
            </a:r>
            <a:r>
              <a:rPr lang="es-ES" sz="2800" b="1" kern="100" dirty="0">
                <a:solidFill>
                  <a:schemeClr val="accent2">
                    <a:lumMod val="25000"/>
                  </a:schemeClr>
                </a:solidFill>
                <a:effectLst/>
                <a:latin typeface="Bradley Hand ITC" panose="03070402050302030203" pitchFamily="66" charset="0"/>
                <a:ea typeface="Aptos" panose="020B0004020202020204"/>
                <a:cs typeface="Times New Roman" panose="02020603050405020304" pitchFamily="18" charset="0"/>
              </a:rPr>
              <a:t>ienaventuranzas evangélicas</a:t>
            </a:r>
            <a:endParaRPr lang="es-ES" sz="2800" b="1" dirty="0">
              <a:solidFill>
                <a:schemeClr val="accent2">
                  <a:lumMod val="25000"/>
                </a:schemeClr>
              </a:solidFill>
            </a:endParaRPr>
          </a:p>
        </p:txBody>
      </p:sp>
      <p:sp>
        <p:nvSpPr>
          <p:cNvPr id="9" name="Flecha: hacia abajo 8">
            <a:extLst>
              <a:ext uri="{FF2B5EF4-FFF2-40B4-BE49-F238E27FC236}">
                <a16:creationId xmlns:a16="http://schemas.microsoft.com/office/drawing/2014/main" id="{9DEA3225-3698-9E28-90B8-F0BBF9DD8D1A}"/>
              </a:ext>
            </a:extLst>
          </p:cNvPr>
          <p:cNvSpPr/>
          <p:nvPr/>
        </p:nvSpPr>
        <p:spPr>
          <a:xfrm>
            <a:off x="1944636" y="3092998"/>
            <a:ext cx="484632" cy="978408"/>
          </a:xfrm>
          <a:prstGeom prst="downArrow">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hacia abajo 9">
            <a:extLst>
              <a:ext uri="{FF2B5EF4-FFF2-40B4-BE49-F238E27FC236}">
                <a16:creationId xmlns:a16="http://schemas.microsoft.com/office/drawing/2014/main" id="{3C03F782-CABB-5FB1-EB70-5C6C37661BCA}"/>
              </a:ext>
            </a:extLst>
          </p:cNvPr>
          <p:cNvSpPr/>
          <p:nvPr/>
        </p:nvSpPr>
        <p:spPr>
          <a:xfrm rot="16200000">
            <a:off x="5739507" y="4925706"/>
            <a:ext cx="568969" cy="2016223"/>
          </a:xfrm>
          <a:prstGeom prst="downArrow">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595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animBg="1"/>
      <p:bldP spid="5"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0B37AFBE-1946-41CD-BC90-B748ED69EEAA}"/>
              </a:ext>
            </a:extLst>
          </p:cNvPr>
          <p:cNvSpPr>
            <a:spLocks noGrp="1"/>
          </p:cNvSpPr>
          <p:nvPr>
            <p:ph sz="half" idx="2"/>
          </p:nvPr>
        </p:nvSpPr>
        <p:spPr>
          <a:xfrm>
            <a:off x="612647" y="2441448"/>
            <a:ext cx="10972800" cy="856526"/>
          </a:xfrm>
        </p:spPr>
        <p:txBody>
          <a:bodyPr/>
          <a:lstStyle/>
          <a:p>
            <a:pPr marL="0" indent="0" algn="ctr">
              <a:buNone/>
            </a:pPr>
            <a:r>
              <a:rPr lang="es-ES" sz="2000" kern="100" dirty="0">
                <a:effectLst/>
                <a:latin typeface="Bradley Hand ITC" panose="03070402050302030203" pitchFamily="66" charset="0"/>
                <a:ea typeface="Aptos" panose="020B0004020202020204"/>
                <a:cs typeface="Times New Roman" panose="02020603050405020304" pitchFamily="18" charset="0"/>
              </a:rPr>
              <a:t>  </a:t>
            </a:r>
            <a:endParaRPr lang="es-ES" dirty="0"/>
          </a:p>
        </p:txBody>
      </p:sp>
      <p:sp>
        <p:nvSpPr>
          <p:cNvPr id="2" name="CuadroTexto 1">
            <a:extLst>
              <a:ext uri="{FF2B5EF4-FFF2-40B4-BE49-F238E27FC236}">
                <a16:creationId xmlns:a16="http://schemas.microsoft.com/office/drawing/2014/main" id="{F7DEE86A-5FA7-642B-A112-518B73D774E8}"/>
              </a:ext>
            </a:extLst>
          </p:cNvPr>
          <p:cNvSpPr txBox="1"/>
          <p:nvPr/>
        </p:nvSpPr>
        <p:spPr>
          <a:xfrm>
            <a:off x="1916826" y="252711"/>
            <a:ext cx="9069932" cy="553357"/>
          </a:xfrm>
          <a:prstGeom prst="rect">
            <a:avLst/>
          </a:prstGeom>
          <a:gradFill flip="none" rotWithShape="1">
            <a:gsLst>
              <a:gs pos="900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softEdge rad="254000"/>
          </a:effectLst>
        </p:spPr>
        <p:txBody>
          <a:bodyPr wrap="square">
            <a:spAutoFit/>
          </a:bodyPr>
          <a:lstStyle/>
          <a:p>
            <a:pPr algn="ctr">
              <a:lnSpc>
                <a:spcPct val="107000"/>
              </a:lnSpc>
              <a:spcBef>
                <a:spcPts val="800"/>
              </a:spcBef>
              <a:spcAft>
                <a:spcPts val="400"/>
              </a:spcAft>
            </a:pPr>
            <a:r>
              <a:rPr lang="es-ES" sz="2800" b="1" kern="100" dirty="0">
                <a:solidFill>
                  <a:srgbClr val="C00000"/>
                </a:solidFill>
                <a:latin typeface="Bradley Hand ITC" panose="03070402050302030203" pitchFamily="66" charset="0"/>
                <a:ea typeface="Times New Roman" panose="02020603050405020304" pitchFamily="18" charset="0"/>
                <a:cs typeface="Times New Roman" panose="02020603050405020304" pitchFamily="18" charset="0"/>
              </a:rPr>
              <a:t>El proceso de un vaciarse voluntariamente</a:t>
            </a:r>
            <a:endParaRPr lang="es-ES" sz="2800" b="1" kern="100" dirty="0">
              <a:solidFill>
                <a:srgbClr val="C00000"/>
              </a:solidFill>
              <a:latin typeface="Bradley Hand ITC" panose="03070402050302030203" pitchFamily="66"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804672A2-C824-A151-B39C-CCB276EE595C}"/>
              </a:ext>
            </a:extLst>
          </p:cNvPr>
          <p:cNvSpPr txBox="1"/>
          <p:nvPr/>
        </p:nvSpPr>
        <p:spPr>
          <a:xfrm>
            <a:off x="7951780" y="2760779"/>
            <a:ext cx="3006730" cy="523220"/>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a:softEdge rad="63500"/>
          </a:effectLst>
        </p:spPr>
        <p:txBody>
          <a:bodyPr wrap="square">
            <a:spAutoFit/>
          </a:bodyPr>
          <a:lstStyle/>
          <a:p>
            <a:r>
              <a:rPr lang="es-ES" sz="2800" b="1" kern="100" dirty="0">
                <a:solidFill>
                  <a:srgbClr val="C00000"/>
                </a:solidFill>
                <a:effectLst/>
                <a:latin typeface="Bradley Hand ITC" panose="03070402050302030203" pitchFamily="66" charset="0"/>
                <a:ea typeface="Aptos" panose="020B0004020202020204"/>
                <a:cs typeface="Times New Roman" panose="02020603050405020304" pitchFamily="18" charset="0"/>
              </a:rPr>
              <a:t>Dios llena el vacío</a:t>
            </a:r>
            <a:endParaRPr lang="es-ES" sz="2800" dirty="0">
              <a:solidFill>
                <a:srgbClr val="C00000"/>
              </a:solidFill>
            </a:endParaRPr>
          </a:p>
        </p:txBody>
      </p:sp>
      <p:sp>
        <p:nvSpPr>
          <p:cNvPr id="14" name="CuadroTexto 13">
            <a:extLst>
              <a:ext uri="{FF2B5EF4-FFF2-40B4-BE49-F238E27FC236}">
                <a16:creationId xmlns:a16="http://schemas.microsoft.com/office/drawing/2014/main" id="{3016BF50-E4C2-B9ED-E5E8-640CD3E9581C}"/>
              </a:ext>
            </a:extLst>
          </p:cNvPr>
          <p:cNvSpPr txBox="1"/>
          <p:nvPr/>
        </p:nvSpPr>
        <p:spPr>
          <a:xfrm>
            <a:off x="7363160" y="1137743"/>
            <a:ext cx="4183970" cy="95410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softEdge rad="127000"/>
          </a:effectLst>
        </p:spPr>
        <p:txBody>
          <a:bodyPr wrap="square">
            <a:spAutoFit/>
          </a:bodyPr>
          <a:lstStyle/>
          <a:p>
            <a:r>
              <a:rPr lang="es-ES" sz="2800" b="1" kern="100" dirty="0">
                <a:solidFill>
                  <a:srgbClr val="C00000"/>
                </a:solidFill>
                <a:latin typeface="Bradley Hand ITC" panose="03070402050302030203" pitchFamily="66" charset="0"/>
                <a:ea typeface="Aptos" panose="020B0004020202020204"/>
                <a:cs typeface="Times New Roman" panose="02020603050405020304" pitchFamily="18" charset="0"/>
              </a:rPr>
              <a:t>T</a:t>
            </a:r>
            <a:r>
              <a:rPr lang="es-ES" sz="2800" b="1" kern="100" dirty="0">
                <a:solidFill>
                  <a:srgbClr val="C00000"/>
                </a:solidFill>
                <a:effectLst/>
                <a:latin typeface="Bradley Hand ITC" panose="03070402050302030203" pitchFamily="66" charset="0"/>
                <a:ea typeface="Aptos" panose="020B0004020202020204"/>
                <a:cs typeface="Times New Roman" panose="02020603050405020304" pitchFamily="18" charset="0"/>
              </a:rPr>
              <a:t>oda pobreza e impotencia </a:t>
            </a:r>
          </a:p>
          <a:p>
            <a:r>
              <a:rPr lang="es-ES" sz="2800" b="1" kern="100" dirty="0">
                <a:solidFill>
                  <a:srgbClr val="C00000"/>
                </a:solidFill>
                <a:effectLst/>
                <a:latin typeface="Bradley Hand ITC" panose="03070402050302030203" pitchFamily="66" charset="0"/>
                <a:ea typeface="Aptos" panose="020B0004020202020204"/>
                <a:cs typeface="Times New Roman" panose="02020603050405020304" pitchFamily="18" charset="0"/>
              </a:rPr>
              <a:t>atrae la presencia de Dios</a:t>
            </a:r>
            <a:endParaRPr lang="es-ES" sz="2800" dirty="0">
              <a:solidFill>
                <a:srgbClr val="C00000"/>
              </a:solidFill>
            </a:endParaRPr>
          </a:p>
        </p:txBody>
      </p:sp>
      <p:sp>
        <p:nvSpPr>
          <p:cNvPr id="16" name="CuadroTexto 15">
            <a:extLst>
              <a:ext uri="{FF2B5EF4-FFF2-40B4-BE49-F238E27FC236}">
                <a16:creationId xmlns:a16="http://schemas.microsoft.com/office/drawing/2014/main" id="{B66A7896-30C6-0EC7-91F2-E5F06C042B12}"/>
              </a:ext>
            </a:extLst>
          </p:cNvPr>
          <p:cNvSpPr txBox="1"/>
          <p:nvPr/>
        </p:nvSpPr>
        <p:spPr>
          <a:xfrm>
            <a:off x="6996350" y="3933056"/>
            <a:ext cx="4917590" cy="1384995"/>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a:softEdge rad="165100"/>
          </a:effectLst>
        </p:spPr>
        <p:txBody>
          <a:bodyPr wrap="square">
            <a:spAutoFit/>
          </a:bodyPr>
          <a:lstStyle/>
          <a:p>
            <a:pPr algn="ctr"/>
            <a:r>
              <a:rPr lang="es-ES" sz="2800" b="1" kern="100" dirty="0">
                <a:solidFill>
                  <a:srgbClr val="C00000"/>
                </a:solidFill>
                <a:latin typeface="Bradley Hand ITC" panose="03070402050302030203" pitchFamily="66" charset="0"/>
                <a:ea typeface="Aptos" panose="020B0004020202020204"/>
                <a:cs typeface="Times New Roman" panose="02020603050405020304" pitchFamily="18" charset="0"/>
              </a:rPr>
              <a:t>L</a:t>
            </a:r>
            <a:r>
              <a:rPr lang="es-ES" sz="2800" b="1" kern="100" dirty="0">
                <a:solidFill>
                  <a:srgbClr val="C00000"/>
                </a:solidFill>
                <a:effectLst/>
                <a:latin typeface="Bradley Hand ITC" panose="03070402050302030203" pitchFamily="66" charset="0"/>
                <a:ea typeface="Aptos" panose="020B0004020202020204"/>
                <a:cs typeface="Times New Roman" panose="02020603050405020304" pitchFamily="18" charset="0"/>
              </a:rPr>
              <a:t>o esencial se manifiesta </a:t>
            </a:r>
          </a:p>
          <a:p>
            <a:pPr algn="ctr"/>
            <a:r>
              <a:rPr lang="es-ES" sz="2800" b="1" kern="100" dirty="0">
                <a:solidFill>
                  <a:srgbClr val="C00000"/>
                </a:solidFill>
                <a:effectLst/>
                <a:latin typeface="Bradley Hand ITC" panose="03070402050302030203" pitchFamily="66" charset="0"/>
                <a:ea typeface="Aptos" panose="020B0004020202020204"/>
                <a:cs typeface="Times New Roman" panose="02020603050405020304" pitchFamily="18" charset="0"/>
              </a:rPr>
              <a:t>allí donde el hombre se despoja …</a:t>
            </a:r>
            <a:endParaRPr lang="es-ES" sz="2800" dirty="0">
              <a:solidFill>
                <a:srgbClr val="C00000"/>
              </a:solidFill>
            </a:endParaRPr>
          </a:p>
        </p:txBody>
      </p:sp>
      <p:pic>
        <p:nvPicPr>
          <p:cNvPr id="5124" name="Picture 4" descr="Las Bienaventuranzas de Cristo Dios | LOGOS ORTODOXO">
            <a:extLst>
              <a:ext uri="{FF2B5EF4-FFF2-40B4-BE49-F238E27FC236}">
                <a16:creationId xmlns:a16="http://schemas.microsoft.com/office/drawing/2014/main" id="{5E6F6AD7-1F17-5616-DB61-5DC5B43EA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4" y="1389762"/>
            <a:ext cx="5927335" cy="3816423"/>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rrección Jesús Adán Eva Pintura Mural Una Iglesia Ortodoxa Austria —  Foto de stock #520686760 © godongphoto">
            <a:extLst>
              <a:ext uri="{FF2B5EF4-FFF2-40B4-BE49-F238E27FC236}">
                <a16:creationId xmlns:a16="http://schemas.microsoft.com/office/drawing/2014/main" id="{B6F04931-DD5E-7568-5329-CE3B09667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052" y="1484290"/>
            <a:ext cx="5414143" cy="3602866"/>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30B4DE78-A689-4B00-9C09-8F8177D4340B}"/>
              </a:ext>
            </a:extLst>
          </p:cNvPr>
          <p:cNvGrpSpPr/>
          <p:nvPr/>
        </p:nvGrpSpPr>
        <p:grpSpPr>
          <a:xfrm>
            <a:off x="2927648" y="330685"/>
            <a:ext cx="6937971" cy="1440160"/>
            <a:chOff x="363640" y="4934316"/>
            <a:chExt cx="5090965" cy="797040"/>
          </a:xfrm>
          <a:gradFill>
            <a:gsLst>
              <a:gs pos="0">
                <a:schemeClr val="accent3">
                  <a:lumMod val="0"/>
                  <a:lumOff val="100000"/>
                </a:schemeClr>
              </a:gs>
              <a:gs pos="100000">
                <a:schemeClr val="accent3">
                  <a:lumMod val="0"/>
                  <a:lumOff val="100000"/>
                </a:schemeClr>
              </a:gs>
              <a:gs pos="44000">
                <a:schemeClr val="accent3">
                  <a:lumMod val="100000"/>
                </a:schemeClr>
              </a:gs>
            </a:gsLst>
            <a:path path="circle">
              <a:fillToRect t="100000" r="100000"/>
            </a:path>
          </a:gradFill>
          <a:effectLst>
            <a:glow rad="1663700">
              <a:srgbClr val="FFFF99">
                <a:alpha val="40000"/>
              </a:srgbClr>
            </a:glow>
          </a:effectLst>
        </p:grpSpPr>
        <p:sp>
          <p:nvSpPr>
            <p:cNvPr id="5" name="Rectángulo: esquinas redondeadas 4">
              <a:extLst>
                <a:ext uri="{FF2B5EF4-FFF2-40B4-BE49-F238E27FC236}">
                  <a16:creationId xmlns:a16="http://schemas.microsoft.com/office/drawing/2014/main" id="{54DC84B4-6E7E-4FFE-AE58-B5AED31EA0D0}"/>
                </a:ext>
              </a:extLst>
            </p:cNvPr>
            <p:cNvSpPr/>
            <p:nvPr/>
          </p:nvSpPr>
          <p:spPr>
            <a:xfrm>
              <a:off x="363640" y="4934316"/>
              <a:ext cx="5090965" cy="797040"/>
            </a:xfrm>
            <a:prstGeom prst="roundRect">
              <a:avLst/>
            </a:prstGeom>
            <a:grpFill/>
          </p:spPr>
          <p:style>
            <a:lnRef idx="0">
              <a:schemeClr val="lt1">
                <a:hueOff val="0"/>
                <a:satOff val="0"/>
                <a:lumOff val="0"/>
                <a:alphaOff val="0"/>
              </a:schemeClr>
            </a:lnRef>
            <a:fillRef idx="3">
              <a:schemeClr val="accent3">
                <a:hueOff val="6399034"/>
                <a:satOff val="30929"/>
                <a:lumOff val="8040"/>
                <a:alphaOff val="0"/>
              </a:schemeClr>
            </a:fillRef>
            <a:effectRef idx="3">
              <a:schemeClr val="accent3">
                <a:hueOff val="6399034"/>
                <a:satOff val="30929"/>
                <a:lumOff val="8040"/>
                <a:alphaOff val="0"/>
              </a:schemeClr>
            </a:effectRef>
            <a:fontRef idx="minor">
              <a:schemeClr val="lt1"/>
            </a:fontRef>
          </p:style>
        </p:sp>
        <p:sp>
          <p:nvSpPr>
            <p:cNvPr id="7" name="Rectángulo: esquinas redondeadas 4">
              <a:extLst>
                <a:ext uri="{FF2B5EF4-FFF2-40B4-BE49-F238E27FC236}">
                  <a16:creationId xmlns:a16="http://schemas.microsoft.com/office/drawing/2014/main" id="{533292FA-662F-4FB9-B9FC-315D58361A86}"/>
                </a:ext>
              </a:extLst>
            </p:cNvPr>
            <p:cNvSpPr txBox="1"/>
            <p:nvPr/>
          </p:nvSpPr>
          <p:spPr>
            <a:xfrm>
              <a:off x="402548" y="4973224"/>
              <a:ext cx="5013149" cy="7192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2426" tIns="0" rIns="192426" bIns="0" numCol="1" spcCol="1270" anchor="ctr" anchorCtr="0">
              <a:noAutofit/>
            </a:bodyPr>
            <a:lstStyle/>
            <a:p>
              <a:pPr marL="0" lvl="0" indent="0" algn="ctr" defTabSz="1066800">
                <a:lnSpc>
                  <a:spcPct val="90000"/>
                </a:lnSpc>
                <a:spcBef>
                  <a:spcPct val="0"/>
                </a:spcBef>
                <a:spcAft>
                  <a:spcPct val="35000"/>
                </a:spcAft>
                <a:buFont typeface="+mj-lt"/>
                <a:buNone/>
              </a:pPr>
              <a:r>
                <a:rPr lang="es-ES" sz="2400" b="1" kern="1200" dirty="0">
                  <a:solidFill>
                    <a:schemeClr val="accent5">
                      <a:lumMod val="10000"/>
                    </a:schemeClr>
                  </a:solidFill>
                  <a:latin typeface="Bradley Hand ITC" panose="03070402050302030203" pitchFamily="66" charset="0"/>
                </a:rPr>
                <a:t>La contemplación y el vacío</a:t>
              </a:r>
            </a:p>
          </p:txBody>
        </p:sp>
      </p:grpSp>
      <p:sp>
        <p:nvSpPr>
          <p:cNvPr id="9" name="CuadroTexto 8">
            <a:extLst>
              <a:ext uri="{FF2B5EF4-FFF2-40B4-BE49-F238E27FC236}">
                <a16:creationId xmlns:a16="http://schemas.microsoft.com/office/drawing/2014/main" id="{2396FF13-CAB3-C1CD-3096-8986B7F84AFB}"/>
              </a:ext>
            </a:extLst>
          </p:cNvPr>
          <p:cNvSpPr txBox="1"/>
          <p:nvPr/>
        </p:nvSpPr>
        <p:spPr>
          <a:xfrm>
            <a:off x="7329486" y="2060848"/>
            <a:ext cx="4752528" cy="2302682"/>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88900"/>
          </a:effectLst>
        </p:spPr>
        <p:txBody>
          <a:bodyPr wrap="square">
            <a:spAutoFit/>
          </a:bodyPr>
          <a:lstStyle/>
          <a:p>
            <a:pPr lvl="1" algn="ctr">
              <a:lnSpc>
                <a:spcPct val="107000"/>
              </a:lnSpc>
              <a:spcAft>
                <a:spcPts val="800"/>
              </a:spcAft>
            </a:pPr>
            <a:endParaRPr lang="es-ES" sz="3200" b="1"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endParaRPr>
          </a:p>
          <a:p>
            <a:pPr lvl="1" algn="ctr">
              <a:lnSpc>
                <a:spcPct val="107000"/>
              </a:lnSpc>
              <a:spcAft>
                <a:spcPts val="800"/>
              </a:spcAft>
            </a:pPr>
            <a:r>
              <a:rPr lang="es-ES" sz="3200" b="1"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rPr>
              <a:t>N</a:t>
            </a:r>
            <a:r>
              <a:rPr lang="es-ES" sz="32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o buscamos otra cosa más que ser llenados por Dios.</a:t>
            </a:r>
            <a:r>
              <a:rPr lang="es-ES" sz="3200"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 </a:t>
            </a:r>
          </a:p>
        </p:txBody>
      </p:sp>
      <p:pic>
        <p:nvPicPr>
          <p:cNvPr id="7170" name="Picture 2" descr="El nido tiene que vaciarse - Latinos Magazine">
            <a:extLst>
              <a:ext uri="{FF2B5EF4-FFF2-40B4-BE49-F238E27FC236}">
                <a16:creationId xmlns:a16="http://schemas.microsoft.com/office/drawing/2014/main" id="{FFC8EE4B-9EB3-4E32-52E7-D46D0E71F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11" y="4210854"/>
            <a:ext cx="3249713" cy="2434148"/>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E21656D-E147-2DD1-5D04-7D80A5102FB5}"/>
              </a:ext>
            </a:extLst>
          </p:cNvPr>
          <p:cNvSpPr txBox="1"/>
          <p:nvPr/>
        </p:nvSpPr>
        <p:spPr>
          <a:xfrm>
            <a:off x="658088" y="2060848"/>
            <a:ext cx="4752528" cy="2554545"/>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a:effectLst>
            <a:softEdge rad="139700"/>
          </a:effectLst>
        </p:spPr>
        <p:txBody>
          <a:bodyPr wrap="square">
            <a:spAutoFit/>
          </a:bodyPr>
          <a:lstStyle/>
          <a:p>
            <a:pPr algn="ctr"/>
            <a:endParaRPr lang="es-ES" sz="3200" b="1"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endParaRPr>
          </a:p>
          <a:p>
            <a:pPr algn="ctr"/>
            <a:r>
              <a:rPr lang="es-ES" sz="3200" b="1"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rPr>
              <a:t>Vaciarnos </a:t>
            </a:r>
          </a:p>
          <a:p>
            <a:pPr algn="ctr"/>
            <a:r>
              <a:rPr lang="es-ES" sz="3200" b="1" kern="100" dirty="0">
                <a:solidFill>
                  <a:schemeClr val="accent1">
                    <a:lumMod val="25000"/>
                  </a:schemeClr>
                </a:solidFill>
                <a:latin typeface="Bradley Hand ITC" panose="03070402050302030203" pitchFamily="66" charset="0"/>
                <a:ea typeface="Aptos" panose="020B0004020202020204"/>
                <a:cs typeface="Times New Roman" panose="02020603050405020304" pitchFamily="18" charset="0"/>
              </a:rPr>
              <a:t>en </a:t>
            </a:r>
            <a:r>
              <a:rPr lang="es-ES" sz="32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la oración contemplativa</a:t>
            </a:r>
          </a:p>
          <a:p>
            <a:pPr algn="ctr"/>
            <a:endParaRPr lang="es-ES" sz="3200" dirty="0">
              <a:solidFill>
                <a:schemeClr val="accent1">
                  <a:lumMod val="25000"/>
                </a:schemeClr>
              </a:solidFill>
            </a:endParaRPr>
          </a:p>
        </p:txBody>
      </p:sp>
    </p:spTree>
    <p:extLst>
      <p:ext uri="{BB962C8B-B14F-4D97-AF65-F5344CB8AC3E}">
        <p14:creationId xmlns:p14="http://schemas.microsoft.com/office/powerpoint/2010/main" val="105511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Camino Campo - Descarga gratuita en Freepik">
            <a:extLst>
              <a:ext uri="{FF2B5EF4-FFF2-40B4-BE49-F238E27FC236}">
                <a16:creationId xmlns:a16="http://schemas.microsoft.com/office/drawing/2014/main" id="{C7D2228C-DFFF-BEBD-B1AF-C860D5C96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926" y="731499"/>
            <a:ext cx="8829626" cy="5875714"/>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DD27245-935E-DD5F-FFF4-508BFEE19AA4}"/>
              </a:ext>
            </a:extLst>
          </p:cNvPr>
          <p:cNvSpPr>
            <a:spLocks noGrp="1"/>
          </p:cNvSpPr>
          <p:nvPr>
            <p:ph type="title"/>
          </p:nvPr>
        </p:nvSpPr>
        <p:spPr>
          <a:xfrm>
            <a:off x="381000" y="45679"/>
            <a:ext cx="10683552" cy="1325563"/>
          </a:xfrm>
        </p:spPr>
        <p:txBody>
          <a:bodyPr/>
          <a:lstStyle/>
          <a:p>
            <a:r>
              <a:rPr lang="es-ES" sz="2800" cap="none" spc="0" dirty="0">
                <a:ln w="22225">
                  <a:solidFill>
                    <a:schemeClr val="accent2"/>
                  </a:solidFill>
                  <a:prstDash val="solid"/>
                </a:ln>
                <a:solidFill>
                  <a:srgbClr val="003300"/>
                </a:solidFill>
                <a:latin typeface="+mn-lt"/>
              </a:rPr>
              <a:t>El camino de Oración</a:t>
            </a:r>
          </a:p>
        </p:txBody>
      </p:sp>
      <p:graphicFrame>
        <p:nvGraphicFramePr>
          <p:cNvPr id="4" name="Marcador de contenido 3">
            <a:extLst>
              <a:ext uri="{FF2B5EF4-FFF2-40B4-BE49-F238E27FC236}">
                <a16:creationId xmlns:a16="http://schemas.microsoft.com/office/drawing/2014/main" id="{39272178-F50B-DBD4-A44E-D3110A559204}"/>
              </a:ext>
            </a:extLst>
          </p:cNvPr>
          <p:cNvGraphicFramePr>
            <a:graphicFrameLocks noGrp="1"/>
          </p:cNvGraphicFramePr>
          <p:nvPr>
            <p:ph idx="1"/>
            <p:extLst>
              <p:ext uri="{D42A27DB-BD31-4B8C-83A1-F6EECF244321}">
                <p14:modId xmlns:p14="http://schemas.microsoft.com/office/powerpoint/2010/main" val="2071241251"/>
              </p:ext>
            </p:extLst>
          </p:nvPr>
        </p:nvGraphicFramePr>
        <p:xfrm>
          <a:off x="1241140" y="1177164"/>
          <a:ext cx="10569860" cy="2066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0DF0059F-7261-4457-1EB8-356BD1DC6A18}"/>
              </a:ext>
            </a:extLst>
          </p:cNvPr>
          <p:cNvGraphicFramePr/>
          <p:nvPr>
            <p:extLst>
              <p:ext uri="{D42A27DB-BD31-4B8C-83A1-F6EECF244321}">
                <p14:modId xmlns:p14="http://schemas.microsoft.com/office/powerpoint/2010/main" val="1894811603"/>
              </p:ext>
            </p:extLst>
          </p:nvPr>
        </p:nvGraphicFramePr>
        <p:xfrm>
          <a:off x="1290138" y="3282410"/>
          <a:ext cx="4856088" cy="28943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Elipse 9">
            <a:extLst>
              <a:ext uri="{FF2B5EF4-FFF2-40B4-BE49-F238E27FC236}">
                <a16:creationId xmlns:a16="http://schemas.microsoft.com/office/drawing/2014/main" id="{48D3DA4C-9624-0591-0F1A-C2C73B48E146}"/>
              </a:ext>
            </a:extLst>
          </p:cNvPr>
          <p:cNvSpPr/>
          <p:nvPr/>
        </p:nvSpPr>
        <p:spPr>
          <a:xfrm>
            <a:off x="7144568" y="3613984"/>
            <a:ext cx="4856088" cy="226328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003300"/>
                </a:solidFill>
                <a:latin typeface="Bradley Hand ITC" panose="03070402050302030203" pitchFamily="66" charset="0"/>
              </a:rPr>
              <a:t>“estarse” ante Dios.</a:t>
            </a:r>
          </a:p>
          <a:p>
            <a:pPr algn="ctr"/>
            <a:r>
              <a:rPr lang="es-ES" sz="3200" b="1" dirty="0">
                <a:solidFill>
                  <a:srgbClr val="003300"/>
                </a:solidFill>
                <a:latin typeface="Bradley Hand ITC" panose="03070402050302030203" pitchFamily="66" charset="0"/>
              </a:rPr>
              <a:t>Contemplar amorosamente a Dios</a:t>
            </a:r>
          </a:p>
        </p:txBody>
      </p:sp>
    </p:spTree>
    <p:extLst>
      <p:ext uri="{BB962C8B-B14F-4D97-AF65-F5344CB8AC3E}">
        <p14:creationId xmlns:p14="http://schemas.microsoft.com/office/powerpoint/2010/main" val="19743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8" grpId="0">
        <p:bldAsOne/>
      </p:bldGraphic>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5753ED59-C295-7827-EA5D-237464D5E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577" y="340988"/>
            <a:ext cx="4838079" cy="3219522"/>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068DDE47-856C-4C99-B5BF-A01DA4C5840B}"/>
              </a:ext>
            </a:extLst>
          </p:cNvPr>
          <p:cNvSpPr txBox="1"/>
          <p:nvPr/>
        </p:nvSpPr>
        <p:spPr>
          <a:xfrm>
            <a:off x="1271464" y="804538"/>
            <a:ext cx="2592289" cy="114621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algn="ctr">
              <a:lnSpc>
                <a:spcPct val="107000"/>
              </a:lnSpc>
              <a:spcAft>
                <a:spcPts val="800"/>
              </a:spcAft>
            </a:pPr>
            <a:r>
              <a:rPr lang="es-ES" sz="32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Momento de simplicidad</a:t>
            </a:r>
            <a:r>
              <a:rPr lang="es-ES" sz="3200" b="1" kern="100" dirty="0">
                <a:solidFill>
                  <a:schemeClr val="tx2">
                    <a:lumMod val="75000"/>
                  </a:schemeClr>
                </a:solidFill>
                <a:latin typeface="Bradley Hand ITC" panose="03070402050302030203" pitchFamily="66" charset="0"/>
                <a:ea typeface="Aptos" panose="020B0004020202020204"/>
                <a:cs typeface="Times New Roman" panose="02020603050405020304" pitchFamily="18" charset="0"/>
              </a:rPr>
              <a:t>.</a:t>
            </a:r>
            <a:endParaRPr lang="es-ES" sz="32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endParaRPr>
          </a:p>
        </p:txBody>
      </p:sp>
      <p:grpSp>
        <p:nvGrpSpPr>
          <p:cNvPr id="3" name="Diagram group">
            <a:extLst>
              <a:ext uri="{FF2B5EF4-FFF2-40B4-BE49-F238E27FC236}">
                <a16:creationId xmlns:a16="http://schemas.microsoft.com/office/drawing/2014/main" id="{D427D923-C502-68DB-67E0-EE75F9BE62FE}"/>
              </a:ext>
            </a:extLst>
          </p:cNvPr>
          <p:cNvGrpSpPr/>
          <p:nvPr/>
        </p:nvGrpSpPr>
        <p:grpSpPr>
          <a:xfrm>
            <a:off x="4439816" y="213301"/>
            <a:ext cx="3816424" cy="1199475"/>
            <a:chOff x="6649053" y="261768"/>
            <a:chExt cx="3916928" cy="1543316"/>
          </a:xfrm>
          <a:scene3d>
            <a:camera prst="orthographicFront">
              <a:rot lat="0" lon="0" rev="0"/>
            </a:camera>
            <a:lightRig rig="glow" dir="t">
              <a:rot lat="0" lon="0" rev="4800000"/>
            </a:lightRig>
          </a:scene3d>
        </p:grpSpPr>
        <p:grpSp>
          <p:nvGrpSpPr>
            <p:cNvPr id="10" name="Grupo 9">
              <a:extLst>
                <a:ext uri="{FF2B5EF4-FFF2-40B4-BE49-F238E27FC236}">
                  <a16:creationId xmlns:a16="http://schemas.microsoft.com/office/drawing/2014/main" id="{43FDFC4F-DA64-2B66-B241-7F20B5A2112D}"/>
                </a:ext>
              </a:extLst>
            </p:cNvPr>
            <p:cNvGrpSpPr/>
            <p:nvPr/>
          </p:nvGrpSpPr>
          <p:grpSpPr>
            <a:xfrm>
              <a:off x="6649053" y="261768"/>
              <a:ext cx="3916928" cy="1543316"/>
              <a:chOff x="6649053" y="261768"/>
              <a:chExt cx="3916928" cy="1543316"/>
            </a:xfrm>
            <a:scene3d>
              <a:camera prst="orthographicFront">
                <a:rot lat="0" lon="0" rev="0"/>
              </a:camera>
              <a:lightRig rig="glow" dir="t">
                <a:rot lat="0" lon="0" rev="4800000"/>
              </a:lightRig>
            </a:scene3d>
          </p:grpSpPr>
          <p:sp>
            <p:nvSpPr>
              <p:cNvPr id="12" name="Rectángulo: esquinas redondeadas 11">
                <a:extLst>
                  <a:ext uri="{FF2B5EF4-FFF2-40B4-BE49-F238E27FC236}">
                    <a16:creationId xmlns:a16="http://schemas.microsoft.com/office/drawing/2014/main" id="{290B93A4-2260-DF72-CD12-6F138D72AB18}"/>
                  </a:ext>
                </a:extLst>
              </p:cNvPr>
              <p:cNvSpPr/>
              <p:nvPr/>
            </p:nvSpPr>
            <p:spPr>
              <a:xfrm>
                <a:off x="6649053" y="261768"/>
                <a:ext cx="3916928" cy="1543316"/>
              </a:xfrm>
              <a:prstGeom prst="roundRect">
                <a:avLst>
                  <a:gd name="adj" fmla="val 1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p3d prstMaterial="matte">
                <a:bevelT w="127000" h="63500"/>
              </a:sp3d>
            </p:spPr>
            <p:style>
              <a:lnRef idx="0">
                <a:scrgbClr r="0" g="0" b="0"/>
              </a:lnRef>
              <a:fillRef idx="3">
                <a:scrgbClr r="0" g="0" b="0"/>
              </a:fillRef>
              <a:effectRef idx="3">
                <a:scrgbClr r="0" g="0" b="0"/>
              </a:effectRef>
              <a:fontRef idx="minor">
                <a:schemeClr val="lt1"/>
              </a:fontRef>
            </p:style>
          </p:sp>
          <p:sp>
            <p:nvSpPr>
              <p:cNvPr id="13" name="Rectángulo: esquinas redondeadas 4">
                <a:extLst>
                  <a:ext uri="{FF2B5EF4-FFF2-40B4-BE49-F238E27FC236}">
                    <a16:creationId xmlns:a16="http://schemas.microsoft.com/office/drawing/2014/main" id="{C48AF178-9DD6-2D3D-1D5C-DB3FA4AEAEF7}"/>
                  </a:ext>
                </a:extLst>
              </p:cNvPr>
              <p:cNvSpPr txBox="1"/>
              <p:nvPr/>
            </p:nvSpPr>
            <p:spPr>
              <a:xfrm>
                <a:off x="6694255" y="306970"/>
                <a:ext cx="3826524" cy="14529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rgbClr val="003300"/>
                    </a:solidFill>
                    <a:latin typeface="Bradley Hand ITC" panose="03070402050302030203" pitchFamily="66" charset="0"/>
                  </a:rPr>
                  <a:t>CONTEMPLACIÓN</a:t>
                </a:r>
              </a:p>
            </p:txBody>
          </p:sp>
        </p:grpSp>
      </p:grpSp>
      <p:pic>
        <p:nvPicPr>
          <p:cNvPr id="2050" name="Picture 2" descr="EL PODER DE LA ORACIÓN – Radio Católica Metropolitana">
            <a:extLst>
              <a:ext uri="{FF2B5EF4-FFF2-40B4-BE49-F238E27FC236}">
                <a16:creationId xmlns:a16="http://schemas.microsoft.com/office/drawing/2014/main" id="{FC15FA9C-28A7-1A75-5397-8E2D0B785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2124926"/>
            <a:ext cx="4412334" cy="29362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8768E0C0-E794-261C-87F8-BC656976B757}"/>
              </a:ext>
            </a:extLst>
          </p:cNvPr>
          <p:cNvSpPr txBox="1"/>
          <p:nvPr/>
        </p:nvSpPr>
        <p:spPr>
          <a:xfrm>
            <a:off x="1153935" y="5229200"/>
            <a:ext cx="3919652" cy="1200329"/>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algn="ctr"/>
            <a:r>
              <a:rPr lang="es-ES" sz="24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Ya no existen palabras ni pensamientos, ni vaivenes de sentimientos. </a:t>
            </a:r>
            <a:endParaRPr lang="es-ES" sz="2400" b="1" dirty="0"/>
          </a:p>
        </p:txBody>
      </p:sp>
      <p:sp>
        <p:nvSpPr>
          <p:cNvPr id="19" name="CuadroTexto 18">
            <a:extLst>
              <a:ext uri="{FF2B5EF4-FFF2-40B4-BE49-F238E27FC236}">
                <a16:creationId xmlns:a16="http://schemas.microsoft.com/office/drawing/2014/main" id="{305CF104-AC04-F075-E1AB-B0CB0FF75F75}"/>
              </a:ext>
            </a:extLst>
          </p:cNvPr>
          <p:cNvSpPr txBox="1"/>
          <p:nvPr/>
        </p:nvSpPr>
        <p:spPr>
          <a:xfrm>
            <a:off x="5519936" y="2736502"/>
            <a:ext cx="3916928" cy="1384995"/>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algn="ct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Todo se ha simplificado en esta visión, que reposa en él, llena de amor. </a:t>
            </a:r>
            <a:endParaRPr lang="es-ES" sz="2800" dirty="0"/>
          </a:p>
        </p:txBody>
      </p:sp>
      <p:sp>
        <p:nvSpPr>
          <p:cNvPr id="20" name="CuadroTexto 19">
            <a:extLst>
              <a:ext uri="{FF2B5EF4-FFF2-40B4-BE49-F238E27FC236}">
                <a16:creationId xmlns:a16="http://schemas.microsoft.com/office/drawing/2014/main" id="{0C138F0A-1629-E61D-D1A5-2B47394C1133}"/>
              </a:ext>
            </a:extLst>
          </p:cNvPr>
          <p:cNvSpPr txBox="1"/>
          <p:nvPr/>
        </p:nvSpPr>
        <p:spPr>
          <a:xfrm>
            <a:off x="7118415" y="5158807"/>
            <a:ext cx="4226250" cy="1015663"/>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algn="ctr"/>
            <a:r>
              <a:rPr lang="es-ES" sz="20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Es la transición hacia la contemplación. También se llama contemplación activa</a:t>
            </a:r>
            <a:endParaRPr lang="es-ES" sz="2000" b="1" dirty="0"/>
          </a:p>
        </p:txBody>
      </p:sp>
    </p:spTree>
    <p:extLst>
      <p:ext uri="{BB962C8B-B14F-4D97-AF65-F5344CB8AC3E}">
        <p14:creationId xmlns:p14="http://schemas.microsoft.com/office/powerpoint/2010/main" val="39539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fade">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6F168-8153-4555-A762-3E953314A666}"/>
            </a:ext>
          </a:extLst>
        </p:cNvPr>
        <p:cNvGrpSpPr/>
        <p:nvPr/>
      </p:nvGrpSpPr>
      <p:grpSpPr>
        <a:xfrm>
          <a:off x="0" y="0"/>
          <a:ext cx="0" cy="0"/>
          <a:chOff x="0" y="0"/>
          <a:chExt cx="0" cy="0"/>
        </a:xfrm>
      </p:grpSpPr>
      <p:pic>
        <p:nvPicPr>
          <p:cNvPr id="9218" name="Picture 2" descr="Jesús orando en el huerto de Getsemaní, Agonía en el huerto Jesucristo,  Jesús en el huerto Icono ortodoxo griego, Icono de oración - Etsy México">
            <a:extLst>
              <a:ext uri="{FF2B5EF4-FFF2-40B4-BE49-F238E27FC236}">
                <a16:creationId xmlns:a16="http://schemas.microsoft.com/office/drawing/2014/main" id="{FCE5DB34-80CD-B97E-F6FD-DED5DF47B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962" y="3555316"/>
            <a:ext cx="2809822" cy="32534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omingo de Resurrección: Resucitar - Asociación Edad Dorada">
            <a:extLst>
              <a:ext uri="{FF2B5EF4-FFF2-40B4-BE49-F238E27FC236}">
                <a16:creationId xmlns:a16="http://schemas.microsoft.com/office/drawing/2014/main" id="{E009FE6A-8B90-F6BA-8D2C-F5F4AFEC3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034" y="3630710"/>
            <a:ext cx="5753992" cy="3192414"/>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pic>
        <p:nvPicPr>
          <p:cNvPr id="3074" name="Picture 2" descr="Vaciarse como el ánfora y llenarse a plenitud… – ISABEL ZERPA CUENTA">
            <a:extLst>
              <a:ext uri="{FF2B5EF4-FFF2-40B4-BE49-F238E27FC236}">
                <a16:creationId xmlns:a16="http://schemas.microsoft.com/office/drawing/2014/main" id="{A4283FA5-3DCE-835C-BEB4-519D9A43FE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030" y="138344"/>
            <a:ext cx="3049812" cy="2029511"/>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3076" name="Picture 4" descr="Vaciarse para ganarlo todo – vivirFI">
            <a:extLst>
              <a:ext uri="{FF2B5EF4-FFF2-40B4-BE49-F238E27FC236}">
                <a16:creationId xmlns:a16="http://schemas.microsoft.com/office/drawing/2014/main" id="{16FC3880-23A9-2F19-35DB-1204831CB1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699" y="260491"/>
            <a:ext cx="5454360" cy="2181744"/>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grpSp>
        <p:nvGrpSpPr>
          <p:cNvPr id="3" name="Diagram group">
            <a:extLst>
              <a:ext uri="{FF2B5EF4-FFF2-40B4-BE49-F238E27FC236}">
                <a16:creationId xmlns:a16="http://schemas.microsoft.com/office/drawing/2014/main" id="{26317F9E-FF17-FD15-046B-778FA317149E}"/>
              </a:ext>
            </a:extLst>
          </p:cNvPr>
          <p:cNvGrpSpPr/>
          <p:nvPr/>
        </p:nvGrpSpPr>
        <p:grpSpPr>
          <a:xfrm>
            <a:off x="4295800" y="83117"/>
            <a:ext cx="3916928" cy="1543316"/>
            <a:chOff x="6649053" y="261768"/>
            <a:chExt cx="3916928" cy="1543316"/>
          </a:xfrm>
          <a:scene3d>
            <a:camera prst="orthographicFront">
              <a:rot lat="0" lon="0" rev="0"/>
            </a:camera>
            <a:lightRig rig="glow" dir="t">
              <a:rot lat="0" lon="0" rev="4800000"/>
            </a:lightRig>
          </a:scene3d>
        </p:grpSpPr>
        <p:grpSp>
          <p:nvGrpSpPr>
            <p:cNvPr id="9" name="Grupo 8">
              <a:extLst>
                <a:ext uri="{FF2B5EF4-FFF2-40B4-BE49-F238E27FC236}">
                  <a16:creationId xmlns:a16="http://schemas.microsoft.com/office/drawing/2014/main" id="{D39A0F48-0455-2939-EF52-249B4B650433}"/>
                </a:ext>
              </a:extLst>
            </p:cNvPr>
            <p:cNvGrpSpPr/>
            <p:nvPr/>
          </p:nvGrpSpPr>
          <p:grpSpPr>
            <a:xfrm>
              <a:off x="6649053" y="261768"/>
              <a:ext cx="3916928" cy="1543316"/>
              <a:chOff x="6649053" y="261768"/>
              <a:chExt cx="3916928" cy="1543316"/>
            </a:xfrm>
            <a:scene3d>
              <a:camera prst="orthographicFront">
                <a:rot lat="0" lon="0" rev="0"/>
              </a:camera>
              <a:lightRig rig="glow" dir="t">
                <a:rot lat="0" lon="0" rev="4800000"/>
              </a:lightRig>
            </a:scene3d>
          </p:grpSpPr>
          <p:sp>
            <p:nvSpPr>
              <p:cNvPr id="10" name="Rectángulo: esquinas redondeadas 9">
                <a:extLst>
                  <a:ext uri="{FF2B5EF4-FFF2-40B4-BE49-F238E27FC236}">
                    <a16:creationId xmlns:a16="http://schemas.microsoft.com/office/drawing/2014/main" id="{25B18D72-EC43-5C90-8C63-F0D479474947}"/>
                  </a:ext>
                </a:extLst>
              </p:cNvPr>
              <p:cNvSpPr/>
              <p:nvPr/>
            </p:nvSpPr>
            <p:spPr>
              <a:xfrm>
                <a:off x="6649053" y="261768"/>
                <a:ext cx="3916928" cy="1543316"/>
              </a:xfrm>
              <a:prstGeom prst="roundRect">
                <a:avLst>
                  <a:gd name="adj" fmla="val 1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p3d prstMaterial="matte">
                <a:bevelT w="127000" h="63500"/>
              </a:sp3d>
            </p:spPr>
            <p:style>
              <a:lnRef idx="0">
                <a:scrgbClr r="0" g="0" b="0"/>
              </a:lnRef>
              <a:fillRef idx="3">
                <a:scrgbClr r="0" g="0" b="0"/>
              </a:fillRef>
              <a:effectRef idx="3">
                <a:scrgbClr r="0" g="0" b="0"/>
              </a:effectRef>
              <a:fontRef idx="minor">
                <a:schemeClr val="lt1"/>
              </a:fontRef>
            </p:style>
          </p:sp>
          <p:sp>
            <p:nvSpPr>
              <p:cNvPr id="11" name="Rectángulo: esquinas redondeadas 4">
                <a:extLst>
                  <a:ext uri="{FF2B5EF4-FFF2-40B4-BE49-F238E27FC236}">
                    <a16:creationId xmlns:a16="http://schemas.microsoft.com/office/drawing/2014/main" id="{E8E7081F-9093-5B14-9815-51B43FA8B5E1}"/>
                  </a:ext>
                </a:extLst>
              </p:cNvPr>
              <p:cNvSpPr txBox="1"/>
              <p:nvPr/>
            </p:nvSpPr>
            <p:spPr>
              <a:xfrm>
                <a:off x="6694255" y="306970"/>
                <a:ext cx="3826524" cy="14529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rgbClr val="003300"/>
                    </a:solidFill>
                    <a:latin typeface="Bradley Hand ITC" panose="03070402050302030203" pitchFamily="66" charset="0"/>
                  </a:rPr>
                  <a:t>CONTEMPLACIÓN</a:t>
                </a:r>
              </a:p>
            </p:txBody>
          </p:sp>
        </p:grpSp>
      </p:grpSp>
      <p:sp>
        <p:nvSpPr>
          <p:cNvPr id="19" name="CuadroTexto 18">
            <a:extLst>
              <a:ext uri="{FF2B5EF4-FFF2-40B4-BE49-F238E27FC236}">
                <a16:creationId xmlns:a16="http://schemas.microsoft.com/office/drawing/2014/main" id="{DC580FC5-1F1E-0F6C-81B5-4597E75416A8}"/>
              </a:ext>
            </a:extLst>
          </p:cNvPr>
          <p:cNvSpPr txBox="1"/>
          <p:nvPr/>
        </p:nvSpPr>
        <p:spPr>
          <a:xfrm>
            <a:off x="1265050" y="435020"/>
            <a:ext cx="2282034" cy="1146211"/>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a:spAutoFit/>
          </a:bodyPr>
          <a:lstStyle/>
          <a:p>
            <a:pPr lvl="0" algn="ctr">
              <a:lnSpc>
                <a:spcPct val="107000"/>
              </a:lnSpc>
              <a:spcAft>
                <a:spcPts val="800"/>
              </a:spcAft>
            </a:pPr>
            <a:r>
              <a:rPr lang="es-ES" sz="3200" b="1" kern="100" dirty="0">
                <a:solidFill>
                  <a:schemeClr val="tx2">
                    <a:lumMod val="75000"/>
                  </a:schemeClr>
                </a:solidFill>
                <a:latin typeface="Bradley Hand ITC" panose="03070402050302030203" pitchFamily="66" charset="0"/>
                <a:ea typeface="Aptos" panose="020B0004020202020204"/>
                <a:cs typeface="Times New Roman" panose="02020603050405020304" pitchFamily="18" charset="0"/>
              </a:rPr>
              <a:t>Momento de</a:t>
            </a:r>
            <a:r>
              <a:rPr lang="es-ES" sz="32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 vaciarse.</a:t>
            </a:r>
            <a:endParaRPr lang="es-ES" sz="32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endParaRPr>
          </a:p>
        </p:txBody>
      </p:sp>
      <p:sp>
        <p:nvSpPr>
          <p:cNvPr id="20" name="CuadroTexto 19">
            <a:extLst>
              <a:ext uri="{FF2B5EF4-FFF2-40B4-BE49-F238E27FC236}">
                <a16:creationId xmlns:a16="http://schemas.microsoft.com/office/drawing/2014/main" id="{02DFF9D2-166E-9C5D-1337-A8AEEBD268D8}"/>
              </a:ext>
            </a:extLst>
          </p:cNvPr>
          <p:cNvSpPr txBox="1"/>
          <p:nvPr/>
        </p:nvSpPr>
        <p:spPr>
          <a:xfrm>
            <a:off x="950342" y="2361707"/>
            <a:ext cx="4117062" cy="147540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a:spAutoFit/>
          </a:bodyPr>
          <a:lstStyle/>
          <a:p>
            <a:pPr lvl="1" algn="ctr">
              <a:lnSpc>
                <a:spcPct val="107000"/>
              </a:lnSpc>
              <a:spcAft>
                <a:spcPts val="800"/>
              </a:spcAft>
            </a:pP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Solo el que </a:t>
            </a: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todo lo ha entregado</a:t>
            </a: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 puede </a:t>
            </a: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recibirlo todo</a:t>
            </a: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 </a:t>
            </a:r>
          </a:p>
        </p:txBody>
      </p:sp>
      <p:sp>
        <p:nvSpPr>
          <p:cNvPr id="21" name="CuadroTexto 20">
            <a:extLst>
              <a:ext uri="{FF2B5EF4-FFF2-40B4-BE49-F238E27FC236}">
                <a16:creationId xmlns:a16="http://schemas.microsoft.com/office/drawing/2014/main" id="{BE782B8D-37AE-3599-A786-7B909C1902EB}"/>
              </a:ext>
            </a:extLst>
          </p:cNvPr>
          <p:cNvSpPr txBox="1"/>
          <p:nvPr/>
        </p:nvSpPr>
        <p:spPr>
          <a:xfrm>
            <a:off x="6845913" y="2691298"/>
            <a:ext cx="4117062" cy="10143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lvl="1" algn="ctr">
              <a:lnSpc>
                <a:spcPct val="107000"/>
              </a:lnSpc>
              <a:spcAft>
                <a:spcPts val="800"/>
              </a:spcAft>
            </a:pP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Solo el que ha </a:t>
            </a: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muerto</a:t>
            </a: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 puede </a:t>
            </a: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resucitar</a:t>
            </a: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a:t>
            </a:r>
          </a:p>
        </p:txBody>
      </p:sp>
    </p:spTree>
    <p:extLst>
      <p:ext uri="{BB962C8B-B14F-4D97-AF65-F5344CB8AC3E}">
        <p14:creationId xmlns:p14="http://schemas.microsoft.com/office/powerpoint/2010/main" val="395178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fade">
                                      <p:cBhvr>
                                        <p:cTn id="27" dur="5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fade">
                                      <p:cBhvr>
                                        <p:cTn id="43"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7D128-F4EA-C1FA-8993-EDA7791C4986}"/>
            </a:ext>
          </a:extLst>
        </p:cNvPr>
        <p:cNvGrpSpPr/>
        <p:nvPr/>
      </p:nvGrpSpPr>
      <p:grpSpPr>
        <a:xfrm>
          <a:off x="0" y="0"/>
          <a:ext cx="0" cy="0"/>
          <a:chOff x="0" y="0"/>
          <a:chExt cx="0" cy="0"/>
        </a:xfrm>
      </p:grpSpPr>
      <p:pic>
        <p:nvPicPr>
          <p:cNvPr id="8194" name="Picture 2" descr="Iglesia Ortodoxa en Ecuador - Icono de la oración de nuestro Señor  Jesucristo en el huerto de Getsemani: | Facebook">
            <a:extLst>
              <a:ext uri="{FF2B5EF4-FFF2-40B4-BE49-F238E27FC236}">
                <a16:creationId xmlns:a16="http://schemas.microsoft.com/office/drawing/2014/main" id="{34ECABAF-36AE-D21F-0DC9-DC5EF1847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499" y="113838"/>
            <a:ext cx="3276804" cy="4431326"/>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FFCE77F5-6386-07CD-9F0E-E634196B0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505" y="1549402"/>
            <a:ext cx="5591497" cy="3549213"/>
          </a:xfrm>
          <a:prstGeom prst="rect">
            <a:avLst/>
          </a:prstGeom>
          <a:noFill/>
          <a:effectLst>
            <a:softEdge rad="419100"/>
          </a:effectLst>
          <a:extLst>
            <a:ext uri="{909E8E84-426E-40DD-AFC4-6F175D3DCCD1}">
              <a14:hiddenFill xmlns:a14="http://schemas.microsoft.com/office/drawing/2010/main">
                <a:solidFill>
                  <a:srgbClr val="FFFFFF"/>
                </a:solidFill>
              </a14:hiddenFill>
            </a:ext>
          </a:extLst>
        </p:spPr>
      </p:pic>
      <p:grpSp>
        <p:nvGrpSpPr>
          <p:cNvPr id="3" name="Diagram group">
            <a:extLst>
              <a:ext uri="{FF2B5EF4-FFF2-40B4-BE49-F238E27FC236}">
                <a16:creationId xmlns:a16="http://schemas.microsoft.com/office/drawing/2014/main" id="{67F7165B-ABE3-2DB9-EDC2-B8657F5A516D}"/>
              </a:ext>
            </a:extLst>
          </p:cNvPr>
          <p:cNvGrpSpPr/>
          <p:nvPr/>
        </p:nvGrpSpPr>
        <p:grpSpPr>
          <a:xfrm>
            <a:off x="4655840" y="69422"/>
            <a:ext cx="3614648" cy="1353945"/>
            <a:chOff x="6649053" y="261768"/>
            <a:chExt cx="3916928" cy="1543316"/>
          </a:xfrm>
          <a:scene3d>
            <a:camera prst="orthographicFront">
              <a:rot lat="0" lon="0" rev="0"/>
            </a:camera>
            <a:lightRig rig="glow" dir="t">
              <a:rot lat="0" lon="0" rev="4800000"/>
            </a:lightRig>
          </a:scene3d>
        </p:grpSpPr>
        <p:grpSp>
          <p:nvGrpSpPr>
            <p:cNvPr id="10" name="Grupo 9">
              <a:extLst>
                <a:ext uri="{FF2B5EF4-FFF2-40B4-BE49-F238E27FC236}">
                  <a16:creationId xmlns:a16="http://schemas.microsoft.com/office/drawing/2014/main" id="{C0E1BBFB-E21E-687D-3197-AB49B09B2DF2}"/>
                </a:ext>
              </a:extLst>
            </p:cNvPr>
            <p:cNvGrpSpPr/>
            <p:nvPr/>
          </p:nvGrpSpPr>
          <p:grpSpPr>
            <a:xfrm>
              <a:off x="6649053" y="261768"/>
              <a:ext cx="3916928" cy="1543316"/>
              <a:chOff x="6649053" y="261768"/>
              <a:chExt cx="3916928" cy="1543316"/>
            </a:xfrm>
            <a:scene3d>
              <a:camera prst="orthographicFront">
                <a:rot lat="0" lon="0" rev="0"/>
              </a:camera>
              <a:lightRig rig="glow" dir="t">
                <a:rot lat="0" lon="0" rev="4800000"/>
              </a:lightRig>
            </a:scene3d>
          </p:grpSpPr>
          <p:sp>
            <p:nvSpPr>
              <p:cNvPr id="11" name="Rectángulo: esquinas redondeadas 10">
                <a:extLst>
                  <a:ext uri="{FF2B5EF4-FFF2-40B4-BE49-F238E27FC236}">
                    <a16:creationId xmlns:a16="http://schemas.microsoft.com/office/drawing/2014/main" id="{C8D6CDBA-E5CD-3575-C924-7BC54708A911}"/>
                  </a:ext>
                </a:extLst>
              </p:cNvPr>
              <p:cNvSpPr/>
              <p:nvPr/>
            </p:nvSpPr>
            <p:spPr>
              <a:xfrm>
                <a:off x="6649053" y="261768"/>
                <a:ext cx="3916928" cy="1543316"/>
              </a:xfrm>
              <a:prstGeom prst="roundRect">
                <a:avLst>
                  <a:gd name="adj" fmla="val 1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p3d prstMaterial="matte">
                <a:bevelT w="127000" h="63500"/>
              </a:sp3d>
            </p:spPr>
            <p:style>
              <a:lnRef idx="0">
                <a:scrgbClr r="0" g="0" b="0"/>
              </a:lnRef>
              <a:fillRef idx="3">
                <a:scrgbClr r="0" g="0" b="0"/>
              </a:fillRef>
              <a:effectRef idx="3">
                <a:scrgbClr r="0" g="0" b="0"/>
              </a:effectRef>
              <a:fontRef idx="minor">
                <a:schemeClr val="lt1"/>
              </a:fontRef>
            </p:style>
          </p:sp>
          <p:sp>
            <p:nvSpPr>
              <p:cNvPr id="12" name="Rectángulo: esquinas redondeadas 4">
                <a:extLst>
                  <a:ext uri="{FF2B5EF4-FFF2-40B4-BE49-F238E27FC236}">
                    <a16:creationId xmlns:a16="http://schemas.microsoft.com/office/drawing/2014/main" id="{619D9032-55D8-FAC7-5FE4-426C277E10C7}"/>
                  </a:ext>
                </a:extLst>
              </p:cNvPr>
              <p:cNvSpPr txBox="1"/>
              <p:nvPr/>
            </p:nvSpPr>
            <p:spPr>
              <a:xfrm>
                <a:off x="6694255" y="306970"/>
                <a:ext cx="3826524" cy="14529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rgbClr val="003300"/>
                    </a:solidFill>
                    <a:latin typeface="Bradley Hand ITC" panose="03070402050302030203" pitchFamily="66" charset="0"/>
                  </a:rPr>
                  <a:t>CONTEMPLACIÓN</a:t>
                </a:r>
              </a:p>
            </p:txBody>
          </p:sp>
        </p:grpSp>
      </p:grpSp>
      <p:sp>
        <p:nvSpPr>
          <p:cNvPr id="2" name="CuadroTexto 1">
            <a:extLst>
              <a:ext uri="{FF2B5EF4-FFF2-40B4-BE49-F238E27FC236}">
                <a16:creationId xmlns:a16="http://schemas.microsoft.com/office/drawing/2014/main" id="{B498FE68-B655-8657-A866-3905FD3DC99B}"/>
              </a:ext>
            </a:extLst>
          </p:cNvPr>
          <p:cNvSpPr txBox="1"/>
          <p:nvPr/>
        </p:nvSpPr>
        <p:spPr>
          <a:xfrm>
            <a:off x="8156" y="4057344"/>
            <a:ext cx="5591496" cy="2705228"/>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softEdge rad="203200"/>
          </a:effectLst>
        </p:spPr>
        <p:txBody>
          <a:bodyPr wrap="square">
            <a:spAutoFit/>
          </a:bodyPr>
          <a:lstStyle/>
          <a:p>
            <a:pPr lvl="1" algn="ctr">
              <a:lnSpc>
                <a:spcPct val="107000"/>
              </a:lnSpc>
              <a:spcAft>
                <a:spcPts val="800"/>
              </a:spcAft>
            </a:pPr>
            <a:r>
              <a:rPr lang="es-ES" sz="2800" b="1" kern="100" dirty="0">
                <a:solidFill>
                  <a:schemeClr val="tx2">
                    <a:lumMod val="75000"/>
                  </a:schemeClr>
                </a:solidFill>
                <a:latin typeface="Bradley Hand ITC" panose="03070402050302030203" pitchFamily="66" charset="0"/>
                <a:ea typeface="Aptos" panose="020B0004020202020204"/>
                <a:cs typeface="Times New Roman" panose="02020603050405020304" pitchFamily="18" charset="0"/>
              </a:rPr>
              <a:t>S</a:t>
            </a: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olo lo que fue ofrendado a Dios se transforma</a:t>
            </a: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 </a:t>
            </a:r>
          </a:p>
          <a:p>
            <a:pPr lvl="1" algn="ctr">
              <a:lnSpc>
                <a:spcPct val="107000"/>
              </a:lnSpc>
              <a:spcAft>
                <a:spcPts val="800"/>
              </a:spcAft>
            </a:pP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y </a:t>
            </a:r>
          </a:p>
          <a:p>
            <a:pPr lvl="1" algn="ctr">
              <a:lnSpc>
                <a:spcPct val="107000"/>
              </a:lnSpc>
              <a:spcAft>
                <a:spcPts val="800"/>
              </a:spcAft>
            </a:pP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vuelve transfigurado</a:t>
            </a: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 como </a:t>
            </a: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don </a:t>
            </a:r>
          </a:p>
          <a:p>
            <a:pPr lvl="1" algn="ctr">
              <a:lnSpc>
                <a:spcPct val="107000"/>
              </a:lnSpc>
              <a:spcAft>
                <a:spcPts val="800"/>
              </a:spcAft>
            </a:pPr>
            <a:endParaRPr lang="es-ES" sz="2800" kern="100" dirty="0">
              <a:solidFill>
                <a:schemeClr val="tx2">
                  <a:lumMod val="75000"/>
                </a:schemeClr>
              </a:solidFill>
              <a:latin typeface="Bradley Hand ITC" panose="03070402050302030203" pitchFamily="66" charset="0"/>
              <a:ea typeface="Aptos" panose="020B0004020202020204"/>
              <a:cs typeface="Times New Roman" panose="02020603050405020304" pitchFamily="18" charset="0"/>
            </a:endParaRPr>
          </a:p>
        </p:txBody>
      </p:sp>
      <p:sp>
        <p:nvSpPr>
          <p:cNvPr id="5" name="CuadroTexto 4">
            <a:extLst>
              <a:ext uri="{FF2B5EF4-FFF2-40B4-BE49-F238E27FC236}">
                <a16:creationId xmlns:a16="http://schemas.microsoft.com/office/drawing/2014/main" id="{258CAF5B-BF77-1AED-207D-DE5FA8DC135A}"/>
              </a:ext>
            </a:extLst>
          </p:cNvPr>
          <p:cNvSpPr txBox="1"/>
          <p:nvPr/>
        </p:nvSpPr>
        <p:spPr>
          <a:xfrm>
            <a:off x="7184811" y="5098615"/>
            <a:ext cx="4708887" cy="1380443"/>
          </a:xfrm>
          <a:prstGeom prst="rect">
            <a:avLst/>
          </a:prstGeom>
          <a:solidFill>
            <a:srgbClr val="FFFF99"/>
          </a:solidFill>
          <a:effectLst>
            <a:softEdge rad="292100"/>
          </a:effectLst>
        </p:spPr>
        <p:txBody>
          <a:bodyPr wrap="square">
            <a:spAutoFit/>
          </a:bodyPr>
          <a:lstStyle/>
          <a:p>
            <a:pPr lvl="1" algn="ctr">
              <a:lnSpc>
                <a:spcPct val="107000"/>
              </a:lnSpc>
              <a:spcAft>
                <a:spcPts val="800"/>
              </a:spcAft>
            </a:pPr>
            <a:r>
              <a:rPr lang="es-ES" sz="24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Como acontece</a:t>
            </a:r>
            <a:r>
              <a:rPr lang="es-ES" sz="2400" b="1" kern="100" dirty="0">
                <a:solidFill>
                  <a:schemeClr val="tx2">
                    <a:lumMod val="75000"/>
                  </a:schemeClr>
                </a:solidFill>
                <a:latin typeface="Bradley Hand ITC" panose="03070402050302030203" pitchFamily="66" charset="0"/>
                <a:ea typeface="Aptos" panose="020B0004020202020204"/>
                <a:cs typeface="Times New Roman" panose="02020603050405020304" pitchFamily="18" charset="0"/>
              </a:rPr>
              <a:t> </a:t>
            </a:r>
          </a:p>
          <a:p>
            <a:pPr lvl="1" algn="ctr">
              <a:lnSpc>
                <a:spcPct val="107000"/>
              </a:lnSpc>
              <a:spcAft>
                <a:spcPts val="800"/>
              </a:spcAft>
            </a:pPr>
            <a:r>
              <a:rPr lang="es-ES" sz="2400" b="1" kern="100" dirty="0">
                <a:solidFill>
                  <a:schemeClr val="tx2">
                    <a:lumMod val="75000"/>
                  </a:schemeClr>
                </a:solidFill>
                <a:latin typeface="Bradley Hand ITC" panose="03070402050302030203" pitchFamily="66" charset="0"/>
                <a:ea typeface="Aptos" panose="020B0004020202020204"/>
                <a:cs typeface="Times New Roman" panose="02020603050405020304" pitchFamily="18" charset="0"/>
              </a:rPr>
              <a:t>en la celebración de la Eucaristía </a:t>
            </a:r>
            <a:endParaRPr lang="es-ES" sz="24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endParaRPr>
          </a:p>
        </p:txBody>
      </p:sp>
    </p:spTree>
    <p:extLst>
      <p:ext uri="{BB962C8B-B14F-4D97-AF65-F5344CB8AC3E}">
        <p14:creationId xmlns:p14="http://schemas.microsoft.com/office/powerpoint/2010/main" val="8680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12C175F-A56D-4984-BF81-03C5E93B0845}"/>
              </a:ext>
            </a:extLst>
          </p:cNvPr>
          <p:cNvSpPr txBox="1"/>
          <p:nvPr/>
        </p:nvSpPr>
        <p:spPr>
          <a:xfrm>
            <a:off x="504835" y="1478402"/>
            <a:ext cx="5591165" cy="1014380"/>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lvl="0" algn="ctr">
              <a:lnSpc>
                <a:spcPct val="107000"/>
              </a:lnSpc>
              <a:spcAft>
                <a:spcPts val="800"/>
              </a:spcAft>
            </a:pP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Únicamente el vacío lleva la contemplación</a:t>
            </a:r>
            <a:r>
              <a:rPr lang="es-ES" sz="2800" b="1" kern="100" dirty="0">
                <a:solidFill>
                  <a:schemeClr val="tx2">
                    <a:lumMod val="75000"/>
                  </a:schemeClr>
                </a:solidFill>
                <a:latin typeface="Bradley Hand ITC" panose="03070402050302030203" pitchFamily="66" charset="0"/>
                <a:ea typeface="Aptos" panose="020B0004020202020204"/>
                <a:cs typeface="Times New Roman" panose="02020603050405020304" pitchFamily="18" charset="0"/>
              </a:rPr>
              <a:t>.</a:t>
            </a:r>
            <a:endParaRPr lang="es-ES" sz="2800" kern="100" dirty="0">
              <a:solidFill>
                <a:srgbClr val="C00000"/>
              </a:solidFill>
              <a:effectLst/>
              <a:latin typeface="Bradley Hand ITC" panose="03070402050302030203" pitchFamily="66" charset="0"/>
              <a:ea typeface="Aptos" panose="020B0004020202020204"/>
              <a:cs typeface="Times New Roman" panose="02020603050405020304" pitchFamily="18" charset="0"/>
            </a:endParaRPr>
          </a:p>
        </p:txBody>
      </p:sp>
      <p:grpSp>
        <p:nvGrpSpPr>
          <p:cNvPr id="3" name="Diagram group">
            <a:extLst>
              <a:ext uri="{FF2B5EF4-FFF2-40B4-BE49-F238E27FC236}">
                <a16:creationId xmlns:a16="http://schemas.microsoft.com/office/drawing/2014/main" id="{3EF543AA-71CE-9643-8694-35C9348BB4ED}"/>
              </a:ext>
            </a:extLst>
          </p:cNvPr>
          <p:cNvGrpSpPr/>
          <p:nvPr/>
        </p:nvGrpSpPr>
        <p:grpSpPr>
          <a:xfrm>
            <a:off x="4288676" y="76623"/>
            <a:ext cx="3607524" cy="1264145"/>
            <a:chOff x="6649053" y="261768"/>
            <a:chExt cx="3916928" cy="1543316"/>
          </a:xfrm>
          <a:scene3d>
            <a:camera prst="orthographicFront">
              <a:rot lat="0" lon="0" rev="0"/>
            </a:camera>
            <a:lightRig rig="glow" dir="t">
              <a:rot lat="0" lon="0" rev="4800000"/>
            </a:lightRig>
          </a:scene3d>
        </p:grpSpPr>
        <p:grpSp>
          <p:nvGrpSpPr>
            <p:cNvPr id="10" name="Grupo 9">
              <a:extLst>
                <a:ext uri="{FF2B5EF4-FFF2-40B4-BE49-F238E27FC236}">
                  <a16:creationId xmlns:a16="http://schemas.microsoft.com/office/drawing/2014/main" id="{74B296CC-211B-ED2F-B11B-52C27C0DC6B6}"/>
                </a:ext>
              </a:extLst>
            </p:cNvPr>
            <p:cNvGrpSpPr/>
            <p:nvPr/>
          </p:nvGrpSpPr>
          <p:grpSpPr>
            <a:xfrm>
              <a:off x="6649053" y="261768"/>
              <a:ext cx="3916928" cy="1543316"/>
              <a:chOff x="6649053" y="261768"/>
              <a:chExt cx="3916928" cy="1543316"/>
            </a:xfrm>
            <a:scene3d>
              <a:camera prst="orthographicFront">
                <a:rot lat="0" lon="0" rev="0"/>
              </a:camera>
              <a:lightRig rig="glow" dir="t">
                <a:rot lat="0" lon="0" rev="4800000"/>
              </a:lightRig>
            </a:scene3d>
          </p:grpSpPr>
          <p:sp>
            <p:nvSpPr>
              <p:cNvPr id="11" name="Rectángulo: esquinas redondeadas 10">
                <a:extLst>
                  <a:ext uri="{FF2B5EF4-FFF2-40B4-BE49-F238E27FC236}">
                    <a16:creationId xmlns:a16="http://schemas.microsoft.com/office/drawing/2014/main" id="{9B39EDB6-31F4-95FF-8B77-4D99C68A2414}"/>
                  </a:ext>
                </a:extLst>
              </p:cNvPr>
              <p:cNvSpPr/>
              <p:nvPr/>
            </p:nvSpPr>
            <p:spPr>
              <a:xfrm>
                <a:off x="6649053" y="261768"/>
                <a:ext cx="3916928" cy="1543316"/>
              </a:xfrm>
              <a:prstGeom prst="roundRect">
                <a:avLst>
                  <a:gd name="adj" fmla="val 1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p3d prstMaterial="matte">
                <a:bevelT w="127000" h="63500"/>
              </a:sp3d>
            </p:spPr>
            <p:style>
              <a:lnRef idx="0">
                <a:scrgbClr r="0" g="0" b="0"/>
              </a:lnRef>
              <a:fillRef idx="3">
                <a:scrgbClr r="0" g="0" b="0"/>
              </a:fillRef>
              <a:effectRef idx="3">
                <a:scrgbClr r="0" g="0" b="0"/>
              </a:effectRef>
              <a:fontRef idx="minor">
                <a:schemeClr val="lt1"/>
              </a:fontRef>
            </p:style>
          </p:sp>
          <p:sp>
            <p:nvSpPr>
              <p:cNvPr id="12" name="Rectángulo: esquinas redondeadas 4">
                <a:extLst>
                  <a:ext uri="{FF2B5EF4-FFF2-40B4-BE49-F238E27FC236}">
                    <a16:creationId xmlns:a16="http://schemas.microsoft.com/office/drawing/2014/main" id="{7144DBEB-AA16-27A4-B881-ABF14A1EF687}"/>
                  </a:ext>
                </a:extLst>
              </p:cNvPr>
              <p:cNvSpPr txBox="1"/>
              <p:nvPr/>
            </p:nvSpPr>
            <p:spPr>
              <a:xfrm>
                <a:off x="6694255" y="306970"/>
                <a:ext cx="3826524" cy="14529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rgbClr val="003300"/>
                    </a:solidFill>
                    <a:latin typeface="Bradley Hand ITC" panose="03070402050302030203" pitchFamily="66" charset="0"/>
                  </a:rPr>
                  <a:t>CONTEMPLACIÓN</a:t>
                </a:r>
              </a:p>
            </p:txBody>
          </p:sp>
        </p:grpSp>
      </p:grpSp>
      <p:pic>
        <p:nvPicPr>
          <p:cNvPr id="5122" name="Picture 2" descr="12 Versículos de la Biblia sobre 'Vivo' - NVI &amp; RVR60 - DailyVerses.net">
            <a:extLst>
              <a:ext uri="{FF2B5EF4-FFF2-40B4-BE49-F238E27FC236}">
                <a16:creationId xmlns:a16="http://schemas.microsoft.com/office/drawing/2014/main" id="{C414FD39-11FD-B6EE-9DDB-768E38A2A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36" y="1638900"/>
            <a:ext cx="6889972" cy="3588988"/>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66425A30-50E7-32B5-1F44-59077C482316}"/>
              </a:ext>
            </a:extLst>
          </p:cNvPr>
          <p:cNvSpPr txBox="1"/>
          <p:nvPr/>
        </p:nvSpPr>
        <p:spPr>
          <a:xfrm>
            <a:off x="335360" y="4030568"/>
            <a:ext cx="6096000" cy="98527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lvl="0" algn="ctr">
              <a:lnSpc>
                <a:spcPct val="107000"/>
              </a:lnSpc>
              <a:spcAft>
                <a:spcPts val="800"/>
              </a:spcAft>
            </a:pPr>
            <a:r>
              <a:rPr lang="es-ES" sz="2400" b="1" kern="100" dirty="0">
                <a:solidFill>
                  <a:schemeClr val="accent3">
                    <a:lumMod val="50000"/>
                  </a:schemeClr>
                </a:solidFill>
                <a:effectLst/>
                <a:latin typeface="Bradley Hand ITC" panose="03070402050302030203" pitchFamily="66" charset="0"/>
                <a:ea typeface="Aptos" panose="020B0004020202020204"/>
                <a:cs typeface="Times New Roman" panose="02020603050405020304" pitchFamily="18" charset="0"/>
              </a:rPr>
              <a:t>ya no somos nosotros los que vivimos, </a:t>
            </a:r>
          </a:p>
          <a:p>
            <a:pPr lvl="0" algn="ctr">
              <a:lnSpc>
                <a:spcPct val="107000"/>
              </a:lnSpc>
              <a:spcAft>
                <a:spcPts val="800"/>
              </a:spcAft>
            </a:pPr>
            <a:r>
              <a:rPr lang="es-ES" sz="2400" b="1" kern="100" dirty="0">
                <a:solidFill>
                  <a:schemeClr val="accent3">
                    <a:lumMod val="50000"/>
                  </a:schemeClr>
                </a:solidFill>
                <a:effectLst/>
                <a:latin typeface="Bradley Hand ITC" panose="03070402050302030203" pitchFamily="66" charset="0"/>
                <a:ea typeface="Aptos" panose="020B0004020202020204"/>
                <a:cs typeface="Times New Roman" panose="02020603050405020304" pitchFamily="18" charset="0"/>
              </a:rPr>
              <a:t>sino que es Cristo quien vive en nosotros,</a:t>
            </a:r>
            <a:endParaRPr lang="es-ES" sz="2400" b="1" dirty="0">
              <a:solidFill>
                <a:schemeClr val="accent3">
                  <a:lumMod val="50000"/>
                </a:schemeClr>
              </a:solidFill>
            </a:endParaRPr>
          </a:p>
        </p:txBody>
      </p:sp>
      <p:sp>
        <p:nvSpPr>
          <p:cNvPr id="16" name="CuadroTexto 15">
            <a:extLst>
              <a:ext uri="{FF2B5EF4-FFF2-40B4-BE49-F238E27FC236}">
                <a16:creationId xmlns:a16="http://schemas.microsoft.com/office/drawing/2014/main" id="{5CC9688F-4655-AE30-A3BE-2C6C56EF016E}"/>
              </a:ext>
            </a:extLst>
          </p:cNvPr>
          <p:cNvSpPr txBox="1"/>
          <p:nvPr/>
        </p:nvSpPr>
        <p:spPr>
          <a:xfrm>
            <a:off x="335360" y="5350996"/>
            <a:ext cx="9071992" cy="985270"/>
          </a:xfrm>
          <a:prstGeom prst="rect">
            <a:avLst/>
          </a:prstGeom>
          <a:gradFill flip="none" rotWithShape="1">
            <a:gsLst>
              <a:gs pos="40000">
                <a:schemeClr val="accent3">
                  <a:lumMod val="0"/>
                  <a:lumOff val="100000"/>
                </a:schemeClr>
              </a:gs>
              <a:gs pos="96000">
                <a:schemeClr val="accent3">
                  <a:lumMod val="0"/>
                  <a:lumOff val="100000"/>
                </a:schemeClr>
              </a:gs>
              <a:gs pos="80000">
                <a:schemeClr val="accent3">
                  <a:lumMod val="100000"/>
                </a:schemeClr>
              </a:gs>
            </a:gsLst>
            <a:path path="circle">
              <a:fillToRect l="50000" t="50000" r="50000" b="50000"/>
            </a:path>
            <a:tileRect/>
          </a:gradFill>
        </p:spPr>
        <p:txBody>
          <a:bodyPr wrap="square">
            <a:spAutoFit/>
          </a:bodyPr>
          <a:lstStyle/>
          <a:p>
            <a:pPr lvl="0" algn="ctr">
              <a:lnSpc>
                <a:spcPct val="107000"/>
              </a:lnSpc>
              <a:spcAft>
                <a:spcPts val="800"/>
              </a:spcAft>
            </a:pPr>
            <a:r>
              <a:rPr lang="es-ES" sz="2400" b="1" kern="100" dirty="0">
                <a:solidFill>
                  <a:schemeClr val="accent3">
                    <a:lumMod val="50000"/>
                  </a:schemeClr>
                </a:solidFill>
                <a:effectLst/>
                <a:latin typeface="Bradley Hand ITC" panose="03070402050302030203" pitchFamily="66" charset="0"/>
                <a:ea typeface="Aptos" panose="020B0004020202020204"/>
                <a:cs typeface="Times New Roman" panose="02020603050405020304" pitchFamily="18" charset="0"/>
              </a:rPr>
              <a:t>no somos nosotros los que “hacemos” algo, </a:t>
            </a:r>
          </a:p>
          <a:p>
            <a:pPr lvl="0" algn="ctr">
              <a:lnSpc>
                <a:spcPct val="107000"/>
              </a:lnSpc>
              <a:spcAft>
                <a:spcPts val="800"/>
              </a:spcAft>
            </a:pPr>
            <a:r>
              <a:rPr lang="es-ES" sz="2400" b="1" kern="100" dirty="0">
                <a:solidFill>
                  <a:schemeClr val="accent3">
                    <a:lumMod val="50000"/>
                  </a:schemeClr>
                </a:solidFill>
                <a:effectLst/>
                <a:latin typeface="Bradley Hand ITC" panose="03070402050302030203" pitchFamily="66" charset="0"/>
                <a:ea typeface="Aptos" panose="020B0004020202020204"/>
                <a:cs typeface="Times New Roman" panose="02020603050405020304" pitchFamily="18" charset="0"/>
              </a:rPr>
              <a:t>sino que lo hace Cristo en nuestro interior.</a:t>
            </a:r>
            <a:endParaRPr lang="es-ES" sz="2400" dirty="0">
              <a:solidFill>
                <a:schemeClr val="accent3">
                  <a:lumMod val="50000"/>
                </a:schemeClr>
              </a:solidFill>
            </a:endParaRPr>
          </a:p>
        </p:txBody>
      </p:sp>
      <p:sp>
        <p:nvSpPr>
          <p:cNvPr id="18" name="CuadroTexto 17">
            <a:extLst>
              <a:ext uri="{FF2B5EF4-FFF2-40B4-BE49-F238E27FC236}">
                <a16:creationId xmlns:a16="http://schemas.microsoft.com/office/drawing/2014/main" id="{0C63EE1F-C426-66AB-EE4F-1B42C7FDE556}"/>
              </a:ext>
            </a:extLst>
          </p:cNvPr>
          <p:cNvSpPr txBox="1"/>
          <p:nvPr/>
        </p:nvSpPr>
        <p:spPr>
          <a:xfrm>
            <a:off x="1175792" y="2778396"/>
            <a:ext cx="4608512" cy="954107"/>
          </a:xfrm>
          <a:prstGeom prst="rect">
            <a:avLst/>
          </a:prstGeom>
          <a:gradFill>
            <a:gsLst>
              <a:gs pos="0">
                <a:schemeClr val="accent3">
                  <a:lumMod val="0"/>
                  <a:lumOff val="100000"/>
                </a:schemeClr>
              </a:gs>
              <a:gs pos="96000">
                <a:schemeClr val="accent3">
                  <a:lumMod val="0"/>
                  <a:lumOff val="100000"/>
                </a:schemeClr>
              </a:gs>
              <a:gs pos="0">
                <a:schemeClr val="accent3">
                  <a:lumMod val="100000"/>
                </a:schemeClr>
              </a:gs>
            </a:gsLst>
            <a:path path="circle">
              <a:fillToRect t="100000" r="100000"/>
            </a:path>
          </a:gradFill>
        </p:spPr>
        <p:txBody>
          <a:bodyPr wrap="square">
            <a:spAutoFit/>
          </a:bodyPr>
          <a:lstStyle/>
          <a:p>
            <a:pPr algn="ct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la </a:t>
            </a:r>
            <a:r>
              <a:rPr lang="es-ES" sz="2800" b="1"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contemplación</a:t>
            </a:r>
            <a:r>
              <a:rPr lang="es-ES" sz="2800" kern="100" dirty="0">
                <a:solidFill>
                  <a:schemeClr val="tx2">
                    <a:lumMod val="75000"/>
                  </a:schemeClr>
                </a:solidFill>
                <a:effectLst/>
                <a:latin typeface="Bradley Hand ITC" panose="03070402050302030203" pitchFamily="66" charset="0"/>
                <a:ea typeface="Aptos" panose="020B0004020202020204"/>
                <a:cs typeface="Times New Roman" panose="02020603050405020304" pitchFamily="18" charset="0"/>
              </a:rPr>
              <a:t> consiste en que </a:t>
            </a:r>
            <a:r>
              <a:rPr lang="es-ES" sz="2800" b="1" kern="100" dirty="0">
                <a:solidFill>
                  <a:schemeClr val="accent1">
                    <a:lumMod val="25000"/>
                  </a:schemeClr>
                </a:solidFill>
                <a:effectLst/>
                <a:latin typeface="Bradley Hand ITC" panose="03070402050302030203" pitchFamily="66" charset="0"/>
                <a:ea typeface="Aptos" panose="020B0004020202020204"/>
                <a:cs typeface="Times New Roman" panose="02020603050405020304" pitchFamily="18" charset="0"/>
              </a:rPr>
              <a:t>Dios nos llena</a:t>
            </a:r>
            <a:endParaRPr lang="es-ES" sz="2800" dirty="0"/>
          </a:p>
        </p:txBody>
      </p:sp>
    </p:spTree>
    <p:extLst>
      <p:ext uri="{BB962C8B-B14F-4D97-AF65-F5344CB8AC3E}">
        <p14:creationId xmlns:p14="http://schemas.microsoft.com/office/powerpoint/2010/main" val="8367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AE3A-47E4-0889-6062-7567CD29AA16}"/>
            </a:ext>
          </a:extLst>
        </p:cNvPr>
        <p:cNvGrpSpPr/>
        <p:nvPr/>
      </p:nvGrpSpPr>
      <p:grpSpPr>
        <a:xfrm>
          <a:off x="0" y="0"/>
          <a:ext cx="0" cy="0"/>
          <a:chOff x="0" y="0"/>
          <a:chExt cx="0" cy="0"/>
        </a:xfrm>
      </p:grpSpPr>
      <p:sp>
        <p:nvSpPr>
          <p:cNvPr id="5" name="Marcador de Posição de Conteúdo 4">
            <a:extLst>
              <a:ext uri="{FF2B5EF4-FFF2-40B4-BE49-F238E27FC236}">
                <a16:creationId xmlns:a16="http://schemas.microsoft.com/office/drawing/2014/main" id="{5CF9D99F-028B-F766-9C75-ABE552573974}"/>
              </a:ext>
            </a:extLst>
          </p:cNvPr>
          <p:cNvSpPr>
            <a:spLocks noGrp="1"/>
          </p:cNvSpPr>
          <p:nvPr>
            <p:ph sz="quarter" idx="13"/>
          </p:nvPr>
        </p:nvSpPr>
        <p:spPr>
          <a:xfrm>
            <a:off x="6744072" y="777209"/>
            <a:ext cx="5172573" cy="982203"/>
          </a:xfrm>
        </p:spPr>
        <p:txBody>
          <a:bodyPr rtlCol="0"/>
          <a:lstStyle>
            <a:defPPr>
              <a:defRPr lang="en-US"/>
            </a:defPPr>
          </a:lstStyle>
          <a:p>
            <a:pPr algn="ctr"/>
            <a:endParaRPr lang="es-ES" sz="4400" i="1" kern="100" dirty="0">
              <a:solidFill>
                <a:schemeClr val="accent1">
                  <a:lumMod val="25000"/>
                </a:schemeClr>
              </a:solidFill>
              <a:latin typeface="Bradley Hand ITC" panose="03070402050302030203" pitchFamily="66" charset="0"/>
              <a:cs typeface="Times New Roman" panose="02020603050405020304" pitchFamily="18" charset="0"/>
            </a:endParaRPr>
          </a:p>
          <a:p>
            <a:pPr algn="ctr"/>
            <a:r>
              <a:rPr lang="es-ES" sz="4400" i="1" kern="100" dirty="0">
                <a:solidFill>
                  <a:schemeClr val="accent1">
                    <a:lumMod val="25000"/>
                  </a:schemeClr>
                </a:solidFill>
                <a:latin typeface="Bradley Hand ITC" panose="03070402050302030203" pitchFamily="66" charset="0"/>
                <a:ea typeface="Times New Roman" panose="02020603050405020304" pitchFamily="18" charset="0"/>
                <a:cs typeface="Times New Roman" panose="02020603050405020304" pitchFamily="18" charset="0"/>
              </a:rPr>
              <a:t>vaciarse</a:t>
            </a:r>
          </a:p>
          <a:p>
            <a:pPr algn="ctr"/>
            <a:endParaRPr lang="es-ES" sz="4400" i="1" kern="100" dirty="0">
              <a:solidFill>
                <a:schemeClr val="accent1">
                  <a:lumMod val="25000"/>
                </a:schemeClr>
              </a:solidFill>
              <a:latin typeface="Bradley Hand ITC" panose="03070402050302030203" pitchFamily="66" charset="0"/>
              <a:cs typeface="Times New Roman" panose="02020603050405020304" pitchFamily="18" charset="0"/>
            </a:endParaRPr>
          </a:p>
          <a:p>
            <a:pPr algn="ctr"/>
            <a:endParaRPr lang="pt-PT" sz="4400" dirty="0"/>
          </a:p>
        </p:txBody>
      </p:sp>
      <p:pic>
        <p:nvPicPr>
          <p:cNvPr id="1026" name="Picture 2" descr="Signo de interrogación - Iconos gratis de interfaz">
            <a:extLst>
              <a:ext uri="{FF2B5EF4-FFF2-40B4-BE49-F238E27FC236}">
                <a16:creationId xmlns:a16="http://schemas.microsoft.com/office/drawing/2014/main" id="{32CD8C5C-641B-5B9F-3D5F-9893A65FF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275" y="2060848"/>
            <a:ext cx="3583285" cy="3583285"/>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pic>
        <p:nvPicPr>
          <p:cNvPr id="2056" name="Picture 8" descr="Les comparto mi poesía preferida de San Juan de la Cruz. La imagen es &quot;El  Monte carmelo&quot; dibujado por él y el texto están en las cuatro columnas o  secciones (de izquierda">
            <a:extLst>
              <a:ext uri="{FF2B5EF4-FFF2-40B4-BE49-F238E27FC236}">
                <a16:creationId xmlns:a16="http://schemas.microsoft.com/office/drawing/2014/main" id="{A5B05176-E347-26DB-E719-65DDF7093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718" y="1187193"/>
            <a:ext cx="5040560" cy="5040560"/>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pic>
        <p:nvPicPr>
          <p:cNvPr id="4098" name="Picture 2" descr="Nenhuma descrição de foto disponível.">
            <a:extLst>
              <a:ext uri="{FF2B5EF4-FFF2-40B4-BE49-F238E27FC236}">
                <a16:creationId xmlns:a16="http://schemas.microsoft.com/office/drawing/2014/main" id="{73A8CBA2-3E4F-E1BE-DE93-09B10244A5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283"/>
            <a:ext cx="6363433" cy="6363433"/>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8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0397C7-5D21-7DF5-1491-EBC960A41807}"/>
              </a:ext>
            </a:extLst>
          </p:cNvPr>
          <p:cNvSpPr txBox="1"/>
          <p:nvPr/>
        </p:nvSpPr>
        <p:spPr>
          <a:xfrm>
            <a:off x="1631504" y="1783344"/>
            <a:ext cx="2952328" cy="707886"/>
          </a:xfrm>
          <a:prstGeom prst="rect">
            <a:avLst/>
          </a:prstGeom>
          <a:noFill/>
        </p:spPr>
        <p:txBody>
          <a:bodyPr wrap="square" rtlCol="0">
            <a:spAutoFit/>
          </a:bodyPr>
          <a:lstStyle/>
          <a:p>
            <a:pPr algn="ctr"/>
            <a:r>
              <a:rPr lang="es-ES" sz="4000" b="1" i="1" dirty="0">
                <a:solidFill>
                  <a:schemeClr val="accent4">
                    <a:lumMod val="50000"/>
                  </a:schemeClr>
                </a:solidFill>
                <a:latin typeface="Bradley Hand ITC" panose="03070402050302030203" pitchFamily="66" charset="0"/>
              </a:rPr>
              <a:t>vaciarse</a:t>
            </a:r>
          </a:p>
        </p:txBody>
      </p:sp>
      <p:sp>
        <p:nvSpPr>
          <p:cNvPr id="5" name="CuadroTexto 4">
            <a:extLst>
              <a:ext uri="{FF2B5EF4-FFF2-40B4-BE49-F238E27FC236}">
                <a16:creationId xmlns:a16="http://schemas.microsoft.com/office/drawing/2014/main" id="{EC57BE61-2B39-5ED5-43DA-2BFF00263E0D}"/>
              </a:ext>
            </a:extLst>
          </p:cNvPr>
          <p:cNvSpPr txBox="1"/>
          <p:nvPr/>
        </p:nvSpPr>
        <p:spPr>
          <a:xfrm>
            <a:off x="1775520" y="3298194"/>
            <a:ext cx="2952328" cy="646331"/>
          </a:xfrm>
          <a:prstGeom prst="rect">
            <a:avLst/>
          </a:prstGeom>
          <a:noFill/>
        </p:spPr>
        <p:txBody>
          <a:bodyPr wrap="square" rtlCol="0">
            <a:spAutoFit/>
          </a:bodyPr>
          <a:lstStyle/>
          <a:p>
            <a:pPr algn="ctr"/>
            <a:r>
              <a:rPr lang="es-ES" sz="3600" b="1" i="1" dirty="0">
                <a:solidFill>
                  <a:schemeClr val="accent4">
                    <a:lumMod val="50000"/>
                  </a:schemeClr>
                </a:solidFill>
                <a:latin typeface="Bradley Hand ITC" panose="03070402050302030203" pitchFamily="66" charset="0"/>
              </a:rPr>
              <a:t>Dejarse hacer</a:t>
            </a:r>
          </a:p>
        </p:txBody>
      </p:sp>
      <p:sp>
        <p:nvSpPr>
          <p:cNvPr id="6" name="CuadroTexto 5">
            <a:extLst>
              <a:ext uri="{FF2B5EF4-FFF2-40B4-BE49-F238E27FC236}">
                <a16:creationId xmlns:a16="http://schemas.microsoft.com/office/drawing/2014/main" id="{FD9C727E-298B-A00C-4B16-EDFD1519EA06}"/>
              </a:ext>
            </a:extLst>
          </p:cNvPr>
          <p:cNvSpPr txBox="1"/>
          <p:nvPr/>
        </p:nvSpPr>
        <p:spPr>
          <a:xfrm>
            <a:off x="1919536" y="4834026"/>
            <a:ext cx="2664296" cy="646331"/>
          </a:xfrm>
          <a:prstGeom prst="rect">
            <a:avLst/>
          </a:prstGeom>
          <a:noFill/>
        </p:spPr>
        <p:txBody>
          <a:bodyPr wrap="square" rtlCol="0">
            <a:spAutoFit/>
          </a:bodyPr>
          <a:lstStyle/>
          <a:p>
            <a:r>
              <a:rPr lang="es-ES" sz="3600" b="1" i="1" dirty="0">
                <a:solidFill>
                  <a:schemeClr val="accent4">
                    <a:lumMod val="50000"/>
                  </a:schemeClr>
                </a:solidFill>
                <a:latin typeface="Bradley Hand ITC" panose="03070402050302030203" pitchFamily="66" charset="0"/>
              </a:rPr>
              <a:t>Hazme Tú</a:t>
            </a:r>
          </a:p>
        </p:txBody>
      </p:sp>
      <p:sp>
        <p:nvSpPr>
          <p:cNvPr id="2" name="AutoShape 2">
            <a:extLst>
              <a:ext uri="{FF2B5EF4-FFF2-40B4-BE49-F238E27FC236}">
                <a16:creationId xmlns:a16="http://schemas.microsoft.com/office/drawing/2014/main" id="{0749B519-0BDC-E0F1-B14F-395B55FDAD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a:extLst>
              <a:ext uri="{FF2B5EF4-FFF2-40B4-BE49-F238E27FC236}">
                <a16:creationId xmlns:a16="http://schemas.microsoft.com/office/drawing/2014/main" id="{26D3841B-00D9-9393-2C2F-98644AB2DE3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descr="Un conjunto de letras negras en un fondo blanco&#10;&#10;El contenido generado por IA puede ser incorrecto.">
            <a:extLst>
              <a:ext uri="{FF2B5EF4-FFF2-40B4-BE49-F238E27FC236}">
                <a16:creationId xmlns:a16="http://schemas.microsoft.com/office/drawing/2014/main" id="{AFE21546-0FE9-BC8E-DC00-6902D82A3340}"/>
              </a:ext>
            </a:extLst>
          </p:cNvPr>
          <p:cNvPicPr>
            <a:picLocks noChangeAspect="1"/>
          </p:cNvPicPr>
          <p:nvPr/>
        </p:nvPicPr>
        <p:blipFill>
          <a:blip r:embed="rId2"/>
          <a:stretch>
            <a:fillRect/>
          </a:stretch>
        </p:blipFill>
        <p:spPr>
          <a:xfrm>
            <a:off x="6265513" y="897563"/>
            <a:ext cx="3847783" cy="5062873"/>
          </a:xfrm>
          <a:prstGeom prst="rect">
            <a:avLst/>
          </a:prstGeom>
          <a:effectLst>
            <a:softEdge rad="76200"/>
          </a:effectLst>
        </p:spPr>
      </p:pic>
    </p:spTree>
    <p:extLst>
      <p:ext uri="{BB962C8B-B14F-4D97-AF65-F5344CB8AC3E}">
        <p14:creationId xmlns:p14="http://schemas.microsoft.com/office/powerpoint/2010/main" val="218532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BAD7E4D-2845-1C65-C68C-17256EE5F104}"/>
              </a:ext>
            </a:extLst>
          </p:cNvPr>
          <p:cNvPicPr>
            <a:picLocks noChangeAspect="1"/>
          </p:cNvPicPr>
          <p:nvPr/>
        </p:nvPicPr>
        <p:blipFill>
          <a:blip r:embed="rId3"/>
          <a:stretch>
            <a:fillRect/>
          </a:stretch>
        </p:blipFill>
        <p:spPr>
          <a:xfrm>
            <a:off x="3863752" y="862012"/>
            <a:ext cx="3609975" cy="5133975"/>
          </a:xfrm>
          <a:prstGeom prst="rect">
            <a:avLst/>
          </a:prstGeom>
        </p:spPr>
      </p:pic>
    </p:spTree>
    <p:extLst>
      <p:ext uri="{BB962C8B-B14F-4D97-AF65-F5344CB8AC3E}">
        <p14:creationId xmlns:p14="http://schemas.microsoft.com/office/powerpoint/2010/main" val="62773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28A99-DB0A-D0EB-669F-11B1D0F916C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216BB81-85C0-3913-70CE-0A6A6D34588A}"/>
              </a:ext>
            </a:extLst>
          </p:cNvPr>
          <p:cNvSpPr>
            <a:spLocks noGrp="1"/>
          </p:cNvSpPr>
          <p:nvPr>
            <p:ph type="title"/>
          </p:nvPr>
        </p:nvSpPr>
        <p:spPr>
          <a:xfrm>
            <a:off x="623392" y="260649"/>
            <a:ext cx="3744416" cy="1152128"/>
          </a:xfrm>
          <a:gradFill>
            <a:gsLst>
              <a:gs pos="4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292100"/>
          </a:effectLst>
        </p:spPr>
        <p:txBody>
          <a:bodyPr rtlCol="0"/>
          <a:lstStyle>
            <a:defPPr>
              <a:defRPr lang="en-US"/>
            </a:defPPr>
          </a:lstStyle>
          <a:p>
            <a:pPr algn="ctr" rtl="0"/>
            <a:b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br>
            <a:r>
              <a:rPr lang="es-ES" sz="18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t>contemplación </a:t>
            </a:r>
            <a:br>
              <a:rPr lang="es-ES" sz="3600" i="1" kern="100" dirty="0">
                <a:solidFill>
                  <a:schemeClr val="accent1">
                    <a:lumMod val="25000"/>
                  </a:schemeClr>
                </a:solidFill>
                <a:effectLst/>
                <a:latin typeface="Bradley Hand ITC" panose="03070402050302030203" pitchFamily="66" charset="0"/>
                <a:ea typeface="Times New Roman" panose="02020603050405020304" pitchFamily="18" charset="0"/>
                <a:cs typeface="Times New Roman" panose="02020603050405020304" pitchFamily="18" charset="0"/>
              </a:rPr>
            </a:br>
            <a:br>
              <a:rPr lang="pt-PT" sz="3200" dirty="0">
                <a:solidFill>
                  <a:schemeClr val="accent4">
                    <a:lumMod val="50000"/>
                  </a:schemeClr>
                </a:solidFill>
                <a:latin typeface="Bradley Hand ITC" panose="03070402050302030203" pitchFamily="66" charset="0"/>
              </a:rPr>
            </a:br>
            <a:endParaRPr lang="pt-PT" sz="3200" i="1" dirty="0">
              <a:solidFill>
                <a:schemeClr val="accent4">
                  <a:lumMod val="50000"/>
                </a:schemeClr>
              </a:solidFill>
              <a:latin typeface="Bradley Hand ITC" panose="03070402050302030203" pitchFamily="66" charset="0"/>
            </a:endParaRPr>
          </a:p>
        </p:txBody>
      </p:sp>
      <p:sp>
        <p:nvSpPr>
          <p:cNvPr id="5" name="Marcador de Posição de Conteúdo 4">
            <a:extLst>
              <a:ext uri="{FF2B5EF4-FFF2-40B4-BE49-F238E27FC236}">
                <a16:creationId xmlns:a16="http://schemas.microsoft.com/office/drawing/2014/main" id="{772C4C4A-C209-A5B3-D302-E69D448FAF28}"/>
              </a:ext>
            </a:extLst>
          </p:cNvPr>
          <p:cNvSpPr>
            <a:spLocks noGrp="1"/>
          </p:cNvSpPr>
          <p:nvPr>
            <p:ph sz="quarter" idx="13"/>
          </p:nvPr>
        </p:nvSpPr>
        <p:spPr>
          <a:xfrm>
            <a:off x="6528048" y="430574"/>
            <a:ext cx="5172573" cy="982203"/>
          </a:xfrm>
        </p:spPr>
        <p:txBody>
          <a:bodyPr rtlCol="0"/>
          <a:lstStyle>
            <a:defPPr>
              <a:defRPr lang="en-US"/>
            </a:defPPr>
          </a:lstStyle>
          <a:p>
            <a:pPr algn="ctr"/>
            <a:endParaRPr lang="es-ES" sz="4400" i="1" kern="100" dirty="0">
              <a:solidFill>
                <a:schemeClr val="accent1">
                  <a:lumMod val="25000"/>
                </a:schemeClr>
              </a:solidFill>
              <a:latin typeface="Bradley Hand ITC" panose="03070402050302030203" pitchFamily="66" charset="0"/>
              <a:cs typeface="Times New Roman" panose="02020603050405020304" pitchFamily="18" charset="0"/>
            </a:endParaRPr>
          </a:p>
          <a:p>
            <a:pPr algn="ctr"/>
            <a:r>
              <a:rPr lang="es-ES" sz="4400" i="1" kern="100" dirty="0">
                <a:solidFill>
                  <a:schemeClr val="accent1">
                    <a:lumMod val="25000"/>
                  </a:schemeClr>
                </a:solidFill>
                <a:latin typeface="Bradley Hand ITC" panose="03070402050302030203" pitchFamily="66" charset="0"/>
                <a:ea typeface="Times New Roman" panose="02020603050405020304" pitchFamily="18" charset="0"/>
                <a:cs typeface="Times New Roman" panose="02020603050405020304" pitchFamily="18" charset="0"/>
              </a:rPr>
              <a:t>vaciarse</a:t>
            </a:r>
          </a:p>
          <a:p>
            <a:pPr algn="ctr"/>
            <a:endParaRPr lang="es-ES" sz="4400" i="1" kern="100" dirty="0">
              <a:solidFill>
                <a:schemeClr val="accent1">
                  <a:lumMod val="25000"/>
                </a:schemeClr>
              </a:solidFill>
              <a:latin typeface="Bradley Hand ITC" panose="03070402050302030203" pitchFamily="66" charset="0"/>
              <a:cs typeface="Times New Roman" panose="02020603050405020304" pitchFamily="18" charset="0"/>
            </a:endParaRPr>
          </a:p>
          <a:p>
            <a:pPr algn="ctr"/>
            <a:endParaRPr lang="pt-PT" sz="4400" dirty="0"/>
          </a:p>
        </p:txBody>
      </p:sp>
      <p:pic>
        <p:nvPicPr>
          <p:cNvPr id="1026" name="Picture 2" descr="Signo de interrogación - Iconos gratis de interfaz">
            <a:extLst>
              <a:ext uri="{FF2B5EF4-FFF2-40B4-BE49-F238E27FC236}">
                <a16:creationId xmlns:a16="http://schemas.microsoft.com/office/drawing/2014/main" id="{D71F52E8-6701-1D88-80C2-7F9F626C1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837" y="260648"/>
            <a:ext cx="1741259" cy="1741259"/>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983707A-A72C-303B-3B10-44BDF4D8BAB1}"/>
              </a:ext>
            </a:extLst>
          </p:cNvPr>
          <p:cNvSpPr txBox="1"/>
          <p:nvPr/>
        </p:nvSpPr>
        <p:spPr>
          <a:xfrm>
            <a:off x="478312" y="1793937"/>
            <a:ext cx="6336704" cy="3270126"/>
          </a:xfrm>
          <a:prstGeom prst="rect">
            <a:avLst/>
          </a:prstGeom>
          <a:noFill/>
        </p:spPr>
        <p:txBody>
          <a:bodyPr wrap="square">
            <a:spAutoFit/>
          </a:bodyPr>
          <a:lstStyle/>
          <a:p>
            <a:pPr algn="ctr">
              <a:lnSpc>
                <a:spcPct val="150000"/>
              </a:lnSpc>
            </a:pPr>
            <a:r>
              <a:rPr lang="es-ES" sz="2800" b="1" i="0" dirty="0">
                <a:solidFill>
                  <a:schemeClr val="accent2">
                    <a:lumMod val="25000"/>
                  </a:schemeClr>
                </a:solidFill>
                <a:effectLst/>
                <a:latin typeface="Bradley Hand ITC" panose="03070402050302030203" pitchFamily="66" charset="0"/>
              </a:rPr>
              <a:t>“ En esta desnudez halla el alma espiritual su quietud y descanso, porque, no codiciando nada, nada le fatiga hacia arriba y nada le oprime hacia abajo, porque está en el centro de su humildad.»</a:t>
            </a:r>
            <a:endParaRPr lang="es-ES" sz="2800" b="1" dirty="0">
              <a:solidFill>
                <a:schemeClr val="accent2">
                  <a:lumMod val="25000"/>
                </a:schemeClr>
              </a:solidFill>
              <a:latin typeface="Bradley Hand ITC" panose="03070402050302030203" pitchFamily="66" charset="0"/>
            </a:endParaRPr>
          </a:p>
        </p:txBody>
      </p:sp>
      <p:sp>
        <p:nvSpPr>
          <p:cNvPr id="2" name="CuadroTexto 1">
            <a:extLst>
              <a:ext uri="{FF2B5EF4-FFF2-40B4-BE49-F238E27FC236}">
                <a16:creationId xmlns:a16="http://schemas.microsoft.com/office/drawing/2014/main" id="{79660BAA-A5D1-8796-1975-D7B54492F2C4}"/>
              </a:ext>
            </a:extLst>
          </p:cNvPr>
          <p:cNvSpPr txBox="1"/>
          <p:nvPr/>
        </p:nvSpPr>
        <p:spPr>
          <a:xfrm>
            <a:off x="2063552" y="5064063"/>
            <a:ext cx="3769321" cy="17543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softEdge rad="431800"/>
          </a:effectLst>
        </p:spPr>
        <p:txBody>
          <a:bodyPr wrap="square">
            <a:spAutoFit/>
          </a:bodyPr>
          <a:lstStyle/>
          <a:p>
            <a:pPr algn="ctr"/>
            <a:endParaRPr lang="es-ES" sz="3600" b="1" i="0" dirty="0">
              <a:solidFill>
                <a:srgbClr val="222222"/>
              </a:solidFill>
              <a:effectLst/>
              <a:latin typeface="Bradley Hand ITC" panose="03070402050302030203" pitchFamily="66" charset="0"/>
            </a:endParaRPr>
          </a:p>
          <a:p>
            <a:pPr algn="ctr"/>
            <a:r>
              <a:rPr lang="es-ES" sz="3600" b="1" i="0" dirty="0">
                <a:solidFill>
                  <a:srgbClr val="222222"/>
                </a:solidFill>
                <a:effectLst/>
                <a:latin typeface="Bradley Hand ITC" panose="03070402050302030203" pitchFamily="66" charset="0"/>
              </a:rPr>
              <a:t>Humildad</a:t>
            </a:r>
          </a:p>
          <a:p>
            <a:pPr algn="ctr"/>
            <a:endParaRPr lang="es-ES" sz="3600" b="1" dirty="0">
              <a:latin typeface="Bradley Hand ITC" panose="03070402050302030203" pitchFamily="66" charset="0"/>
            </a:endParaRPr>
          </a:p>
        </p:txBody>
      </p:sp>
      <p:pic>
        <p:nvPicPr>
          <p:cNvPr id="10242" name="Picture 2" descr="Isaías 30:15) &quot;Porque así dijo el Señor Jehová, el Santo de Israel: En  descanso y en reposo seréis salvos; en quietud y en confianza será vuestra  fortaleza&quot; Este pasaje no es una">
            <a:extLst>
              <a:ext uri="{FF2B5EF4-FFF2-40B4-BE49-F238E27FC236}">
                <a16:creationId xmlns:a16="http://schemas.microsoft.com/office/drawing/2014/main" id="{093C2B2B-1155-7CBF-F0A3-ACD3C97F9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136" y="1420533"/>
            <a:ext cx="4638054" cy="4299655"/>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19FA-0E51-8400-D58F-2F0BC49D4049}"/>
            </a:ext>
          </a:extLst>
        </p:cNvPr>
        <p:cNvGrpSpPr/>
        <p:nvPr/>
      </p:nvGrpSpPr>
      <p:grpSpPr>
        <a:xfrm>
          <a:off x="0" y="0"/>
          <a:ext cx="0" cy="0"/>
          <a:chOff x="0" y="0"/>
          <a:chExt cx="0" cy="0"/>
        </a:xfrm>
      </p:grpSpPr>
      <p:pic>
        <p:nvPicPr>
          <p:cNvPr id="11266" name="Picture 2" descr="La humildad en tiempos de incertidumbre – Red de Cuidados Paliativos">
            <a:extLst>
              <a:ext uri="{FF2B5EF4-FFF2-40B4-BE49-F238E27FC236}">
                <a16:creationId xmlns:a16="http://schemas.microsoft.com/office/drawing/2014/main" id="{B35AD4B3-09D2-C53B-426F-C61C51EBC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791" y="3577201"/>
            <a:ext cx="4621631" cy="3075485"/>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pic>
        <p:nvPicPr>
          <p:cNvPr id="1026" name="Picture 2" descr="Signo de interrogación - Iconos gratis de interfaz">
            <a:extLst>
              <a:ext uri="{FF2B5EF4-FFF2-40B4-BE49-F238E27FC236}">
                <a16:creationId xmlns:a16="http://schemas.microsoft.com/office/drawing/2014/main" id="{F8B2FEE7-0F81-BD94-91EB-CC754A2CC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080" y="101324"/>
            <a:ext cx="2228844" cy="2228844"/>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FB396D8-5F5A-4923-7771-794DC5E0864F}"/>
              </a:ext>
            </a:extLst>
          </p:cNvPr>
          <p:cNvSpPr txBox="1"/>
          <p:nvPr/>
        </p:nvSpPr>
        <p:spPr>
          <a:xfrm>
            <a:off x="7536158" y="3528308"/>
            <a:ext cx="3528391" cy="64633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a:spAutoFit/>
          </a:bodyPr>
          <a:lstStyle/>
          <a:p>
            <a:pPr algn="ctr"/>
            <a:r>
              <a:rPr lang="es-ES" sz="3600" b="1" i="0" dirty="0">
                <a:solidFill>
                  <a:srgbClr val="222222"/>
                </a:solidFill>
                <a:effectLst/>
                <a:latin typeface="Bradley Hand ITC" panose="03070402050302030203" pitchFamily="66" charset="0"/>
              </a:rPr>
              <a:t>Humildad</a:t>
            </a:r>
            <a:endParaRPr lang="es-ES" sz="3600" b="1" dirty="0">
              <a:latin typeface="Bradley Hand ITC" panose="03070402050302030203" pitchFamily="66" charset="0"/>
            </a:endParaRPr>
          </a:p>
        </p:txBody>
      </p:sp>
      <p:graphicFrame>
        <p:nvGraphicFramePr>
          <p:cNvPr id="2" name="Diagrama 1">
            <a:extLst>
              <a:ext uri="{FF2B5EF4-FFF2-40B4-BE49-F238E27FC236}">
                <a16:creationId xmlns:a16="http://schemas.microsoft.com/office/drawing/2014/main" id="{CAC1FDC7-8BAD-8129-5F62-52FAEFF270DE}"/>
              </a:ext>
            </a:extLst>
          </p:cNvPr>
          <p:cNvGraphicFramePr/>
          <p:nvPr>
            <p:extLst>
              <p:ext uri="{D42A27DB-BD31-4B8C-83A1-F6EECF244321}">
                <p14:modId xmlns:p14="http://schemas.microsoft.com/office/powerpoint/2010/main" val="2581913144"/>
              </p:ext>
            </p:extLst>
          </p:nvPr>
        </p:nvGraphicFramePr>
        <p:xfrm>
          <a:off x="544068" y="2743181"/>
          <a:ext cx="4623141" cy="35459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DF4C602F-D697-32AD-563A-4DFA3872A821}"/>
              </a:ext>
            </a:extLst>
          </p:cNvPr>
          <p:cNvSpPr txBox="1"/>
          <p:nvPr/>
        </p:nvSpPr>
        <p:spPr>
          <a:xfrm>
            <a:off x="1055440" y="740043"/>
            <a:ext cx="3528392" cy="954107"/>
          </a:xfrm>
          <a:prstGeom prst="rect">
            <a:avLst/>
          </a:prstGeom>
          <a:noFill/>
        </p:spPr>
        <p:txBody>
          <a:bodyPr wrap="square" rtlCol="0">
            <a:spAutoFit/>
          </a:bodyPr>
          <a:lstStyle/>
          <a:p>
            <a:pPr algn="ctr"/>
            <a:r>
              <a:rPr lang="es-ES" sz="2800" b="1" dirty="0">
                <a:solidFill>
                  <a:schemeClr val="accent4">
                    <a:lumMod val="50000"/>
                  </a:schemeClr>
                </a:solidFill>
                <a:latin typeface="Bradley Hand ITC" panose="03070402050302030203" pitchFamily="66" charset="0"/>
              </a:rPr>
              <a:t>Referencia egocéntrica a uno mismo</a:t>
            </a:r>
          </a:p>
        </p:txBody>
      </p:sp>
      <p:sp>
        <p:nvSpPr>
          <p:cNvPr id="12" name="Flecha: hacia abajo 11">
            <a:extLst>
              <a:ext uri="{FF2B5EF4-FFF2-40B4-BE49-F238E27FC236}">
                <a16:creationId xmlns:a16="http://schemas.microsoft.com/office/drawing/2014/main" id="{F4124E74-4E9E-704E-E526-58CF527C3F26}"/>
              </a:ext>
            </a:extLst>
          </p:cNvPr>
          <p:cNvSpPr/>
          <p:nvPr/>
        </p:nvSpPr>
        <p:spPr>
          <a:xfrm>
            <a:off x="593192" y="1447036"/>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70" name="Picture 6" descr="Humildad qué es?, y todo lo que debes saber de esta virtud">
            <a:extLst>
              <a:ext uri="{FF2B5EF4-FFF2-40B4-BE49-F238E27FC236}">
                <a16:creationId xmlns:a16="http://schemas.microsoft.com/office/drawing/2014/main" id="{F4DD4DB8-4516-D490-7118-721AD14CB7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4925" y="740043"/>
            <a:ext cx="4371498" cy="2448038"/>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4F854D6-5EE9-57E4-589E-049731B7E684}"/>
              </a:ext>
            </a:extLst>
          </p:cNvPr>
          <p:cNvSpPr txBox="1"/>
          <p:nvPr/>
        </p:nvSpPr>
        <p:spPr>
          <a:xfrm>
            <a:off x="7765742" y="416877"/>
            <a:ext cx="3528391" cy="64633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a:spAutoFit/>
          </a:bodyPr>
          <a:lstStyle/>
          <a:p>
            <a:pPr algn="ctr"/>
            <a:r>
              <a:rPr lang="es-ES" sz="3600" b="1" i="0" dirty="0">
                <a:solidFill>
                  <a:srgbClr val="222222"/>
                </a:solidFill>
                <a:effectLst/>
                <a:latin typeface="Bradley Hand ITC" panose="03070402050302030203" pitchFamily="66" charset="0"/>
              </a:rPr>
              <a:t>vaciarse</a:t>
            </a:r>
            <a:endParaRPr lang="es-ES" sz="3600" b="1" dirty="0">
              <a:latin typeface="Bradley Hand ITC" panose="03070402050302030203" pitchFamily="66" charset="0"/>
            </a:endParaRPr>
          </a:p>
        </p:txBody>
      </p:sp>
      <p:pic>
        <p:nvPicPr>
          <p:cNvPr id="11272" name="Picture 8" descr="newtonian mechanics - Modelling the movement and jumps of a chalk while  drawing a dashed line on a blackboard - Physics Stack Exchange">
            <a:extLst>
              <a:ext uri="{FF2B5EF4-FFF2-40B4-BE49-F238E27FC236}">
                <a16:creationId xmlns:a16="http://schemas.microsoft.com/office/drawing/2014/main" id="{6E8DBBCF-7455-C871-BEEA-2DD832C59B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7928" y="2653335"/>
            <a:ext cx="1506357" cy="4103342"/>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fade">
                                      <p:cBhvr>
                                        <p:cTn id="22" dur="500"/>
                                        <p:tgtEl>
                                          <p:spTgt spid="1127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270"/>
                                        </p:tgtEl>
                                        <p:attrNameLst>
                                          <p:attrName>style.visibility</p:attrName>
                                        </p:attrNameLst>
                                      </p:cBhvr>
                                      <p:to>
                                        <p:strVal val="visible"/>
                                      </p:to>
                                    </p:set>
                                    <p:animEffect transition="in" filter="fade">
                                      <p:cBhvr>
                                        <p:cTn id="46"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AsOne/>
      </p:bldGraphic>
      <p:bldP spid="11" grpId="0"/>
      <p:bldP spid="1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5EA98-9331-A941-A871-E3D97B534704}"/>
            </a:ext>
          </a:extLst>
        </p:cNvPr>
        <p:cNvGrpSpPr/>
        <p:nvPr/>
      </p:nvGrpSpPr>
      <p:grpSpPr>
        <a:xfrm>
          <a:off x="0" y="0"/>
          <a:ext cx="0" cy="0"/>
          <a:chOff x="0" y="0"/>
          <a:chExt cx="0" cy="0"/>
        </a:xfrm>
      </p:grpSpPr>
      <p:pic>
        <p:nvPicPr>
          <p:cNvPr id="1028" name="Picture 4" descr="Transparencia | Atiempo">
            <a:extLst>
              <a:ext uri="{FF2B5EF4-FFF2-40B4-BE49-F238E27FC236}">
                <a16:creationId xmlns:a16="http://schemas.microsoft.com/office/drawing/2014/main" id="{102F9B16-F583-500F-7EE5-77CEEE482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690" y="3533645"/>
            <a:ext cx="5533331" cy="2909461"/>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C1CA414-2E43-C36A-1229-C1A0FC31B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51" y="3429002"/>
            <a:ext cx="5807558" cy="2909462"/>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A9890B5-353F-CD4B-25FE-A92E970CC046}"/>
              </a:ext>
            </a:extLst>
          </p:cNvPr>
          <p:cNvSpPr txBox="1"/>
          <p:nvPr/>
        </p:nvSpPr>
        <p:spPr>
          <a:xfrm>
            <a:off x="3863752" y="842223"/>
            <a:ext cx="5807968" cy="584775"/>
          </a:xfrm>
          <a:prstGeom prst="rect">
            <a:avLst/>
          </a:prstGeom>
          <a:noFill/>
        </p:spPr>
        <p:txBody>
          <a:bodyPr wrap="square">
            <a:spAutoFit/>
          </a:bodyPr>
          <a:lstStyle/>
          <a:p>
            <a:r>
              <a:rPr lang="es-ES" sz="3200" b="1" dirty="0">
                <a:solidFill>
                  <a:schemeClr val="accent1">
                    <a:lumMod val="10000"/>
                  </a:schemeClr>
                </a:solidFill>
                <a:latin typeface="Bradley Hand ITC" panose="03070402050302030203" pitchFamily="66" charset="0"/>
              </a:rPr>
              <a:t>Abrirnos a la realidad espiritual </a:t>
            </a:r>
            <a:endParaRPr lang="es-ES" sz="3200" dirty="0"/>
          </a:p>
        </p:txBody>
      </p:sp>
      <p:sp>
        <p:nvSpPr>
          <p:cNvPr id="6" name="CuadroTexto 5">
            <a:extLst>
              <a:ext uri="{FF2B5EF4-FFF2-40B4-BE49-F238E27FC236}">
                <a16:creationId xmlns:a16="http://schemas.microsoft.com/office/drawing/2014/main" id="{28AECA30-CB1C-A314-903E-382DF0C657C8}"/>
              </a:ext>
            </a:extLst>
          </p:cNvPr>
          <p:cNvSpPr txBox="1"/>
          <p:nvPr/>
        </p:nvSpPr>
        <p:spPr>
          <a:xfrm>
            <a:off x="2063552" y="2144767"/>
            <a:ext cx="2664296" cy="1077218"/>
          </a:xfrm>
          <a:prstGeom prst="rect">
            <a:avLst/>
          </a:prstGeom>
          <a:noFill/>
        </p:spPr>
        <p:txBody>
          <a:bodyPr wrap="square">
            <a:spAutoFit/>
          </a:bodyPr>
          <a:lstStyle/>
          <a:p>
            <a:pPr algn="ctr"/>
            <a:r>
              <a:rPr lang="es-ES" sz="3200" b="1" dirty="0">
                <a:solidFill>
                  <a:schemeClr val="accent1">
                    <a:lumMod val="10000"/>
                  </a:schemeClr>
                </a:solidFill>
                <a:latin typeface="Bradley Hand ITC" panose="03070402050302030203" pitchFamily="66" charset="0"/>
              </a:rPr>
              <a:t>Centrarse en sí mismo</a:t>
            </a:r>
            <a:endParaRPr lang="es-ES" sz="3200" dirty="0"/>
          </a:p>
        </p:txBody>
      </p:sp>
      <p:sp>
        <p:nvSpPr>
          <p:cNvPr id="8" name="CuadroTexto 7">
            <a:extLst>
              <a:ext uri="{FF2B5EF4-FFF2-40B4-BE49-F238E27FC236}">
                <a16:creationId xmlns:a16="http://schemas.microsoft.com/office/drawing/2014/main" id="{516FF45C-77B8-7BC3-984F-B33D1F4F19DA}"/>
              </a:ext>
            </a:extLst>
          </p:cNvPr>
          <p:cNvSpPr txBox="1"/>
          <p:nvPr/>
        </p:nvSpPr>
        <p:spPr>
          <a:xfrm>
            <a:off x="8112224" y="2142494"/>
            <a:ext cx="2376264" cy="1077218"/>
          </a:xfrm>
          <a:prstGeom prst="rect">
            <a:avLst/>
          </a:prstGeom>
          <a:noFill/>
        </p:spPr>
        <p:txBody>
          <a:bodyPr wrap="square">
            <a:spAutoFit/>
          </a:bodyPr>
          <a:lstStyle/>
          <a:p>
            <a:r>
              <a:rPr lang="es-ES" sz="3200" b="1" dirty="0">
                <a:solidFill>
                  <a:schemeClr val="accent1">
                    <a:lumMod val="10000"/>
                  </a:schemeClr>
                </a:solidFill>
                <a:latin typeface="Bradley Hand ITC" panose="03070402050302030203" pitchFamily="66" charset="0"/>
              </a:rPr>
              <a:t>Donación de sí mismo </a:t>
            </a:r>
          </a:p>
        </p:txBody>
      </p:sp>
      <p:sp>
        <p:nvSpPr>
          <p:cNvPr id="9" name="Flecha: hacia abajo 8">
            <a:extLst>
              <a:ext uri="{FF2B5EF4-FFF2-40B4-BE49-F238E27FC236}">
                <a16:creationId xmlns:a16="http://schemas.microsoft.com/office/drawing/2014/main" id="{F3073DE0-242E-1578-F449-EA89C70906B3}"/>
              </a:ext>
            </a:extLst>
          </p:cNvPr>
          <p:cNvSpPr/>
          <p:nvPr/>
        </p:nvSpPr>
        <p:spPr>
          <a:xfrm>
            <a:off x="3395700" y="1148502"/>
            <a:ext cx="452284" cy="993992"/>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90000"/>
                </a:schemeClr>
              </a:solidFill>
            </a:endParaRPr>
          </a:p>
        </p:txBody>
      </p:sp>
      <p:sp>
        <p:nvSpPr>
          <p:cNvPr id="10" name="Flecha: hacia abajo 9">
            <a:extLst>
              <a:ext uri="{FF2B5EF4-FFF2-40B4-BE49-F238E27FC236}">
                <a16:creationId xmlns:a16="http://schemas.microsoft.com/office/drawing/2014/main" id="{2947AF48-0D6F-77D3-6770-DDB4DE6E3A74}"/>
              </a:ext>
            </a:extLst>
          </p:cNvPr>
          <p:cNvSpPr/>
          <p:nvPr/>
        </p:nvSpPr>
        <p:spPr>
          <a:xfrm>
            <a:off x="9671720" y="1073040"/>
            <a:ext cx="452284" cy="1069454"/>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90000"/>
                </a:schemeClr>
              </a:solidFill>
            </a:endParaRPr>
          </a:p>
        </p:txBody>
      </p:sp>
      <p:sp>
        <p:nvSpPr>
          <p:cNvPr id="11" name="CuadroTexto 10">
            <a:extLst>
              <a:ext uri="{FF2B5EF4-FFF2-40B4-BE49-F238E27FC236}">
                <a16:creationId xmlns:a16="http://schemas.microsoft.com/office/drawing/2014/main" id="{3A1C8CA2-3145-99CB-73BA-308B6555587C}"/>
              </a:ext>
            </a:extLst>
          </p:cNvPr>
          <p:cNvSpPr txBox="1"/>
          <p:nvPr/>
        </p:nvSpPr>
        <p:spPr>
          <a:xfrm>
            <a:off x="8112224" y="3929488"/>
            <a:ext cx="2232248" cy="707886"/>
          </a:xfrm>
          <a:prstGeom prst="rect">
            <a:avLst/>
          </a:prstGeom>
          <a:noFill/>
        </p:spPr>
        <p:txBody>
          <a:bodyPr wrap="square" rtlCol="0">
            <a:spAutoFit/>
          </a:bodyPr>
          <a:lstStyle/>
          <a:p>
            <a:pPr algn="ctr"/>
            <a:r>
              <a:rPr lang="es-ES" sz="4000" b="1" dirty="0">
                <a:solidFill>
                  <a:schemeClr val="accent1">
                    <a:lumMod val="10000"/>
                  </a:schemeClr>
                </a:solidFill>
                <a:latin typeface="Bradley Hand ITC" panose="03070402050302030203" pitchFamily="66" charset="0"/>
              </a:rPr>
              <a:t>Entrega</a:t>
            </a:r>
          </a:p>
        </p:txBody>
      </p:sp>
      <p:sp>
        <p:nvSpPr>
          <p:cNvPr id="2" name="CuadroTexto 1">
            <a:extLst>
              <a:ext uri="{FF2B5EF4-FFF2-40B4-BE49-F238E27FC236}">
                <a16:creationId xmlns:a16="http://schemas.microsoft.com/office/drawing/2014/main" id="{230D479E-0872-DA18-1E4B-1B093F4279AA}"/>
              </a:ext>
            </a:extLst>
          </p:cNvPr>
          <p:cNvSpPr txBox="1"/>
          <p:nvPr/>
        </p:nvSpPr>
        <p:spPr>
          <a:xfrm>
            <a:off x="2186435" y="3991043"/>
            <a:ext cx="2556284" cy="584775"/>
          </a:xfrm>
          <a:prstGeom prst="rect">
            <a:avLst/>
          </a:prstGeom>
          <a:solidFill>
            <a:schemeClr val="bg1"/>
          </a:solidFill>
          <a:effectLst>
            <a:softEdge rad="88900"/>
          </a:effectLst>
        </p:spPr>
        <p:txBody>
          <a:bodyPr wrap="square" rtlCol="0">
            <a:spAutoFit/>
          </a:bodyPr>
          <a:lstStyle/>
          <a:p>
            <a:r>
              <a:rPr lang="es-ES" sz="3200" b="1" dirty="0">
                <a:latin typeface="Bradley Hand ITC" panose="03070402050302030203" pitchFamily="66" charset="0"/>
              </a:rPr>
              <a:t>Apropiación</a:t>
            </a:r>
          </a:p>
        </p:txBody>
      </p:sp>
      <p:sp>
        <p:nvSpPr>
          <p:cNvPr id="3" name="CuadroTexto 2">
            <a:extLst>
              <a:ext uri="{FF2B5EF4-FFF2-40B4-BE49-F238E27FC236}">
                <a16:creationId xmlns:a16="http://schemas.microsoft.com/office/drawing/2014/main" id="{4610A7F4-A45B-8CF8-7050-9D33EAF609D7}"/>
              </a:ext>
            </a:extLst>
          </p:cNvPr>
          <p:cNvSpPr txBox="1"/>
          <p:nvPr/>
        </p:nvSpPr>
        <p:spPr>
          <a:xfrm>
            <a:off x="7968208" y="5347150"/>
            <a:ext cx="2952328" cy="646331"/>
          </a:xfrm>
          <a:prstGeom prst="rect">
            <a:avLst/>
          </a:prstGeom>
          <a:noFill/>
        </p:spPr>
        <p:txBody>
          <a:bodyPr wrap="square" rtlCol="0">
            <a:spAutoFit/>
          </a:bodyPr>
          <a:lstStyle/>
          <a:p>
            <a:r>
              <a:rPr lang="es-ES" sz="3600" b="1" dirty="0">
                <a:latin typeface="Bradley Hand ITC" panose="03070402050302030203" pitchFamily="66" charset="0"/>
              </a:rPr>
              <a:t>Transparencia</a:t>
            </a:r>
          </a:p>
        </p:txBody>
      </p:sp>
      <p:sp>
        <p:nvSpPr>
          <p:cNvPr id="5" name="CuadroTexto 4">
            <a:extLst>
              <a:ext uri="{FF2B5EF4-FFF2-40B4-BE49-F238E27FC236}">
                <a16:creationId xmlns:a16="http://schemas.microsoft.com/office/drawing/2014/main" id="{9B440EDD-EFF8-513F-9655-708163E5B064}"/>
              </a:ext>
            </a:extLst>
          </p:cNvPr>
          <p:cNvSpPr txBox="1"/>
          <p:nvPr/>
        </p:nvSpPr>
        <p:spPr>
          <a:xfrm>
            <a:off x="1988413" y="5182346"/>
            <a:ext cx="2952328" cy="646331"/>
          </a:xfrm>
          <a:prstGeom prst="rect">
            <a:avLst/>
          </a:prstGeom>
          <a:solidFill>
            <a:schemeClr val="bg1"/>
          </a:solidFill>
          <a:effectLst>
            <a:softEdge rad="177800"/>
          </a:effectLst>
        </p:spPr>
        <p:txBody>
          <a:bodyPr wrap="square" rtlCol="0">
            <a:spAutoFit/>
          </a:bodyPr>
          <a:lstStyle/>
          <a:p>
            <a:pPr algn="ctr"/>
            <a:r>
              <a:rPr lang="es-ES" sz="3600" b="1" dirty="0">
                <a:latin typeface="Bradley Hand ITC" panose="03070402050302030203" pitchFamily="66" charset="0"/>
              </a:rPr>
              <a:t>Opacidad</a:t>
            </a:r>
          </a:p>
        </p:txBody>
      </p:sp>
    </p:spTree>
    <p:extLst>
      <p:ext uri="{BB962C8B-B14F-4D97-AF65-F5344CB8AC3E}">
        <p14:creationId xmlns:p14="http://schemas.microsoft.com/office/powerpoint/2010/main" val="217934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P spid="10" grpId="0" animBg="1"/>
      <p:bldP spid="11" grpId="0"/>
      <p:bldP spid="2" grpId="0" animBg="1"/>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ía soleado con temperaturas agradables - INFOELDORADO">
            <a:extLst>
              <a:ext uri="{FF2B5EF4-FFF2-40B4-BE49-F238E27FC236}">
                <a16:creationId xmlns:a16="http://schemas.microsoft.com/office/drawing/2014/main" id="{E9E38547-4214-44C5-BEEE-A86D84C7A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587" y="548680"/>
            <a:ext cx="7358192" cy="4120587"/>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9707489-F70D-8413-4949-5399C7EF29FF}"/>
              </a:ext>
            </a:extLst>
          </p:cNvPr>
          <p:cNvSpPr txBox="1"/>
          <p:nvPr/>
        </p:nvSpPr>
        <p:spPr>
          <a:xfrm>
            <a:off x="1631504" y="548680"/>
            <a:ext cx="9577064" cy="70788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softEdge rad="76200"/>
          </a:effectLst>
        </p:spPr>
        <p:txBody>
          <a:bodyPr wrap="square" rtlCol="0">
            <a:spAutoFit/>
          </a:bodyPr>
          <a:lstStyle/>
          <a:p>
            <a:pPr algn="ctr"/>
            <a:r>
              <a:rPr lang="es-ES" sz="4000" b="1" dirty="0">
                <a:solidFill>
                  <a:schemeClr val="accent1">
                    <a:lumMod val="10000"/>
                  </a:schemeClr>
                </a:solidFill>
                <a:latin typeface="Bradley Hand ITC" panose="03070402050302030203" pitchFamily="66" charset="0"/>
              </a:rPr>
              <a:t>¿Cómo abrirnos a este proceso del vaciarse?</a:t>
            </a:r>
          </a:p>
        </p:txBody>
      </p:sp>
      <p:sp>
        <p:nvSpPr>
          <p:cNvPr id="8" name="CuadroTexto 7">
            <a:extLst>
              <a:ext uri="{FF2B5EF4-FFF2-40B4-BE49-F238E27FC236}">
                <a16:creationId xmlns:a16="http://schemas.microsoft.com/office/drawing/2014/main" id="{EE790714-C3B9-AA17-D5A7-F41CE73729DB}"/>
              </a:ext>
            </a:extLst>
          </p:cNvPr>
          <p:cNvSpPr txBox="1"/>
          <p:nvPr/>
        </p:nvSpPr>
        <p:spPr>
          <a:xfrm>
            <a:off x="3431704" y="2924944"/>
            <a:ext cx="6527942" cy="64633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softEdge rad="88900"/>
          </a:effectLst>
        </p:spPr>
        <p:txBody>
          <a:bodyPr wrap="square">
            <a:spAutoFit/>
          </a:bodyPr>
          <a:lstStyle/>
          <a:p>
            <a:pPr algn="ctr"/>
            <a:r>
              <a:rPr lang="es-ES" sz="3600" b="1" dirty="0">
                <a:solidFill>
                  <a:schemeClr val="accent1">
                    <a:lumMod val="10000"/>
                  </a:schemeClr>
                </a:solidFill>
                <a:latin typeface="Bradley Hand ITC" panose="03070402050302030203" pitchFamily="66" charset="0"/>
                <a:ea typeface="Aptos" panose="020B0004020202020204" pitchFamily="34" charset="0"/>
                <a:cs typeface="Times New Roman" panose="02020603050405020304" pitchFamily="18" charset="0"/>
              </a:rPr>
              <a:t>D</a:t>
            </a:r>
            <a:r>
              <a:rPr lang="es-ES" sz="3600" b="1"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esde una clave de Amor…</a:t>
            </a:r>
            <a:endParaRPr lang="es-ES" sz="3600" b="1" dirty="0">
              <a:solidFill>
                <a:schemeClr val="accent1">
                  <a:lumMod val="10000"/>
                </a:schemeClr>
              </a:solidFill>
              <a:latin typeface="Bradley Hand ITC" panose="03070402050302030203" pitchFamily="66" charset="0"/>
            </a:endParaRPr>
          </a:p>
        </p:txBody>
      </p:sp>
      <p:sp>
        <p:nvSpPr>
          <p:cNvPr id="10" name="CuadroTexto 9">
            <a:extLst>
              <a:ext uri="{FF2B5EF4-FFF2-40B4-BE49-F238E27FC236}">
                <a16:creationId xmlns:a16="http://schemas.microsoft.com/office/drawing/2014/main" id="{2BA5628D-5511-F619-CC5D-554B9F58C7F7}"/>
              </a:ext>
            </a:extLst>
          </p:cNvPr>
          <p:cNvSpPr txBox="1"/>
          <p:nvPr/>
        </p:nvSpPr>
        <p:spPr>
          <a:xfrm>
            <a:off x="5003487" y="4725144"/>
            <a:ext cx="3528392" cy="1754326"/>
          </a:xfrm>
          <a:prstGeom prst="rect">
            <a:avLst/>
          </a:prstGeom>
          <a:gradFill>
            <a:gsLst>
              <a:gs pos="52000">
                <a:schemeClr val="accent3">
                  <a:lumMod val="0"/>
                  <a:lumOff val="100000"/>
                </a:schemeClr>
              </a:gs>
              <a:gs pos="95000">
                <a:schemeClr val="accent3">
                  <a:lumMod val="0"/>
                  <a:lumOff val="100000"/>
                </a:schemeClr>
              </a:gs>
              <a:gs pos="54000">
                <a:schemeClr val="accent3">
                  <a:lumMod val="100000"/>
                </a:schemeClr>
              </a:gs>
            </a:gsLst>
            <a:path path="circle">
              <a:fillToRect t="100000" r="100000"/>
            </a:path>
          </a:gradFill>
          <a:effectLst>
            <a:softEdge rad="165100"/>
          </a:effectLst>
        </p:spPr>
        <p:txBody>
          <a:bodyPr wrap="square">
            <a:spAutoFit/>
          </a:bodyPr>
          <a:lstStyle/>
          <a:p>
            <a:pPr algn="ctr"/>
            <a:endParaRPr lang="es-ES" sz="3600" b="1" dirty="0">
              <a:effectLst/>
              <a:latin typeface="Bradley Hand ITC" panose="03070402050302030203" pitchFamily="66" charset="0"/>
              <a:ea typeface="Aptos" panose="020B0004020202020204" pitchFamily="34" charset="0"/>
              <a:cs typeface="Times New Roman" panose="02020603050405020304" pitchFamily="18" charset="0"/>
            </a:endParaRPr>
          </a:p>
          <a:p>
            <a:pPr algn="ctr"/>
            <a:r>
              <a:rPr lang="es-ES" sz="3600" b="1" dirty="0">
                <a:effectLst/>
                <a:latin typeface="Bradley Hand ITC" panose="03070402050302030203" pitchFamily="66" charset="0"/>
                <a:ea typeface="Aptos" panose="020B0004020202020204" pitchFamily="34" charset="0"/>
                <a:cs typeface="Times New Roman" panose="02020603050405020304" pitchFamily="18" charset="0"/>
              </a:rPr>
              <a:t>“dejarse hacer”</a:t>
            </a:r>
          </a:p>
          <a:p>
            <a:pPr algn="ctr"/>
            <a:r>
              <a:rPr lang="es-ES" sz="3600" b="1" dirty="0">
                <a:effectLst/>
                <a:latin typeface="Bradley Hand ITC" panose="03070402050302030203" pitchFamily="66" charset="0"/>
                <a:ea typeface="Aptos" panose="020B0004020202020204" pitchFamily="34" charset="0"/>
                <a:cs typeface="Times New Roman" panose="02020603050405020304" pitchFamily="18" charset="0"/>
              </a:rPr>
              <a:t> </a:t>
            </a:r>
            <a:endParaRPr lang="es-ES" sz="3600" b="1" dirty="0">
              <a:latin typeface="Bradley Hand ITC" panose="03070402050302030203" pitchFamily="66" charset="0"/>
            </a:endParaRPr>
          </a:p>
        </p:txBody>
      </p:sp>
      <p:pic>
        <p:nvPicPr>
          <p:cNvPr id="12292" name="Picture 4" descr="El coraje de tener miedo: Dejarse hacer - Contemplativos en el Mundo">
            <a:extLst>
              <a:ext uri="{FF2B5EF4-FFF2-40B4-BE49-F238E27FC236}">
                <a16:creationId xmlns:a16="http://schemas.microsoft.com/office/drawing/2014/main" id="{FDC7E755-94B4-1BDE-9531-811F05C63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756" y="4077072"/>
            <a:ext cx="4086135" cy="2546640"/>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pic>
        <p:nvPicPr>
          <p:cNvPr id="12294" name="Picture 6" descr="Construyendo un Corazón de Barro - MiMAmor | Reflexión Cristiana">
            <a:extLst>
              <a:ext uri="{FF2B5EF4-FFF2-40B4-BE49-F238E27FC236}">
                <a16:creationId xmlns:a16="http://schemas.microsoft.com/office/drawing/2014/main" id="{F0132615-E62C-3B27-3E75-BFF2ECFFA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40" y="4535379"/>
            <a:ext cx="4751308" cy="2088333"/>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294"/>
                                        </p:tgtEl>
                                        <p:attrNameLst>
                                          <p:attrName>style.visibility</p:attrName>
                                        </p:attrNameLst>
                                      </p:cBhvr>
                                      <p:to>
                                        <p:strVal val="visible"/>
                                      </p:to>
                                    </p:set>
                                    <p:animEffect transition="in" filter="fade">
                                      <p:cBhvr>
                                        <p:cTn id="26" dur="500"/>
                                        <p:tgtEl>
                                          <p:spTgt spid="1229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92"/>
                                        </p:tgtEl>
                                        <p:attrNameLst>
                                          <p:attrName>style.visibility</p:attrName>
                                        </p:attrNameLst>
                                      </p:cBhvr>
                                      <p:to>
                                        <p:strVal val="visible"/>
                                      </p:to>
                                    </p:set>
                                    <p:animEffect transition="in" filter="fade">
                                      <p:cBhvr>
                                        <p:cTn id="31"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theme/theme1.xml><?xml version="1.0" encoding="utf-8"?>
<a:theme xmlns:a="http://schemas.openxmlformats.org/drawingml/2006/main" name="Tema do Offic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1602_TF34316244_Win32" id="{77E1457E-92B3-4FAA-AF7B-27035F114E14}" vid="{58FC7C76-5E31-42F5-97F3-3A15C577216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b13cd20-357b-48a5-aff4-3bb4b52aae3e" xsi:nil="true"/>
    <MediaServiceKeyPoints xmlns="4f0d45a2-344c-4fe0-9811-4277bf2c2e17" xsi:nil="true"/>
    <lcf76f155ced4ddcb4097134ff3c332f xmlns="4f0d45a2-344c-4fe0-9811-4277bf2c2e1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B9CED55E8F8543BEFD54205924B97E" ma:contentTypeVersion="15" ma:contentTypeDescription="Create a new document." ma:contentTypeScope="" ma:versionID="7934cfc98febfa177962bc8a36be076c">
  <xsd:schema xmlns:xsd="http://www.w3.org/2001/XMLSchema" xmlns:xs="http://www.w3.org/2001/XMLSchema" xmlns:p="http://schemas.microsoft.com/office/2006/metadata/properties" xmlns:ns2="4f0d45a2-344c-4fe0-9811-4277bf2c2e17" xmlns:ns3="bb13cd20-357b-48a5-aff4-3bb4b52aae3e" targetNamespace="http://schemas.microsoft.com/office/2006/metadata/properties" ma:root="true" ma:fieldsID="aa190bc864bcebc737c679dbb323a16d" ns2:_="" ns3:_="">
    <xsd:import namespace="4f0d45a2-344c-4fe0-9811-4277bf2c2e17"/>
    <xsd:import namespace="bb13cd20-357b-48a5-aff4-3bb4b52aae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d45a2-344c-4fe0-9811-4277bf2c2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42cf434-6fa7-423d-b9b2-a30b23ae4b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13cd20-357b-48a5-aff4-3bb4b52aae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435a69-c5f6-4b2d-823a-b7e1eae613dc}" ma:internalName="TaxCatchAll" ma:showField="CatchAllData" ma:web="bb13cd20-357b-48a5-aff4-3bb4b52aa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bb13cd20-357b-48a5-aff4-3bb4b52aae3e"/>
    <ds:schemaRef ds:uri="4f0d45a2-344c-4fe0-9811-4277bf2c2e17"/>
  </ds:schemaRefs>
</ds:datastoreItem>
</file>

<file path=customXml/itemProps2.xml><?xml version="1.0" encoding="utf-8"?>
<ds:datastoreItem xmlns:ds="http://schemas.openxmlformats.org/officeDocument/2006/customXml" ds:itemID="{2421B937-7172-47A3-B8EF-010B04CBBB90}">
  <ds:schemaRefs>
    <ds:schemaRef ds:uri="http://schemas.microsoft.com/sharepoint/v3/contenttype/forms"/>
  </ds:schemaRefs>
</ds:datastoreItem>
</file>

<file path=customXml/itemProps3.xml><?xml version="1.0" encoding="utf-8"?>
<ds:datastoreItem xmlns:ds="http://schemas.openxmlformats.org/officeDocument/2006/customXml" ds:itemID="{5974BCD7-D258-485B-BD7F-372BBAC1E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d45a2-344c-4fe0-9811-4277bf2c2e17"/>
    <ds:schemaRef ds:uri="bb13cd20-357b-48a5-aff4-3bb4b52aa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Estrutura de gotícula</Template>
  <TotalTime>15322</TotalTime>
  <Words>1818</Words>
  <Application>Microsoft Office PowerPoint</Application>
  <PresentationFormat>Panorámica</PresentationFormat>
  <Paragraphs>319</Paragraphs>
  <Slides>51</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51</vt:i4>
      </vt:variant>
    </vt:vector>
  </HeadingPairs>
  <TitlesOfParts>
    <vt:vector size="58" baseType="lpstr">
      <vt:lpstr>Abadi Extra Light</vt:lpstr>
      <vt:lpstr>Aptos</vt:lpstr>
      <vt:lpstr>Arial</vt:lpstr>
      <vt:lpstr>Bradley Hand ITC</vt:lpstr>
      <vt:lpstr>Calibri</vt:lpstr>
      <vt:lpstr>Wingdings</vt:lpstr>
      <vt:lpstr>Tema do Office</vt:lpstr>
      <vt:lpstr> Ejercicios de contemplación en la vida cotidiana</vt:lpstr>
      <vt:lpstr>Presentación de PowerPoint</vt:lpstr>
      <vt:lpstr>El cuarto tiempo o etapa:   la contemplación  y  el vaciarse  </vt:lpstr>
      <vt:lpstr> contemplación   </vt:lpstr>
      <vt:lpstr>Presentación de PowerPoint</vt:lpstr>
      <vt:lpstr> contemplación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camino de Oración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Vicente</dc:creator>
  <cp:lastModifiedBy>Pilar Sanchez Orozco</cp:lastModifiedBy>
  <cp:revision>103</cp:revision>
  <dcterms:created xsi:type="dcterms:W3CDTF">2024-11-01T17:25:07Z</dcterms:created>
  <dcterms:modified xsi:type="dcterms:W3CDTF">2025-07-09T13:23:54Z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0x0101003AB9CED55E8F8543BEFD54205924B97E</vt:lpwstr>
  </property>
</Properties>
</file>