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52"/>
  </p:notesMasterIdLst>
  <p:handoutMasterIdLst>
    <p:handoutMasterId r:id="rId53"/>
  </p:handoutMasterIdLst>
  <p:sldIdLst>
    <p:sldId id="360" r:id="rId5"/>
    <p:sldId id="302" r:id="rId6"/>
    <p:sldId id="375" r:id="rId7"/>
    <p:sldId id="345" r:id="rId8"/>
    <p:sldId id="376" r:id="rId9"/>
    <p:sldId id="377" r:id="rId10"/>
    <p:sldId id="378" r:id="rId11"/>
    <p:sldId id="383" r:id="rId12"/>
    <p:sldId id="384" r:id="rId13"/>
    <p:sldId id="385" r:id="rId14"/>
    <p:sldId id="362" r:id="rId15"/>
    <p:sldId id="379" r:id="rId16"/>
    <p:sldId id="305" r:id="rId17"/>
    <p:sldId id="363" r:id="rId18"/>
    <p:sldId id="364" r:id="rId19"/>
    <p:sldId id="365" r:id="rId20"/>
    <p:sldId id="348" r:id="rId21"/>
    <p:sldId id="344" r:id="rId22"/>
    <p:sldId id="347" r:id="rId23"/>
    <p:sldId id="361" r:id="rId24"/>
    <p:sldId id="349" r:id="rId25"/>
    <p:sldId id="317" r:id="rId26"/>
    <p:sldId id="351" r:id="rId27"/>
    <p:sldId id="381" r:id="rId28"/>
    <p:sldId id="321" r:id="rId29"/>
    <p:sldId id="352" r:id="rId30"/>
    <p:sldId id="367" r:id="rId31"/>
    <p:sldId id="353" r:id="rId32"/>
    <p:sldId id="354" r:id="rId33"/>
    <p:sldId id="355" r:id="rId34"/>
    <p:sldId id="368" r:id="rId35"/>
    <p:sldId id="323" r:id="rId36"/>
    <p:sldId id="343" r:id="rId37"/>
    <p:sldId id="369" r:id="rId38"/>
    <p:sldId id="373" r:id="rId39"/>
    <p:sldId id="374" r:id="rId40"/>
    <p:sldId id="356" r:id="rId41"/>
    <p:sldId id="380" r:id="rId42"/>
    <p:sldId id="386" r:id="rId43"/>
    <p:sldId id="387" r:id="rId44"/>
    <p:sldId id="388" r:id="rId45"/>
    <p:sldId id="382" r:id="rId46"/>
    <p:sldId id="301" r:id="rId47"/>
    <p:sldId id="318" r:id="rId48"/>
    <p:sldId id="370" r:id="rId49"/>
    <p:sldId id="371" r:id="rId50"/>
    <p:sldId id="281" r:id="rId51"/>
  </p:sldIdLst>
  <p:sldSz cx="12192000" cy="6858000"/>
  <p:notesSz cx="6858000" cy="9144000"/>
  <p:defaultTextStyle>
    <a:defPPr rtl="0">
      <a:defRPr lang="en-US"/>
    </a:defPPr>
    <a:lvl1pPr marL="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296" userDrawn="1">
          <p15:clr>
            <a:srgbClr val="A4A3A4"/>
          </p15:clr>
        </p15:guide>
        <p15:guide id="2" pos="384" userDrawn="1">
          <p15:clr>
            <a:srgbClr val="A4A3A4"/>
          </p15:clr>
        </p15:guide>
        <p15:guide id="3" orient="horz" pos="528" userDrawn="1">
          <p15:clr>
            <a:srgbClr val="A4A3A4"/>
          </p15:clr>
        </p15:guide>
        <p15:guide id="4" orient="horz" pos="3552" userDrawn="1">
          <p15:clr>
            <a:srgbClr val="A4A3A4"/>
          </p15:clr>
        </p15:guide>
        <p15:guide id="5" orient="horz" pos="768" userDrawn="1">
          <p15:clr>
            <a:srgbClr val="A4A3A4"/>
          </p15:clr>
        </p15:guide>
        <p15:guide id="7" pos="4032" userDrawn="1">
          <p15:clr>
            <a:srgbClr val="A4A3A4"/>
          </p15:clr>
        </p15:guide>
        <p15:guide id="9" pos="3648" userDrawn="1">
          <p15:clr>
            <a:srgbClr val="A4A3A4"/>
          </p15:clr>
        </p15:guide>
        <p15:guide id="10" orient="horz" pos="1536" userDrawn="1">
          <p15:clr>
            <a:srgbClr val="A4A3A4"/>
          </p15:clr>
        </p15:guide>
        <p15:guide id="11" orient="horz" pos="18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FFFF99"/>
    <a:srgbClr val="663300"/>
    <a:srgbClr val="080808"/>
    <a:srgbClr val="001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061" autoAdjust="0"/>
  </p:normalViewPr>
  <p:slideViewPr>
    <p:cSldViewPr>
      <p:cViewPr varScale="1">
        <p:scale>
          <a:sx n="65" d="100"/>
          <a:sy n="65" d="100"/>
        </p:scale>
        <p:origin x="894" y="78"/>
      </p:cViewPr>
      <p:guideLst>
        <p:guide pos="7296"/>
        <p:guide pos="384"/>
        <p:guide orient="horz" pos="528"/>
        <p:guide orient="horz" pos="3552"/>
        <p:guide orient="horz" pos="768"/>
        <p:guide pos="4032"/>
        <p:guide pos="3648"/>
        <p:guide orient="horz" pos="1536"/>
        <p:guide orient="horz" pos="1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20" d="100"/>
          <a:sy n="120" d="100"/>
        </p:scale>
        <p:origin x="50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9998A4-946E-4594-8078-79F465EE400D}" type="doc">
      <dgm:prSet loTypeId="urn:microsoft.com/office/officeart/2005/8/layout/process1" loCatId="process" qsTypeId="urn:microsoft.com/office/officeart/2005/8/quickstyle/simple5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</dgm:pt>
    <dgm:pt modelId="{A3048167-CC64-45BF-93B4-BD69574E01CA}">
      <dgm:prSet custT="1"/>
      <dgm:spPr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marL="0" lvl="0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dirty="0">
              <a:solidFill>
                <a:srgbClr val="00B050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Periodo  PRECONTEMPLATIV0:</a:t>
          </a:r>
        </a:p>
        <a:p>
          <a:pPr marL="0" lvl="0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dirty="0">
              <a:solidFill>
                <a:srgbClr val="00B050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Etapa positiva y necesaria, </a:t>
          </a:r>
        </a:p>
        <a:p>
          <a:pPr marL="0" lvl="0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dirty="0">
              <a:solidFill>
                <a:srgbClr val="00B050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donde todo depende </a:t>
          </a:r>
          <a:r>
            <a:rPr lang="es-ES" sz="3200" b="1" dirty="0">
              <a:solidFill>
                <a:srgbClr val="00B050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del pensar, del sentir y del hacer </a:t>
          </a:r>
          <a:endParaRPr lang="es-ES" sz="3200" dirty="0">
            <a:solidFill>
              <a:srgbClr val="00B050"/>
            </a:solidFill>
            <a:effectLst/>
            <a:latin typeface="Bradley Hand ITC" panose="03070402050302030203" pitchFamily="66" charset="0"/>
            <a:ea typeface="Aptos" panose="020B0004020202020204" pitchFamily="34" charset="0"/>
            <a:cs typeface="Times New Roman" panose="02020603050405020304" pitchFamily="18" charset="0"/>
          </a:endParaRPr>
        </a:p>
      </dgm:t>
    </dgm:pt>
    <dgm:pt modelId="{4C3924F4-9BCB-4860-B2AF-73A209D909A9}" type="parTrans" cxnId="{19811E6B-ABC0-4E9C-AC38-81272592E844}">
      <dgm:prSet/>
      <dgm:spPr/>
      <dgm:t>
        <a:bodyPr/>
        <a:lstStyle/>
        <a:p>
          <a:endParaRPr lang="es-ES"/>
        </a:p>
      </dgm:t>
    </dgm:pt>
    <dgm:pt modelId="{128847D3-6D47-4E4D-B122-F4CF8288FAAC}" type="sibTrans" cxnId="{19811E6B-ABC0-4E9C-AC38-81272592E844}">
      <dgm:prSet/>
      <dgm:spPr/>
      <dgm:t>
        <a:bodyPr/>
        <a:lstStyle/>
        <a:p>
          <a:endParaRPr lang="es-ES"/>
        </a:p>
      </dgm:t>
    </dgm:pt>
    <dgm:pt modelId="{AA8FCC63-376F-4C0E-9541-DBEF7EAF96E0}" type="pres">
      <dgm:prSet presAssocID="{B29998A4-946E-4594-8078-79F465EE400D}" presName="Name0" presStyleCnt="0">
        <dgm:presLayoutVars>
          <dgm:dir/>
          <dgm:resizeHandles val="exact"/>
        </dgm:presLayoutVars>
      </dgm:prSet>
      <dgm:spPr/>
    </dgm:pt>
    <dgm:pt modelId="{39EF885F-BCA2-44D7-9683-E7F173A98FBD}" type="pres">
      <dgm:prSet presAssocID="{A3048167-CC64-45BF-93B4-BD69574E01CA}" presName="node" presStyleLbl="node1" presStyleIdx="0" presStyleCnt="1" custScaleX="144768" custScaleY="70849" custLinFactNeighborX="4638" custLinFactNeighborY="-1493">
        <dgm:presLayoutVars>
          <dgm:bulletEnabled val="1"/>
        </dgm:presLayoutVars>
      </dgm:prSet>
      <dgm:spPr/>
    </dgm:pt>
  </dgm:ptLst>
  <dgm:cxnLst>
    <dgm:cxn modelId="{19811E6B-ABC0-4E9C-AC38-81272592E844}" srcId="{B29998A4-946E-4594-8078-79F465EE400D}" destId="{A3048167-CC64-45BF-93B4-BD69574E01CA}" srcOrd="0" destOrd="0" parTransId="{4C3924F4-9BCB-4860-B2AF-73A209D909A9}" sibTransId="{128847D3-6D47-4E4D-B122-F4CF8288FAAC}"/>
    <dgm:cxn modelId="{3CBA7A7F-4637-4905-A4EF-04AE35AF49BB}" type="presOf" srcId="{A3048167-CC64-45BF-93B4-BD69574E01CA}" destId="{39EF885F-BCA2-44D7-9683-E7F173A98FBD}" srcOrd="0" destOrd="0" presId="urn:microsoft.com/office/officeart/2005/8/layout/process1"/>
    <dgm:cxn modelId="{50AD0AED-D309-4192-A8F5-C8DEDED72B9E}" type="presOf" srcId="{B29998A4-946E-4594-8078-79F465EE400D}" destId="{AA8FCC63-376F-4C0E-9541-DBEF7EAF96E0}" srcOrd="0" destOrd="0" presId="urn:microsoft.com/office/officeart/2005/8/layout/process1"/>
    <dgm:cxn modelId="{87D98DD2-E4F1-4ACE-9E39-C72DE6F23E00}" type="presParOf" srcId="{AA8FCC63-376F-4C0E-9541-DBEF7EAF96E0}" destId="{39EF885F-BCA2-44D7-9683-E7F173A98FBD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99AF8C-A1AC-41D1-8F44-151717B57AFB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70B452F9-3038-469B-B0A0-75FFD02C8DA6}">
      <dgm:prSet phldrT="[Texto]" phldr="1"/>
      <dgm:spPr/>
      <dgm:t>
        <a:bodyPr/>
        <a:lstStyle/>
        <a:p>
          <a:endParaRPr lang="es-ES" dirty="0"/>
        </a:p>
      </dgm:t>
    </dgm:pt>
    <dgm:pt modelId="{D71D5DF5-3CC8-4FEF-9E79-DB3B3C6738DB}" type="parTrans" cxnId="{EEE3C64D-360B-441F-846F-6A648D101969}">
      <dgm:prSet/>
      <dgm:spPr/>
      <dgm:t>
        <a:bodyPr/>
        <a:lstStyle/>
        <a:p>
          <a:endParaRPr lang="es-ES"/>
        </a:p>
      </dgm:t>
    </dgm:pt>
    <dgm:pt modelId="{51D13FB3-E830-45F7-8710-EFA48F201B48}" type="sibTrans" cxnId="{EEE3C64D-360B-441F-846F-6A648D101969}">
      <dgm:prSet/>
      <dgm:spPr/>
      <dgm:t>
        <a:bodyPr/>
        <a:lstStyle/>
        <a:p>
          <a:endParaRPr lang="es-ES"/>
        </a:p>
      </dgm:t>
    </dgm:pt>
    <dgm:pt modelId="{73E79CB5-C290-404B-A7B8-EB7CDCD753DF}">
      <dgm:prSet phldrT="[Texto]"/>
      <dgm:spPr/>
      <dgm:t>
        <a:bodyPr/>
        <a:lstStyle/>
        <a:p>
          <a:r>
            <a:rPr lang="es-ES" sz="1800" b="1" kern="100" dirty="0">
              <a:solidFill>
                <a:srgbClr val="00B050"/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tomamos decisiones </a:t>
          </a:r>
          <a:endParaRPr lang="es-ES" dirty="0">
            <a:solidFill>
              <a:srgbClr val="00B050"/>
            </a:solidFill>
          </a:endParaRPr>
        </a:p>
      </dgm:t>
    </dgm:pt>
    <dgm:pt modelId="{6F9E27FD-5669-4F1B-964A-AA699493499A}" type="parTrans" cxnId="{A6BF1EFD-6EC7-408E-9BD8-5532B9F0E876}">
      <dgm:prSet/>
      <dgm:spPr/>
      <dgm:t>
        <a:bodyPr/>
        <a:lstStyle/>
        <a:p>
          <a:endParaRPr lang="es-ES"/>
        </a:p>
      </dgm:t>
    </dgm:pt>
    <dgm:pt modelId="{2A51C953-C2C1-4E25-996E-D0928BF44DAF}" type="sibTrans" cxnId="{A6BF1EFD-6EC7-408E-9BD8-5532B9F0E876}">
      <dgm:prSet/>
      <dgm:spPr/>
      <dgm:t>
        <a:bodyPr/>
        <a:lstStyle/>
        <a:p>
          <a:endParaRPr lang="es-ES"/>
        </a:p>
      </dgm:t>
    </dgm:pt>
    <dgm:pt modelId="{F6820C78-1395-4474-B3AF-15D8174A6874}">
      <dgm:prSet phldrT="[Texto]"/>
      <dgm:spPr/>
      <dgm:t>
        <a:bodyPr/>
        <a:lstStyle/>
        <a:p>
          <a:r>
            <a:rPr lang="es-ES" dirty="0"/>
            <a:t>Podemos crecer en amor</a:t>
          </a:r>
        </a:p>
      </dgm:t>
    </dgm:pt>
    <dgm:pt modelId="{1DB407C0-C9F0-40D6-AF55-8BD5441F2523}" type="parTrans" cxnId="{A30270F0-6DF4-428D-9165-FA8331360427}">
      <dgm:prSet/>
      <dgm:spPr/>
      <dgm:t>
        <a:bodyPr/>
        <a:lstStyle/>
        <a:p>
          <a:endParaRPr lang="es-ES"/>
        </a:p>
      </dgm:t>
    </dgm:pt>
    <dgm:pt modelId="{826BE077-1F28-4C28-A8BF-BA9F39192FBA}" type="sibTrans" cxnId="{A30270F0-6DF4-428D-9165-FA8331360427}">
      <dgm:prSet/>
      <dgm:spPr/>
      <dgm:t>
        <a:bodyPr/>
        <a:lstStyle/>
        <a:p>
          <a:endParaRPr lang="es-ES"/>
        </a:p>
      </dgm:t>
    </dgm:pt>
    <dgm:pt modelId="{1564DE10-4E90-480F-9994-4DE4283502D9}">
      <dgm:prSet phldrT="[Texto]"/>
      <dgm:spPr/>
      <dgm:t>
        <a:bodyPr/>
        <a:lstStyle/>
        <a:p>
          <a:r>
            <a:rPr lang="es-ES" dirty="0"/>
            <a:t>Podemos crecer en fe</a:t>
          </a:r>
        </a:p>
      </dgm:t>
    </dgm:pt>
    <dgm:pt modelId="{9219A16C-F0BE-4098-9783-CA407D786FEC}" type="parTrans" cxnId="{F392C51D-C442-4EC3-A9E1-82B654285EE6}">
      <dgm:prSet/>
      <dgm:spPr/>
      <dgm:t>
        <a:bodyPr/>
        <a:lstStyle/>
        <a:p>
          <a:endParaRPr lang="es-ES"/>
        </a:p>
      </dgm:t>
    </dgm:pt>
    <dgm:pt modelId="{5ACCCA74-54B1-4D58-A7A9-BACC451B63D6}" type="sibTrans" cxnId="{F392C51D-C442-4EC3-A9E1-82B654285EE6}">
      <dgm:prSet/>
      <dgm:spPr/>
      <dgm:t>
        <a:bodyPr/>
        <a:lstStyle/>
        <a:p>
          <a:endParaRPr lang="es-ES"/>
        </a:p>
      </dgm:t>
    </dgm:pt>
    <dgm:pt modelId="{B7A308A8-399A-480F-A89D-EC2DF84B41F5}">
      <dgm:prSet/>
      <dgm:spPr/>
      <dgm:t>
        <a:bodyPr/>
        <a:lstStyle/>
        <a:p>
          <a:r>
            <a:rPr lang="es-ES" b="1" dirty="0">
              <a:solidFill>
                <a:srgbClr val="00B050"/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reflexionamos</a:t>
          </a:r>
          <a:r>
            <a:rPr lang="es-ES" dirty="0">
              <a:solidFill>
                <a:srgbClr val="00B050"/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. </a:t>
          </a:r>
          <a:endParaRPr lang="es-ES" dirty="0">
            <a:solidFill>
              <a:srgbClr val="00B050"/>
            </a:solidFill>
          </a:endParaRPr>
        </a:p>
      </dgm:t>
    </dgm:pt>
    <dgm:pt modelId="{69390051-F6A2-417D-AFFB-0D5A120D7C4A}" type="parTrans" cxnId="{88BED4FA-0442-415D-A5D3-C15BC904D912}">
      <dgm:prSet/>
      <dgm:spPr/>
      <dgm:t>
        <a:bodyPr/>
        <a:lstStyle/>
        <a:p>
          <a:endParaRPr lang="es-ES"/>
        </a:p>
      </dgm:t>
    </dgm:pt>
    <dgm:pt modelId="{9336AD34-D832-4BDC-880C-AB1DB67A4EAF}" type="sibTrans" cxnId="{88BED4FA-0442-415D-A5D3-C15BC904D912}">
      <dgm:prSet/>
      <dgm:spPr/>
      <dgm:t>
        <a:bodyPr/>
        <a:lstStyle/>
        <a:p>
          <a:endParaRPr lang="es-ES"/>
        </a:p>
      </dgm:t>
    </dgm:pt>
    <dgm:pt modelId="{9A77963C-035C-403E-A29D-21AAE86D4CC7}">
      <dgm:prSet/>
      <dgm:spPr/>
      <dgm:t>
        <a:bodyPr/>
        <a:lstStyle/>
        <a:p>
          <a:r>
            <a:rPr lang="es-ES" b="1" dirty="0">
              <a:solidFill>
                <a:srgbClr val="00B050"/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Las ponemos en practica.</a:t>
          </a:r>
          <a:endParaRPr lang="es-ES" dirty="0">
            <a:solidFill>
              <a:srgbClr val="00B050"/>
            </a:solidFill>
          </a:endParaRPr>
        </a:p>
      </dgm:t>
    </dgm:pt>
    <dgm:pt modelId="{644A5750-AB98-4ACA-87E7-8D77A7CE0A75}" type="parTrans" cxnId="{B6FEE2A2-2528-4730-9872-C2839CFBE023}">
      <dgm:prSet/>
      <dgm:spPr/>
      <dgm:t>
        <a:bodyPr/>
        <a:lstStyle/>
        <a:p>
          <a:endParaRPr lang="es-ES"/>
        </a:p>
      </dgm:t>
    </dgm:pt>
    <dgm:pt modelId="{8A186B27-79FB-4AC0-B5DE-7C87CFCC60F6}" type="sibTrans" cxnId="{B6FEE2A2-2528-4730-9872-C2839CFBE023}">
      <dgm:prSet/>
      <dgm:spPr/>
      <dgm:t>
        <a:bodyPr/>
        <a:lstStyle/>
        <a:p>
          <a:endParaRPr lang="es-ES"/>
        </a:p>
      </dgm:t>
    </dgm:pt>
    <dgm:pt modelId="{D4413BA5-3631-4C28-866A-E4B7D6B223E6}">
      <dgm:prSet/>
      <dgm:spPr/>
      <dgm:t>
        <a:bodyPr/>
        <a:lstStyle/>
        <a:p>
          <a:r>
            <a:rPr lang="es-ES" dirty="0">
              <a:solidFill>
                <a:srgbClr val="00B050"/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Renovamos los </a:t>
          </a:r>
          <a:r>
            <a:rPr lang="es-ES" b="1" dirty="0">
              <a:solidFill>
                <a:srgbClr val="00B050"/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propósitos</a:t>
          </a:r>
          <a:r>
            <a:rPr lang="es-ES" dirty="0">
              <a:solidFill>
                <a:srgbClr val="00B050"/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 </a:t>
          </a:r>
          <a:endParaRPr lang="es-ES" dirty="0">
            <a:solidFill>
              <a:srgbClr val="00B050"/>
            </a:solidFill>
          </a:endParaRPr>
        </a:p>
      </dgm:t>
    </dgm:pt>
    <dgm:pt modelId="{192E16F5-834C-427A-B660-B5AB5933B9D2}" type="parTrans" cxnId="{02098FE6-5CF9-43ED-B877-41D8ABFC3A7A}">
      <dgm:prSet/>
      <dgm:spPr/>
      <dgm:t>
        <a:bodyPr/>
        <a:lstStyle/>
        <a:p>
          <a:endParaRPr lang="es-ES"/>
        </a:p>
      </dgm:t>
    </dgm:pt>
    <dgm:pt modelId="{5F44E7EA-5823-4925-8FA5-138058CB551F}" type="sibTrans" cxnId="{02098FE6-5CF9-43ED-B877-41D8ABFC3A7A}">
      <dgm:prSet/>
      <dgm:spPr/>
      <dgm:t>
        <a:bodyPr/>
        <a:lstStyle/>
        <a:p>
          <a:endParaRPr lang="es-ES"/>
        </a:p>
      </dgm:t>
    </dgm:pt>
    <dgm:pt modelId="{6CB846F6-5A28-409A-89EB-C0BD639F8B08}">
      <dgm:prSet/>
      <dgm:spPr/>
      <dgm:t>
        <a:bodyPr/>
        <a:lstStyle/>
        <a:p>
          <a:r>
            <a:rPr lang="es-ES" b="1" dirty="0">
              <a:solidFill>
                <a:srgbClr val="00B050"/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los transformamos en hechos</a:t>
          </a:r>
          <a:endParaRPr lang="es-ES" dirty="0">
            <a:solidFill>
              <a:srgbClr val="00B050"/>
            </a:solidFill>
          </a:endParaRPr>
        </a:p>
      </dgm:t>
    </dgm:pt>
    <dgm:pt modelId="{003F4F36-3AE7-4BF1-BF7D-B12B0DFB8F3B}" type="parTrans" cxnId="{609D043D-0A94-4EE6-9E41-1007737CCB60}">
      <dgm:prSet/>
      <dgm:spPr/>
      <dgm:t>
        <a:bodyPr/>
        <a:lstStyle/>
        <a:p>
          <a:endParaRPr lang="es-ES"/>
        </a:p>
      </dgm:t>
    </dgm:pt>
    <dgm:pt modelId="{714CCA05-31AF-4E3B-9490-7CDF8EF0B12E}" type="sibTrans" cxnId="{609D043D-0A94-4EE6-9E41-1007737CCB60}">
      <dgm:prSet/>
      <dgm:spPr/>
      <dgm:t>
        <a:bodyPr/>
        <a:lstStyle/>
        <a:p>
          <a:endParaRPr lang="es-ES"/>
        </a:p>
      </dgm:t>
    </dgm:pt>
    <dgm:pt modelId="{807794E6-2432-4B62-A0BC-7876EF2A48F6}">
      <dgm:prSet/>
      <dgm:spPr/>
      <dgm:t>
        <a:bodyPr/>
        <a:lstStyle/>
        <a:p>
          <a:r>
            <a:rPr lang="es-ES" b="1" dirty="0">
              <a:solidFill>
                <a:srgbClr val="00B050"/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auscultamos nuestra conciencia</a:t>
          </a:r>
          <a:r>
            <a:rPr lang="es-ES" dirty="0">
              <a:solidFill>
                <a:srgbClr val="00B050"/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. </a:t>
          </a:r>
          <a:endParaRPr lang="es-ES" dirty="0">
            <a:solidFill>
              <a:srgbClr val="00B050"/>
            </a:solidFill>
          </a:endParaRPr>
        </a:p>
      </dgm:t>
    </dgm:pt>
    <dgm:pt modelId="{5DDC33BF-D0F0-418A-B317-3685B4B5DA4E}" type="parTrans" cxnId="{10E85AB0-1945-48E3-9368-0514ACFEF34C}">
      <dgm:prSet/>
      <dgm:spPr/>
      <dgm:t>
        <a:bodyPr/>
        <a:lstStyle/>
        <a:p>
          <a:endParaRPr lang="es-ES"/>
        </a:p>
      </dgm:t>
    </dgm:pt>
    <dgm:pt modelId="{B4AF8D93-6A6B-40EC-9F34-B8CDBD70FAF2}" type="sibTrans" cxnId="{10E85AB0-1945-48E3-9368-0514ACFEF34C}">
      <dgm:prSet/>
      <dgm:spPr/>
      <dgm:t>
        <a:bodyPr/>
        <a:lstStyle/>
        <a:p>
          <a:endParaRPr lang="es-ES"/>
        </a:p>
      </dgm:t>
    </dgm:pt>
    <dgm:pt modelId="{59C261BD-53C2-486A-ABF0-EFB9ECEF1D82}" type="pres">
      <dgm:prSet presAssocID="{CE99AF8C-A1AC-41D1-8F44-151717B57AFB}" presName="diagram" presStyleCnt="0">
        <dgm:presLayoutVars>
          <dgm:dir/>
          <dgm:resizeHandles val="exact"/>
        </dgm:presLayoutVars>
      </dgm:prSet>
      <dgm:spPr/>
    </dgm:pt>
    <dgm:pt modelId="{C71DC17D-74D3-4729-9D2C-EAC2E64A734D}" type="pres">
      <dgm:prSet presAssocID="{70B452F9-3038-469B-B0A0-75FFD02C8DA6}" presName="node" presStyleLbl="node1" presStyleIdx="0" presStyleCnt="9">
        <dgm:presLayoutVars>
          <dgm:bulletEnabled val="1"/>
        </dgm:presLayoutVars>
      </dgm:prSet>
      <dgm:spPr/>
    </dgm:pt>
    <dgm:pt modelId="{277E2CF3-D556-4F65-A24F-E944A9EC9262}" type="pres">
      <dgm:prSet presAssocID="{51D13FB3-E830-45F7-8710-EFA48F201B48}" presName="sibTrans" presStyleCnt="0"/>
      <dgm:spPr/>
    </dgm:pt>
    <dgm:pt modelId="{88D3EE9C-35DC-4EB1-8E29-AF9E20C6F14E}" type="pres">
      <dgm:prSet presAssocID="{B7A308A8-399A-480F-A89D-EC2DF84B41F5}" presName="node" presStyleLbl="node1" presStyleIdx="1" presStyleCnt="9" custLinFactX="-9629" custLinFactNeighborX="-100000" custLinFactNeighborY="-2004">
        <dgm:presLayoutVars>
          <dgm:bulletEnabled val="1"/>
        </dgm:presLayoutVars>
      </dgm:prSet>
      <dgm:spPr/>
    </dgm:pt>
    <dgm:pt modelId="{B9F51FF8-2D64-4C99-AF1B-302A4BD727D0}" type="pres">
      <dgm:prSet presAssocID="{9336AD34-D832-4BDC-880C-AB1DB67A4EAF}" presName="sibTrans" presStyleCnt="0"/>
      <dgm:spPr/>
    </dgm:pt>
    <dgm:pt modelId="{B36785DB-B9CB-40EA-9F59-9811E1434E7A}" type="pres">
      <dgm:prSet presAssocID="{D4413BA5-3631-4C28-866A-E4B7D6B223E6}" presName="node" presStyleLbl="node1" presStyleIdx="2" presStyleCnt="9" custLinFactX="100000" custLinFactY="-20072" custLinFactNeighborX="119655" custLinFactNeighborY="-100000">
        <dgm:presLayoutVars>
          <dgm:bulletEnabled val="1"/>
        </dgm:presLayoutVars>
      </dgm:prSet>
      <dgm:spPr/>
    </dgm:pt>
    <dgm:pt modelId="{76BB60AD-B16B-4FAF-842D-791AE444F97F}" type="pres">
      <dgm:prSet presAssocID="{5F44E7EA-5823-4925-8FA5-138058CB551F}" presName="sibTrans" presStyleCnt="0"/>
      <dgm:spPr/>
    </dgm:pt>
    <dgm:pt modelId="{0BE3AC58-37CB-4089-8B0B-F7C77930A9B4}" type="pres">
      <dgm:prSet presAssocID="{73E79CB5-C290-404B-A7B8-EB7CDCD753DF}" presName="node" presStyleLbl="node1" presStyleIdx="3" presStyleCnt="9" custLinFactX="33096" custLinFactY="-18606" custLinFactNeighborX="100000" custLinFactNeighborY="-100000">
        <dgm:presLayoutVars>
          <dgm:bulletEnabled val="1"/>
        </dgm:presLayoutVars>
      </dgm:prSet>
      <dgm:spPr/>
    </dgm:pt>
    <dgm:pt modelId="{CC72BEDF-A507-4BAE-B1B5-02F77188ECED}" type="pres">
      <dgm:prSet presAssocID="{2A51C953-C2C1-4E25-996E-D0928BF44DAF}" presName="sibTrans" presStyleCnt="0"/>
      <dgm:spPr/>
    </dgm:pt>
    <dgm:pt modelId="{20025F14-3409-4EFB-BB28-9911F448A63D}" type="pres">
      <dgm:prSet presAssocID="{F6820C78-1395-4474-B3AF-15D8174A6874}" presName="node" presStyleLbl="node1" presStyleIdx="4" presStyleCnt="9" custLinFactY="16834" custLinFactNeighborX="-61247" custLinFactNeighborY="100000">
        <dgm:presLayoutVars>
          <dgm:bulletEnabled val="1"/>
        </dgm:presLayoutVars>
      </dgm:prSet>
      <dgm:spPr/>
    </dgm:pt>
    <dgm:pt modelId="{8BDDBA7D-1D45-43B7-9541-5849452ECF10}" type="pres">
      <dgm:prSet presAssocID="{826BE077-1F28-4C28-A8BF-BA9F39192FBA}" presName="sibTrans" presStyleCnt="0"/>
      <dgm:spPr/>
    </dgm:pt>
    <dgm:pt modelId="{E5153641-B203-45AE-A85F-EE0F45A44127}" type="pres">
      <dgm:prSet presAssocID="{6CB846F6-5A28-409A-89EB-C0BD639F8B08}" presName="node" presStyleLbl="node1" presStyleIdx="5" presStyleCnt="9" custLinFactX="6499" custLinFactNeighborX="100000" custLinFactNeighborY="-953">
        <dgm:presLayoutVars>
          <dgm:bulletEnabled val="1"/>
        </dgm:presLayoutVars>
      </dgm:prSet>
      <dgm:spPr/>
    </dgm:pt>
    <dgm:pt modelId="{476C34C0-F934-4510-BE26-E5848FC7A408}" type="pres">
      <dgm:prSet presAssocID="{714CCA05-31AF-4E3B-9490-7CDF8EF0B12E}" presName="sibTrans" presStyleCnt="0"/>
      <dgm:spPr/>
    </dgm:pt>
    <dgm:pt modelId="{A74175B0-FEFA-4B05-9F50-D95B742E537D}" type="pres">
      <dgm:prSet presAssocID="{9A77963C-035C-403E-A29D-21AAE86D4CC7}" presName="node" presStyleLbl="node1" presStyleIdx="6" presStyleCnt="9" custLinFactX="33096" custLinFactY="-19223" custLinFactNeighborX="100000" custLinFactNeighborY="-100000">
        <dgm:presLayoutVars>
          <dgm:bulletEnabled val="1"/>
        </dgm:presLayoutVars>
      </dgm:prSet>
      <dgm:spPr/>
    </dgm:pt>
    <dgm:pt modelId="{7ED3A862-62E4-44CA-8A94-D7B55A19E2E5}" type="pres">
      <dgm:prSet presAssocID="{8A186B27-79FB-4AC0-B5DE-7C87CFCC60F6}" presName="sibTrans" presStyleCnt="0"/>
      <dgm:spPr/>
    </dgm:pt>
    <dgm:pt modelId="{B2B1EF19-EC33-40CE-9B80-3807311CBB99}" type="pres">
      <dgm:prSet presAssocID="{1564DE10-4E90-480F-9994-4DE4283502D9}" presName="node" presStyleLbl="node1" presStyleIdx="7" presStyleCnt="9" custLinFactX="3499" custLinFactNeighborX="100000" custLinFactNeighborY="115">
        <dgm:presLayoutVars>
          <dgm:bulletEnabled val="1"/>
        </dgm:presLayoutVars>
      </dgm:prSet>
      <dgm:spPr/>
    </dgm:pt>
    <dgm:pt modelId="{AADDC126-7186-4022-AAF6-2A703C06A854}" type="pres">
      <dgm:prSet presAssocID="{5ACCCA74-54B1-4D58-A7A9-BACC451B63D6}" presName="sibTrans" presStyleCnt="0"/>
      <dgm:spPr/>
    </dgm:pt>
    <dgm:pt modelId="{7D1220C6-9425-4CB4-B6A2-41595FC1232A}" type="pres">
      <dgm:prSet presAssocID="{807794E6-2432-4B62-A0BC-7876EF2A48F6}" presName="node" presStyleLbl="node1" presStyleIdx="8" presStyleCnt="9" custLinFactX="-100000" custLinFactY="-17323" custLinFactNeighborX="-121291" custLinFactNeighborY="-100000">
        <dgm:presLayoutVars>
          <dgm:bulletEnabled val="1"/>
        </dgm:presLayoutVars>
      </dgm:prSet>
      <dgm:spPr/>
    </dgm:pt>
  </dgm:ptLst>
  <dgm:cxnLst>
    <dgm:cxn modelId="{58D6490D-9341-4E38-837A-7829D9EE0B6C}" type="presOf" srcId="{F6820C78-1395-4474-B3AF-15D8174A6874}" destId="{20025F14-3409-4EFB-BB28-9911F448A63D}" srcOrd="0" destOrd="0" presId="urn:microsoft.com/office/officeart/2005/8/layout/default"/>
    <dgm:cxn modelId="{CD4F9210-E02D-4806-8CDF-A30350E174B6}" type="presOf" srcId="{D4413BA5-3631-4C28-866A-E4B7D6B223E6}" destId="{B36785DB-B9CB-40EA-9F59-9811E1434E7A}" srcOrd="0" destOrd="0" presId="urn:microsoft.com/office/officeart/2005/8/layout/default"/>
    <dgm:cxn modelId="{F392C51D-C442-4EC3-A9E1-82B654285EE6}" srcId="{CE99AF8C-A1AC-41D1-8F44-151717B57AFB}" destId="{1564DE10-4E90-480F-9994-4DE4283502D9}" srcOrd="7" destOrd="0" parTransId="{9219A16C-F0BE-4098-9783-CA407D786FEC}" sibTransId="{5ACCCA74-54B1-4D58-A7A9-BACC451B63D6}"/>
    <dgm:cxn modelId="{0BD1FE31-4DB9-4948-AE51-DDF72AA2505D}" type="presOf" srcId="{807794E6-2432-4B62-A0BC-7876EF2A48F6}" destId="{7D1220C6-9425-4CB4-B6A2-41595FC1232A}" srcOrd="0" destOrd="0" presId="urn:microsoft.com/office/officeart/2005/8/layout/default"/>
    <dgm:cxn modelId="{609D043D-0A94-4EE6-9E41-1007737CCB60}" srcId="{CE99AF8C-A1AC-41D1-8F44-151717B57AFB}" destId="{6CB846F6-5A28-409A-89EB-C0BD639F8B08}" srcOrd="5" destOrd="0" parTransId="{003F4F36-3AE7-4BF1-BF7D-B12B0DFB8F3B}" sibTransId="{714CCA05-31AF-4E3B-9490-7CDF8EF0B12E}"/>
    <dgm:cxn modelId="{B109AC67-60E2-4000-B6C4-0BFA7F6C8CD1}" type="presOf" srcId="{9A77963C-035C-403E-A29D-21AAE86D4CC7}" destId="{A74175B0-FEFA-4B05-9F50-D95B742E537D}" srcOrd="0" destOrd="0" presId="urn:microsoft.com/office/officeart/2005/8/layout/default"/>
    <dgm:cxn modelId="{EEE3C64D-360B-441F-846F-6A648D101969}" srcId="{CE99AF8C-A1AC-41D1-8F44-151717B57AFB}" destId="{70B452F9-3038-469B-B0A0-75FFD02C8DA6}" srcOrd="0" destOrd="0" parTransId="{D71D5DF5-3CC8-4FEF-9E79-DB3B3C6738DB}" sibTransId="{51D13FB3-E830-45F7-8710-EFA48F201B48}"/>
    <dgm:cxn modelId="{A2152475-5443-4E16-A29B-21AC90229EAD}" type="presOf" srcId="{1564DE10-4E90-480F-9994-4DE4283502D9}" destId="{B2B1EF19-EC33-40CE-9B80-3807311CBB99}" srcOrd="0" destOrd="0" presId="urn:microsoft.com/office/officeart/2005/8/layout/default"/>
    <dgm:cxn modelId="{B6FEE2A2-2528-4730-9872-C2839CFBE023}" srcId="{CE99AF8C-A1AC-41D1-8F44-151717B57AFB}" destId="{9A77963C-035C-403E-A29D-21AAE86D4CC7}" srcOrd="6" destOrd="0" parTransId="{644A5750-AB98-4ACA-87E7-8D77A7CE0A75}" sibTransId="{8A186B27-79FB-4AC0-B5DE-7C87CFCC60F6}"/>
    <dgm:cxn modelId="{E9E41FAF-0A9D-461B-BD36-D82C6F185D4D}" type="presOf" srcId="{70B452F9-3038-469B-B0A0-75FFD02C8DA6}" destId="{C71DC17D-74D3-4729-9D2C-EAC2E64A734D}" srcOrd="0" destOrd="0" presId="urn:microsoft.com/office/officeart/2005/8/layout/default"/>
    <dgm:cxn modelId="{10E85AB0-1945-48E3-9368-0514ACFEF34C}" srcId="{CE99AF8C-A1AC-41D1-8F44-151717B57AFB}" destId="{807794E6-2432-4B62-A0BC-7876EF2A48F6}" srcOrd="8" destOrd="0" parTransId="{5DDC33BF-D0F0-418A-B317-3685B4B5DA4E}" sibTransId="{B4AF8D93-6A6B-40EC-9F34-B8CDBD70FAF2}"/>
    <dgm:cxn modelId="{1030F3BB-D73F-4A60-816B-3C952700FD87}" type="presOf" srcId="{6CB846F6-5A28-409A-89EB-C0BD639F8B08}" destId="{E5153641-B203-45AE-A85F-EE0F45A44127}" srcOrd="0" destOrd="0" presId="urn:microsoft.com/office/officeart/2005/8/layout/default"/>
    <dgm:cxn modelId="{99C1FFDF-3576-47FE-B494-C88C912021A1}" type="presOf" srcId="{B7A308A8-399A-480F-A89D-EC2DF84B41F5}" destId="{88D3EE9C-35DC-4EB1-8E29-AF9E20C6F14E}" srcOrd="0" destOrd="0" presId="urn:microsoft.com/office/officeart/2005/8/layout/default"/>
    <dgm:cxn modelId="{02098FE6-5CF9-43ED-B877-41D8ABFC3A7A}" srcId="{CE99AF8C-A1AC-41D1-8F44-151717B57AFB}" destId="{D4413BA5-3631-4C28-866A-E4B7D6B223E6}" srcOrd="2" destOrd="0" parTransId="{192E16F5-834C-427A-B660-B5AB5933B9D2}" sibTransId="{5F44E7EA-5823-4925-8FA5-138058CB551F}"/>
    <dgm:cxn modelId="{E4A12AEE-1C46-4FF1-9BFA-8D121B64B4D4}" type="presOf" srcId="{CE99AF8C-A1AC-41D1-8F44-151717B57AFB}" destId="{59C261BD-53C2-486A-ABF0-EFB9ECEF1D82}" srcOrd="0" destOrd="0" presId="urn:microsoft.com/office/officeart/2005/8/layout/default"/>
    <dgm:cxn modelId="{A30270F0-6DF4-428D-9165-FA8331360427}" srcId="{CE99AF8C-A1AC-41D1-8F44-151717B57AFB}" destId="{F6820C78-1395-4474-B3AF-15D8174A6874}" srcOrd="4" destOrd="0" parTransId="{1DB407C0-C9F0-40D6-AF55-8BD5441F2523}" sibTransId="{826BE077-1F28-4C28-A8BF-BA9F39192FBA}"/>
    <dgm:cxn modelId="{F57F5DF3-E97F-4BAA-B4AD-883CCC3837D2}" type="presOf" srcId="{73E79CB5-C290-404B-A7B8-EB7CDCD753DF}" destId="{0BE3AC58-37CB-4089-8B0B-F7C77930A9B4}" srcOrd="0" destOrd="0" presId="urn:microsoft.com/office/officeart/2005/8/layout/default"/>
    <dgm:cxn modelId="{88BED4FA-0442-415D-A5D3-C15BC904D912}" srcId="{CE99AF8C-A1AC-41D1-8F44-151717B57AFB}" destId="{B7A308A8-399A-480F-A89D-EC2DF84B41F5}" srcOrd="1" destOrd="0" parTransId="{69390051-F6A2-417D-AFFB-0D5A120D7C4A}" sibTransId="{9336AD34-D832-4BDC-880C-AB1DB67A4EAF}"/>
    <dgm:cxn modelId="{A6BF1EFD-6EC7-408E-9BD8-5532B9F0E876}" srcId="{CE99AF8C-A1AC-41D1-8F44-151717B57AFB}" destId="{73E79CB5-C290-404B-A7B8-EB7CDCD753DF}" srcOrd="3" destOrd="0" parTransId="{6F9E27FD-5669-4F1B-964A-AA699493499A}" sibTransId="{2A51C953-C2C1-4E25-996E-D0928BF44DAF}"/>
    <dgm:cxn modelId="{C0E3F7C7-4CB7-462B-81B1-68E3DB57F932}" type="presParOf" srcId="{59C261BD-53C2-486A-ABF0-EFB9ECEF1D82}" destId="{C71DC17D-74D3-4729-9D2C-EAC2E64A734D}" srcOrd="0" destOrd="0" presId="urn:microsoft.com/office/officeart/2005/8/layout/default"/>
    <dgm:cxn modelId="{977A3E33-785B-4C8D-B67A-BCF4BE7029DA}" type="presParOf" srcId="{59C261BD-53C2-486A-ABF0-EFB9ECEF1D82}" destId="{277E2CF3-D556-4F65-A24F-E944A9EC9262}" srcOrd="1" destOrd="0" presId="urn:microsoft.com/office/officeart/2005/8/layout/default"/>
    <dgm:cxn modelId="{DFD68D6C-0502-4189-A681-8469BCA8D570}" type="presParOf" srcId="{59C261BD-53C2-486A-ABF0-EFB9ECEF1D82}" destId="{88D3EE9C-35DC-4EB1-8E29-AF9E20C6F14E}" srcOrd="2" destOrd="0" presId="urn:microsoft.com/office/officeart/2005/8/layout/default"/>
    <dgm:cxn modelId="{E8232277-1EB1-40E1-8C58-C2D1EF4FD51E}" type="presParOf" srcId="{59C261BD-53C2-486A-ABF0-EFB9ECEF1D82}" destId="{B9F51FF8-2D64-4C99-AF1B-302A4BD727D0}" srcOrd="3" destOrd="0" presId="urn:microsoft.com/office/officeart/2005/8/layout/default"/>
    <dgm:cxn modelId="{2B4E65E7-8336-4531-8E08-6C848E9D3F16}" type="presParOf" srcId="{59C261BD-53C2-486A-ABF0-EFB9ECEF1D82}" destId="{B36785DB-B9CB-40EA-9F59-9811E1434E7A}" srcOrd="4" destOrd="0" presId="urn:microsoft.com/office/officeart/2005/8/layout/default"/>
    <dgm:cxn modelId="{CA0FCF57-185B-4BF7-9197-CB824DEBA062}" type="presParOf" srcId="{59C261BD-53C2-486A-ABF0-EFB9ECEF1D82}" destId="{76BB60AD-B16B-4FAF-842D-791AE444F97F}" srcOrd="5" destOrd="0" presId="urn:microsoft.com/office/officeart/2005/8/layout/default"/>
    <dgm:cxn modelId="{370F59CA-4254-4507-82DE-7ACCA8D0B53D}" type="presParOf" srcId="{59C261BD-53C2-486A-ABF0-EFB9ECEF1D82}" destId="{0BE3AC58-37CB-4089-8B0B-F7C77930A9B4}" srcOrd="6" destOrd="0" presId="urn:microsoft.com/office/officeart/2005/8/layout/default"/>
    <dgm:cxn modelId="{F354F910-575B-491A-8B1D-E6FDD413873B}" type="presParOf" srcId="{59C261BD-53C2-486A-ABF0-EFB9ECEF1D82}" destId="{CC72BEDF-A507-4BAE-B1B5-02F77188ECED}" srcOrd="7" destOrd="0" presId="urn:microsoft.com/office/officeart/2005/8/layout/default"/>
    <dgm:cxn modelId="{63554743-52B3-4FF1-829F-F7A46691CA37}" type="presParOf" srcId="{59C261BD-53C2-486A-ABF0-EFB9ECEF1D82}" destId="{20025F14-3409-4EFB-BB28-9911F448A63D}" srcOrd="8" destOrd="0" presId="urn:microsoft.com/office/officeart/2005/8/layout/default"/>
    <dgm:cxn modelId="{1D61D5EE-61BE-491C-B0CF-E314B4BBDFE0}" type="presParOf" srcId="{59C261BD-53C2-486A-ABF0-EFB9ECEF1D82}" destId="{8BDDBA7D-1D45-43B7-9541-5849452ECF10}" srcOrd="9" destOrd="0" presId="urn:microsoft.com/office/officeart/2005/8/layout/default"/>
    <dgm:cxn modelId="{11CA1CA8-6075-4430-8C34-C4BD217A9DFB}" type="presParOf" srcId="{59C261BD-53C2-486A-ABF0-EFB9ECEF1D82}" destId="{E5153641-B203-45AE-A85F-EE0F45A44127}" srcOrd="10" destOrd="0" presId="urn:microsoft.com/office/officeart/2005/8/layout/default"/>
    <dgm:cxn modelId="{EEC82EEA-8B13-47C8-8A69-1AAC982FA370}" type="presParOf" srcId="{59C261BD-53C2-486A-ABF0-EFB9ECEF1D82}" destId="{476C34C0-F934-4510-BE26-E5848FC7A408}" srcOrd="11" destOrd="0" presId="urn:microsoft.com/office/officeart/2005/8/layout/default"/>
    <dgm:cxn modelId="{CD1F8095-AF00-4079-958B-A8C1BA77AE8F}" type="presParOf" srcId="{59C261BD-53C2-486A-ABF0-EFB9ECEF1D82}" destId="{A74175B0-FEFA-4B05-9F50-D95B742E537D}" srcOrd="12" destOrd="0" presId="urn:microsoft.com/office/officeart/2005/8/layout/default"/>
    <dgm:cxn modelId="{31022B6D-D9DD-44E4-9772-FEFBA495E967}" type="presParOf" srcId="{59C261BD-53C2-486A-ABF0-EFB9ECEF1D82}" destId="{7ED3A862-62E4-44CA-8A94-D7B55A19E2E5}" srcOrd="13" destOrd="0" presId="urn:microsoft.com/office/officeart/2005/8/layout/default"/>
    <dgm:cxn modelId="{B2CFC66E-BE0C-4AB9-9FE5-BD2206BBDE96}" type="presParOf" srcId="{59C261BD-53C2-486A-ABF0-EFB9ECEF1D82}" destId="{B2B1EF19-EC33-40CE-9B80-3807311CBB99}" srcOrd="14" destOrd="0" presId="urn:microsoft.com/office/officeart/2005/8/layout/default"/>
    <dgm:cxn modelId="{60365FEB-4939-41FB-B96B-17D926D670A4}" type="presParOf" srcId="{59C261BD-53C2-486A-ABF0-EFB9ECEF1D82}" destId="{AADDC126-7186-4022-AAF6-2A703C06A854}" srcOrd="15" destOrd="0" presId="urn:microsoft.com/office/officeart/2005/8/layout/default"/>
    <dgm:cxn modelId="{0CFB931F-8DCA-4FB1-9B61-6E52CB08DE00}" type="presParOf" srcId="{59C261BD-53C2-486A-ABF0-EFB9ECEF1D82}" destId="{7D1220C6-9425-4CB4-B6A2-41595FC1232A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EF885F-BCA2-44D7-9683-E7F173A98FBD}">
      <dsp:nvSpPr>
        <dsp:cNvPr id="0" name=""/>
        <dsp:cNvSpPr/>
      </dsp:nvSpPr>
      <dsp:spPr>
        <a:xfrm>
          <a:off x="17459" y="0"/>
          <a:ext cx="11983196" cy="206685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rgbClr val="00B050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Periodo  PRECONTEMPLATIV0: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rgbClr val="00B050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Etapa positiva y necesaria,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kern="1200" dirty="0">
              <a:solidFill>
                <a:srgbClr val="00B050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donde todo depende </a:t>
          </a:r>
          <a:r>
            <a:rPr lang="es-ES" sz="3200" b="1" kern="1200" dirty="0">
              <a:solidFill>
                <a:srgbClr val="00B050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rPr>
            <a:t>del pensar, del sentir y del hacer </a:t>
          </a:r>
          <a:endParaRPr lang="es-ES" sz="3200" kern="1200" dirty="0">
            <a:solidFill>
              <a:srgbClr val="00B050"/>
            </a:solidFill>
            <a:effectLst/>
            <a:latin typeface="Bradley Hand ITC" panose="03070402050302030203" pitchFamily="66" charset="0"/>
            <a:ea typeface="Aptos" panose="020B0004020202020204" pitchFamily="34" charset="0"/>
            <a:cs typeface="Times New Roman" panose="02020603050405020304" pitchFamily="18" charset="0"/>
          </a:endParaRPr>
        </a:p>
      </dsp:txBody>
      <dsp:txXfrm>
        <a:off x="77995" y="60536"/>
        <a:ext cx="11862124" cy="19457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1DC17D-74D3-4729-9D2C-EAC2E64A734D}">
      <dsp:nvSpPr>
        <dsp:cNvPr id="0" name=""/>
        <dsp:cNvSpPr/>
      </dsp:nvSpPr>
      <dsp:spPr>
        <a:xfrm>
          <a:off x="1291531" y="1051"/>
          <a:ext cx="2362195" cy="141731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600" kern="1200" dirty="0"/>
        </a:p>
      </dsp:txBody>
      <dsp:txXfrm>
        <a:off x="1291531" y="1051"/>
        <a:ext cx="2362195" cy="1417317"/>
      </dsp:txXfrm>
    </dsp:sp>
    <dsp:sp modelId="{88D3EE9C-35DC-4EB1-8E29-AF9E20C6F14E}">
      <dsp:nvSpPr>
        <dsp:cNvPr id="0" name=""/>
        <dsp:cNvSpPr/>
      </dsp:nvSpPr>
      <dsp:spPr>
        <a:xfrm>
          <a:off x="1300295" y="0"/>
          <a:ext cx="2362195" cy="1417317"/>
        </a:xfrm>
        <a:prstGeom prst="rect">
          <a:avLst/>
        </a:prstGeom>
        <a:solidFill>
          <a:schemeClr val="accent4">
            <a:hueOff val="-136693"/>
            <a:satOff val="961"/>
            <a:lumOff val="7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1" kern="1200" dirty="0">
              <a:solidFill>
                <a:srgbClr val="00B050"/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reflexionamos</a:t>
          </a:r>
          <a:r>
            <a:rPr lang="es-ES" sz="2600" kern="1200" dirty="0">
              <a:solidFill>
                <a:srgbClr val="00B050"/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. </a:t>
          </a:r>
          <a:endParaRPr lang="es-ES" sz="2600" kern="1200" dirty="0">
            <a:solidFill>
              <a:srgbClr val="00B050"/>
            </a:solidFill>
          </a:endParaRPr>
        </a:p>
      </dsp:txBody>
      <dsp:txXfrm>
        <a:off x="1300295" y="0"/>
        <a:ext cx="2362195" cy="1417317"/>
      </dsp:txXfrm>
    </dsp:sp>
    <dsp:sp modelId="{B36785DB-B9CB-40EA-9F59-9811E1434E7A}">
      <dsp:nvSpPr>
        <dsp:cNvPr id="0" name=""/>
        <dsp:cNvSpPr/>
      </dsp:nvSpPr>
      <dsp:spPr>
        <a:xfrm>
          <a:off x="7779895" y="0"/>
          <a:ext cx="2362195" cy="1417317"/>
        </a:xfrm>
        <a:prstGeom prst="rect">
          <a:avLst/>
        </a:prstGeom>
        <a:solidFill>
          <a:schemeClr val="accent4">
            <a:hueOff val="-273385"/>
            <a:satOff val="1923"/>
            <a:lumOff val="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>
              <a:solidFill>
                <a:srgbClr val="00B050"/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Renovamos los </a:t>
          </a:r>
          <a:r>
            <a:rPr lang="es-ES" sz="2600" b="1" kern="1200" dirty="0">
              <a:solidFill>
                <a:srgbClr val="00B050"/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propósitos</a:t>
          </a:r>
          <a:r>
            <a:rPr lang="es-ES" sz="2600" kern="1200" dirty="0">
              <a:solidFill>
                <a:srgbClr val="00B050"/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 </a:t>
          </a:r>
          <a:endParaRPr lang="es-ES" sz="2600" kern="1200" dirty="0">
            <a:solidFill>
              <a:srgbClr val="00B050"/>
            </a:solidFill>
          </a:endParaRPr>
        </a:p>
      </dsp:txBody>
      <dsp:txXfrm>
        <a:off x="7779895" y="0"/>
        <a:ext cx="2362195" cy="1417317"/>
      </dsp:txXfrm>
    </dsp:sp>
    <dsp:sp modelId="{0BE3AC58-37CB-4089-8B0B-F7C77930A9B4}">
      <dsp:nvSpPr>
        <dsp:cNvPr id="0" name=""/>
        <dsp:cNvSpPr/>
      </dsp:nvSpPr>
      <dsp:spPr>
        <a:xfrm>
          <a:off x="4435520" y="0"/>
          <a:ext cx="2362195" cy="1417317"/>
        </a:xfrm>
        <a:prstGeom prst="rect">
          <a:avLst/>
        </a:prstGeom>
        <a:solidFill>
          <a:schemeClr val="accent4">
            <a:hueOff val="-410078"/>
            <a:satOff val="2884"/>
            <a:lumOff val="22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1" kern="100" dirty="0">
              <a:solidFill>
                <a:srgbClr val="00B050"/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tomamos decisiones </a:t>
          </a:r>
          <a:endParaRPr lang="es-ES" sz="2600" dirty="0">
            <a:solidFill>
              <a:srgbClr val="00B050"/>
            </a:solidFill>
          </a:endParaRPr>
        </a:p>
      </dsp:txBody>
      <dsp:txXfrm>
        <a:off x="4435520" y="0"/>
        <a:ext cx="2362195" cy="1417317"/>
      </dsp:txXfrm>
    </dsp:sp>
    <dsp:sp modelId="{20025F14-3409-4EFB-BB28-9911F448A63D}">
      <dsp:nvSpPr>
        <dsp:cNvPr id="0" name=""/>
        <dsp:cNvSpPr/>
      </dsp:nvSpPr>
      <dsp:spPr>
        <a:xfrm>
          <a:off x="2443173" y="3309177"/>
          <a:ext cx="2362195" cy="1417317"/>
        </a:xfrm>
        <a:prstGeom prst="rect">
          <a:avLst/>
        </a:prstGeom>
        <a:solidFill>
          <a:schemeClr val="accent4">
            <a:hueOff val="-546770"/>
            <a:satOff val="3846"/>
            <a:lumOff val="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/>
            <a:t>Podemos crecer en amor</a:t>
          </a:r>
        </a:p>
      </dsp:txBody>
      <dsp:txXfrm>
        <a:off x="2443173" y="3309177"/>
        <a:ext cx="2362195" cy="1417317"/>
      </dsp:txXfrm>
    </dsp:sp>
    <dsp:sp modelId="{E5153641-B203-45AE-A85F-EE0F45A44127}">
      <dsp:nvSpPr>
        <dsp:cNvPr id="0" name=""/>
        <dsp:cNvSpPr/>
      </dsp:nvSpPr>
      <dsp:spPr>
        <a:xfrm>
          <a:off x="7779895" y="1641081"/>
          <a:ext cx="2362195" cy="1417317"/>
        </a:xfrm>
        <a:prstGeom prst="rect">
          <a:avLst/>
        </a:prstGeom>
        <a:solidFill>
          <a:schemeClr val="accent4">
            <a:hueOff val="-683463"/>
            <a:satOff val="4807"/>
            <a:lumOff val="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1" kern="1200" dirty="0">
              <a:solidFill>
                <a:srgbClr val="00B050"/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los transformamos en hechos</a:t>
          </a:r>
          <a:endParaRPr lang="es-ES" sz="2600" kern="1200" dirty="0">
            <a:solidFill>
              <a:srgbClr val="00B050"/>
            </a:solidFill>
          </a:endParaRPr>
        </a:p>
      </dsp:txBody>
      <dsp:txXfrm>
        <a:off x="7779895" y="1641081"/>
        <a:ext cx="2362195" cy="1417317"/>
      </dsp:txXfrm>
    </dsp:sp>
    <dsp:sp modelId="{A74175B0-FEFA-4B05-9F50-D95B742E537D}">
      <dsp:nvSpPr>
        <dsp:cNvPr id="0" name=""/>
        <dsp:cNvSpPr/>
      </dsp:nvSpPr>
      <dsp:spPr>
        <a:xfrm>
          <a:off x="4435520" y="1618357"/>
          <a:ext cx="2362195" cy="1417317"/>
        </a:xfrm>
        <a:prstGeom prst="rect">
          <a:avLst/>
        </a:prstGeom>
        <a:solidFill>
          <a:schemeClr val="accent4">
            <a:hueOff val="-820155"/>
            <a:satOff val="5769"/>
            <a:lumOff val="4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1" kern="1200" dirty="0">
              <a:solidFill>
                <a:srgbClr val="00B050"/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Las ponemos en practica.</a:t>
          </a:r>
          <a:endParaRPr lang="es-ES" sz="2600" kern="1200" dirty="0">
            <a:solidFill>
              <a:srgbClr val="00B050"/>
            </a:solidFill>
          </a:endParaRPr>
        </a:p>
      </dsp:txBody>
      <dsp:txXfrm>
        <a:off x="4435520" y="1618357"/>
        <a:ext cx="2362195" cy="1417317"/>
      </dsp:txXfrm>
    </dsp:sp>
    <dsp:sp modelId="{B2B1EF19-EC33-40CE-9B80-3807311CBB99}">
      <dsp:nvSpPr>
        <dsp:cNvPr id="0" name=""/>
        <dsp:cNvSpPr/>
      </dsp:nvSpPr>
      <dsp:spPr>
        <a:xfrm>
          <a:off x="6334796" y="3309177"/>
          <a:ext cx="2362195" cy="1417317"/>
        </a:xfrm>
        <a:prstGeom prst="rect">
          <a:avLst/>
        </a:prstGeom>
        <a:solidFill>
          <a:schemeClr val="accent4">
            <a:hueOff val="-956848"/>
            <a:satOff val="6730"/>
            <a:lumOff val="51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/>
            <a:t>Podemos crecer en fe</a:t>
          </a:r>
        </a:p>
      </dsp:txBody>
      <dsp:txXfrm>
        <a:off x="6334796" y="3309177"/>
        <a:ext cx="2362195" cy="1417317"/>
      </dsp:txXfrm>
    </dsp:sp>
    <dsp:sp modelId="{7D1220C6-9425-4CB4-B6A2-41595FC1232A}">
      <dsp:nvSpPr>
        <dsp:cNvPr id="0" name=""/>
        <dsp:cNvSpPr/>
      </dsp:nvSpPr>
      <dsp:spPr>
        <a:xfrm>
          <a:off x="1261035" y="1645286"/>
          <a:ext cx="2362195" cy="1417317"/>
        </a:xfrm>
        <a:prstGeom prst="rect">
          <a:avLst/>
        </a:prstGeom>
        <a:solidFill>
          <a:schemeClr val="accent4">
            <a:hueOff val="-1093541"/>
            <a:satOff val="7692"/>
            <a:lumOff val="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b="1" kern="1200" dirty="0">
              <a:solidFill>
                <a:srgbClr val="00B050"/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auscultamos nuestra conciencia</a:t>
          </a:r>
          <a:r>
            <a:rPr lang="es-ES" sz="2600" kern="1200" dirty="0">
              <a:solidFill>
                <a:srgbClr val="00B050"/>
              </a:solidFill>
              <a:effectLst/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rPr>
            <a:t>. </a:t>
          </a:r>
          <a:endParaRPr lang="es-ES" sz="2600" kern="1200" dirty="0">
            <a:solidFill>
              <a:srgbClr val="00B050"/>
            </a:solidFill>
          </a:endParaRPr>
        </a:p>
      </dsp:txBody>
      <dsp:txXfrm>
        <a:off x="1261035" y="1645286"/>
        <a:ext cx="2362195" cy="14173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id="{796DF4A1-647D-45ED-4039-DB1F96860E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n-US" sz="1200"/>
            </a:lvl1pPr>
          </a:lstStyle>
          <a:p>
            <a:pPr rtl="0"/>
            <a:endParaRPr lang="pt-PT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B45B069F-A8F2-8387-8C92-A2E5464B75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n-US" sz="1200"/>
            </a:lvl1pPr>
          </a:lstStyle>
          <a:p>
            <a:pPr rtl="0"/>
            <a:fld id="{A0B07896-4E68-40C4-A473-621EDD30C0DF}" type="datetime1">
              <a:rPr lang="pt-PT" smtClean="0"/>
              <a:t>09/07/2025</a:t>
            </a:fld>
            <a:endParaRPr lang="pt-PT" dirty="0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3510553D-995D-EFE2-4EAC-170D76D066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n-US" sz="1200"/>
            </a:lvl1pPr>
          </a:lstStyle>
          <a:p>
            <a:pPr rtl="0"/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203C3C56-8BAD-E984-BB24-4EA71CA2EB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/>
            </a:lvl1pPr>
          </a:lstStyle>
          <a:p>
            <a:pPr rtl="0"/>
            <a:fld id="{44AAF311-A558-444C-927C-8328B655F97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13218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n-US" sz="1200"/>
            </a:lvl1pPr>
          </a:lstStyle>
          <a:p>
            <a:pPr rtl="0"/>
            <a:endParaRPr lang="pt-PT" noProof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n-US" sz="1200"/>
            </a:lvl1pPr>
          </a:lstStyle>
          <a:p>
            <a:fld id="{D3826332-4C9A-49A1-A926-9D9F2ABF3282}" type="datetime1">
              <a:rPr lang="pt-PT" smtClean="0"/>
              <a:pPr/>
              <a:t>09/07/2025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</a:lstStyle>
          <a:p>
            <a:pPr rtl="0"/>
            <a:endParaRPr lang="pt-PT" noProof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en-US"/>
            </a:def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/>
            </a:lvl1pPr>
          </a:lstStyle>
          <a:p>
            <a:pPr rtl="0"/>
            <a:fld id="{821E5FCA-B2DD-C941-A2C1-638939433487}" type="slidenum">
              <a:rPr lang="pt-PT" noProof="0" smtClean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352489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82009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8DEA1-46A1-BE81-85B7-A3DD0D338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E4D729A2-C8E0-83DC-63FD-0CBADB5A7A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91AE758C-DC4D-B041-B6AA-E3CCDE45AE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6DB066B-F81C-F5D0-75D6-5F183E092A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58399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23CA5-63A6-15F4-C87E-840FCF0C3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B9DF0F01-1E76-6C5C-453E-398A291370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AB5D3A45-10FD-AD71-5EA0-3E89FA887A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52CC1DD0-3C9C-5EF3-E8A7-8E6C52C5CF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72981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F531F-1F07-9167-205B-3D4C86385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0243F725-2ECC-3340-E7B0-D44608208A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5A3269A9-93EB-58E0-7DAF-CF4C114387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00A08ED-C106-5693-0B8D-D1AA246307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56456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55D15-FD90-DAD6-1551-1FA45861C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9E1E3B0D-5E77-D337-9EEC-196D61D070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38499E67-81CE-9B9D-FA01-917FC6D5EA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4E112FD-E30C-CB66-0F91-388280A63A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19635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21E5FCA-B2DD-C941-A2C1-638939433487}" type="slidenum">
              <a:rPr lang="pt-PT" noProof="0" smtClean="0"/>
              <a:t>26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60030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760F4-B164-68CC-E43D-EC66B4399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4544A5DD-92A7-49A4-A760-00BC307172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114C112F-B099-FFDC-5694-3F9B09A2CD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2838644C-AEA6-9EEE-D1D8-3EE212A0D7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90735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2838F-DA53-074F-77B6-8052C04F3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5D372AA1-0912-1DB3-A8BE-6842EBAC18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F4B835B8-4F7E-3787-3BD5-F0DF7B4531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AE5A0564-E6CC-8036-2301-2B0BF55208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716356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73959-29CF-98D2-8A30-6CC8E6C59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A945594-B3C6-A683-2D23-9169D48BEF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46DC3B9-CE05-85AA-9693-2C0D0E1B2A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D6BC4DC-6D4B-0894-B282-5AFA0B9D9C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F5B62BC0-7DC4-4569-951D-2BB9475345C6}" type="slidenum">
              <a:rPr lang="es-ES" noProof="0" smtClean="0"/>
              <a:t>33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9208061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A4401-0821-C668-1EDF-C87A98601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DE636657-8CCA-81ED-474D-D3CE38CE0E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519D8AA3-549F-491E-2534-7AC2566152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D37F5565-5E83-3D11-7358-B534D69C0C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083479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23380-2F0C-274A-0EA5-EB09CE259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8E28AB2A-5B7D-3721-D18E-4FA1F678A1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16ACCE5E-9BEE-121B-250E-A3FC9E19AA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3C960340-D774-EC11-32D3-3484CCD87A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35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47984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56396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48A07-AE7A-C251-AB18-B1A0B4ECB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FA1300C1-DA2A-7DCB-C1A9-3A60EDBF24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817F4263-8128-89B7-B30A-CDE55616DB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58E78D0-00CD-604B-A6CB-330FCDE218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555085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37066-ABC7-09BC-EE0E-644BCD259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396C749D-820B-0E44-1AE1-0B7DEF4FED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53DABBF2-CDC3-80BE-8201-D191017D41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60AE2A0-4744-7FD3-3AA1-75B0D1F588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37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02945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F8477-4B32-E818-B613-E35A12DBE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B3220786-7C60-751B-CAA6-ED26CAD597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BBE1CBA0-EE4E-C0B3-3BF7-9127C54D4D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9E09388-263F-2609-FF33-6925523488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38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70120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758FE-1139-BC2E-C0C2-F27FF30C7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90C45742-5E91-A39B-EA9B-AB075B8E79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B9FB999D-D800-9E24-70F5-2384BD5842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636C022-B4BF-6FD5-BE92-05F61DAAEA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39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82747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421B2-C0B8-9B1B-B426-FB000408D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ADF6B43C-2516-6A6C-42C5-36673A62F4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5EC76B2F-155F-3BA0-385F-FD8A795AAF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81C585B2-D3B8-8152-7866-C22EBA0EB0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40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21198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18F85-21EE-59DA-8550-4C5A53415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7C38D51A-3C4E-E9A8-5C08-5F2871D1C3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61FC30D4-4BD4-5BC7-B9B4-C970E98078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23FF484E-C4CE-748D-52FC-C92CECDA19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41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843079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B8CA8-79E5-8DF1-6E6B-1934ED82D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97D92507-8B2E-8554-9AE7-2E16860395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72DE1939-AE73-B931-4A77-441E0C24A3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E739615A-DBD3-1C37-F1A8-E2F8BE1C3A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42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94184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43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166212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3E025-E614-97E4-DB26-759B16672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34CC9185-63CA-6435-5EA9-C0240A000E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0472F335-094B-8681-C5A6-A530E03D28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6B46F008-9F70-D119-E157-864CC7EA6E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45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52464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2D776-D6FC-6FAE-AF54-1BD23CFA4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546711C2-5AF6-B6A7-9CB6-0061C84837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2DD05B28-E206-45B6-858F-DB959E98A1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7F4F906B-FCD0-E292-D1A4-C48A4F3616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46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66057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E8766-3FB1-BA14-C9A4-7D82CF1B8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DBB2D513-51D0-C4E5-EB0B-707DA9B21F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212FB62D-68F4-4BBC-C384-037395D570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9CE49508-9F97-CCA4-711A-76A8CEDD0D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509629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47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6630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8E2F4-3187-6A53-177E-0F1E30964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CAA006EC-2766-9BCB-A95D-633831DE02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1760865E-1564-2A83-272F-9E99B1479F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0431C7B8-FDD6-6838-78E4-0B1E2F5F30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3136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0CE4E-88DB-ECC9-5A85-6308EF473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D63A3DFC-7FD5-20FA-CE11-DB6FF37EF9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F4AFEB6D-4773-FD27-A154-276D233FD5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247B2C69-9CE2-BDC0-16B2-5C51F0E519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97798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4028F-E871-276A-94A3-ACD49FA98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519B70F8-6F81-F90D-4B86-D950263956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123FEFFE-5D33-C66F-EEB1-C4EBE84176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7F7CDEBB-0462-95CE-EDEE-77E44B302D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67234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8FDED-A3A3-7FAD-85A8-839980574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C54C66D8-F9EE-E3D0-234A-4B2F408AEA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60EF6B2F-2DF2-0E8A-B81F-A9E6978EEC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A9D45285-E84D-F382-7629-D003AE489F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32745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14497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84FEC-9D99-5B89-839F-9603CED40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C60096AE-5680-9D7D-DE9F-8196C796FC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E86F8896-84DC-4266-01EA-F74A3EDA39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98CEE830-73A2-31E8-FC70-9F3CD47FC8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7769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1734DBF-D33A-9B28-288C-C2DAB9E541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rtlCol="0" anchor="t">
            <a:noAutofit/>
          </a:bodyPr>
          <a:lstStyle>
            <a:lvl1pPr algn="l">
              <a:defRPr lang="en-US"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8992" y="4901184"/>
            <a:ext cx="10040112" cy="1280160"/>
          </a:xfrm>
        </p:spPr>
        <p:txBody>
          <a:bodyPr rtlCol="0"/>
          <a:lstStyle>
            <a:lvl1pPr marL="0" indent="0" algn="l">
              <a:buNone/>
              <a:defRPr lang="en-US" sz="2400" b="1" baseline="0">
                <a:latin typeface="+mn-lt"/>
              </a:defRPr>
            </a:lvl1pPr>
            <a:lvl2pPr marL="457200" indent="0" algn="ctr">
              <a:buNone/>
              <a:defRPr lang="en-US" sz="2000"/>
            </a:lvl2pPr>
            <a:lvl3pPr marL="914400" indent="0" algn="ctr">
              <a:buNone/>
              <a:defRPr lang="en-US" sz="1800"/>
            </a:lvl3pPr>
            <a:lvl4pPr marL="1371600" indent="0" algn="ctr">
              <a:buNone/>
              <a:defRPr lang="en-US" sz="1600"/>
            </a:lvl4pPr>
            <a:lvl5pPr marL="1828800" indent="0" algn="ctr">
              <a:buNone/>
              <a:defRPr lang="en-US" sz="1600"/>
            </a:lvl5pPr>
            <a:lvl6pPr marL="2286000" indent="0" algn="ctr">
              <a:buNone/>
              <a:defRPr lang="en-US" sz="1600"/>
            </a:lvl6pPr>
            <a:lvl7pPr marL="2743200" indent="0" algn="ctr">
              <a:buNone/>
              <a:defRPr lang="en-US" sz="1600"/>
            </a:lvl7pPr>
            <a:lvl8pPr marL="3200400" indent="0" algn="ctr">
              <a:buNone/>
              <a:defRPr lang="en-US" sz="1600"/>
            </a:lvl8pPr>
            <a:lvl9pPr marL="3657600" indent="0" algn="ctr">
              <a:buNone/>
              <a:defRPr lang="en-US" sz="1600"/>
            </a:lvl9pPr>
          </a:lstStyle>
          <a:p>
            <a:pPr rtl="0"/>
            <a:r>
              <a:rPr lang="pt-PT" noProof="0"/>
              <a:t>Clique para editar o estilo do subtítulo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3345C5D8-082A-AC27-3801-7A6EC3751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09"/>
          <a:stretch/>
        </p:blipFill>
        <p:spPr>
          <a:xfrm>
            <a:off x="0" y="0"/>
            <a:ext cx="5467552" cy="2350008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531883F-9B23-B442-5F02-C2D25BB37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41236" y="1234440"/>
            <a:ext cx="4950764" cy="562356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2648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2648" y="3127248"/>
            <a:ext cx="2029968" cy="2514600"/>
          </a:xfrm>
          <a:solidFill>
            <a:schemeClr val="accent6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843784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2843784" y="3127248"/>
            <a:ext cx="2029968" cy="2514600"/>
          </a:xfrm>
          <a:solidFill>
            <a:schemeClr val="accent5">
              <a:alpha val="3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</p:txBody>
      </p:sp>
      <p:sp>
        <p:nvSpPr>
          <p:cNvPr id="7" name="Marcador de Posição do Texto 4">
            <a:extLst>
              <a:ext uri="{FF2B5EF4-FFF2-40B4-BE49-F238E27FC236}">
                <a16:creationId xmlns:a16="http://schemas.microsoft.com/office/drawing/2014/main" id="{9A48939F-0CF9-9CBD-F606-7A4850B910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84064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13" name="Marcador de Posição de Conteúdo 5">
            <a:extLst>
              <a:ext uri="{FF2B5EF4-FFF2-40B4-BE49-F238E27FC236}">
                <a16:creationId xmlns:a16="http://schemas.microsoft.com/office/drawing/2014/main" id="{693BC756-2B97-9751-B879-03B6F1C405C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84064" y="3127248"/>
            <a:ext cx="2029968" cy="2514600"/>
          </a:xfr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</p:txBody>
      </p:sp>
      <p:sp>
        <p:nvSpPr>
          <p:cNvPr id="20" name="Marcador de Posição do Texto 4">
            <a:extLst>
              <a:ext uri="{FF2B5EF4-FFF2-40B4-BE49-F238E27FC236}">
                <a16:creationId xmlns:a16="http://schemas.microsoft.com/office/drawing/2014/main" id="{843F725B-A33F-7FB2-E5C4-96EA154660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5200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21" name="Marcador de Posição de Conteúdo 5">
            <a:extLst>
              <a:ext uri="{FF2B5EF4-FFF2-40B4-BE49-F238E27FC236}">
                <a16:creationId xmlns:a16="http://schemas.microsoft.com/office/drawing/2014/main" id="{D9DD0DA7-5A1E-5312-178F-13561EF7C23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315200" y="3127248"/>
            <a:ext cx="2029968" cy="2514600"/>
          </a:xfrm>
          <a:solidFill>
            <a:schemeClr val="accent1"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</p:txBody>
      </p:sp>
      <p:sp>
        <p:nvSpPr>
          <p:cNvPr id="22" name="Marcador de Posição do Texto 4">
            <a:extLst>
              <a:ext uri="{FF2B5EF4-FFF2-40B4-BE49-F238E27FC236}">
                <a16:creationId xmlns:a16="http://schemas.microsoft.com/office/drawing/2014/main" id="{5FBC3880-98AC-466C-7AD1-FDC8B39587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6336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23" name="Marcador de Posição de Conteúdo 5">
            <a:extLst>
              <a:ext uri="{FF2B5EF4-FFF2-40B4-BE49-F238E27FC236}">
                <a16:creationId xmlns:a16="http://schemas.microsoft.com/office/drawing/2014/main" id="{24965100-8EF5-0264-CEE5-BD5BF190163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546336" y="3127248"/>
            <a:ext cx="2029968" cy="2514600"/>
          </a:xfr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65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ha cronológ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0CC3D06-2435-B655-8AA5-11CCBBEF1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2234" y="0"/>
            <a:ext cx="3429766" cy="682142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4" name="Marcador de Posição do Texto 33">
            <a:extLst>
              <a:ext uri="{FF2B5EF4-FFF2-40B4-BE49-F238E27FC236}">
                <a16:creationId xmlns:a16="http://schemas.microsoft.com/office/drawing/2014/main" id="{5D1E9421-BC85-99CB-EB40-1863FA622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25907" y="3072704"/>
            <a:ext cx="1783080" cy="512064"/>
          </a:xfrm>
          <a:solidFill>
            <a:schemeClr val="accent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pt-PT" noProof="0"/>
              <a:t>MMM AAAA</a:t>
            </a:r>
          </a:p>
        </p:txBody>
      </p:sp>
      <p:sp>
        <p:nvSpPr>
          <p:cNvPr id="41" name="Marcador de Posição do Texto 40">
            <a:extLst>
              <a:ext uri="{FF2B5EF4-FFF2-40B4-BE49-F238E27FC236}">
                <a16:creationId xmlns:a16="http://schemas.microsoft.com/office/drawing/2014/main" id="{47BABAF8-5220-1E24-CE43-927FCCA269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6218" y="2432434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38" name="Marcador de Posição do Texto 33">
            <a:extLst>
              <a:ext uri="{FF2B5EF4-FFF2-40B4-BE49-F238E27FC236}">
                <a16:creationId xmlns:a16="http://schemas.microsoft.com/office/drawing/2014/main" id="{F1D095F8-4552-1F88-C37B-99775B68AC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2196136" y="4517644"/>
            <a:ext cx="1783080" cy="512064"/>
          </a:xfrm>
          <a:solidFill>
            <a:schemeClr val="accent2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pt-PT" noProof="0"/>
              <a:t>MMM AAAA</a:t>
            </a:r>
          </a:p>
        </p:txBody>
      </p:sp>
      <p:sp>
        <p:nvSpPr>
          <p:cNvPr id="48" name="Marcador de Posição do Texto 40">
            <a:extLst>
              <a:ext uri="{FF2B5EF4-FFF2-40B4-BE49-F238E27FC236}">
                <a16:creationId xmlns:a16="http://schemas.microsoft.com/office/drawing/2014/main" id="{4C4BFA3E-7B57-DCDD-4EA6-16C64A3756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83307" y="3882136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35" name="Marcador de Posição do Texto 33">
            <a:extLst>
              <a:ext uri="{FF2B5EF4-FFF2-40B4-BE49-F238E27FC236}">
                <a16:creationId xmlns:a16="http://schemas.microsoft.com/office/drawing/2014/main" id="{C65BF0DD-74C0-E055-CCAC-600751F517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4418179" y="3067943"/>
            <a:ext cx="1783080" cy="512064"/>
          </a:xfrm>
          <a:solidFill>
            <a:schemeClr val="accent3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pt-PT" noProof="0"/>
              <a:t>MMM AAAA</a:t>
            </a:r>
          </a:p>
        </p:txBody>
      </p:sp>
      <p:sp>
        <p:nvSpPr>
          <p:cNvPr id="44" name="Marcador de Posição do Texto 40">
            <a:extLst>
              <a:ext uri="{FF2B5EF4-FFF2-40B4-BE49-F238E27FC236}">
                <a16:creationId xmlns:a16="http://schemas.microsoft.com/office/drawing/2014/main" id="{25927394-D1A0-C084-C689-F7A4EEE924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89586" y="2432435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39" name="Marcador de Posição do Texto 33">
            <a:extLst>
              <a:ext uri="{FF2B5EF4-FFF2-40B4-BE49-F238E27FC236}">
                <a16:creationId xmlns:a16="http://schemas.microsoft.com/office/drawing/2014/main" id="{08F0F1F2-0D4E-95EA-349B-D734163FD5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6640222" y="4517644"/>
            <a:ext cx="1783080" cy="512064"/>
          </a:xfrm>
          <a:solidFill>
            <a:schemeClr val="accent4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pt-PT" noProof="0"/>
              <a:t>MMM AAAA</a:t>
            </a:r>
          </a:p>
        </p:txBody>
      </p:sp>
      <p:sp>
        <p:nvSpPr>
          <p:cNvPr id="46" name="Marcador de Posição do Texto 40">
            <a:extLst>
              <a:ext uri="{FF2B5EF4-FFF2-40B4-BE49-F238E27FC236}">
                <a16:creationId xmlns:a16="http://schemas.microsoft.com/office/drawing/2014/main" id="{B322E7EB-0174-5A8C-5BE3-F501B5670F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27392" y="3882136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36" name="Marcador de Posição do Texto 33">
            <a:extLst>
              <a:ext uri="{FF2B5EF4-FFF2-40B4-BE49-F238E27FC236}">
                <a16:creationId xmlns:a16="http://schemas.microsoft.com/office/drawing/2014/main" id="{36C15449-A445-41A6-EAD9-37446450CC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8862264" y="3072704"/>
            <a:ext cx="1783080" cy="512064"/>
          </a:xfrm>
          <a:solidFill>
            <a:schemeClr val="accent5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pt-PT" noProof="0"/>
              <a:t>MMM AAAA</a:t>
            </a:r>
          </a:p>
        </p:txBody>
      </p:sp>
      <p:sp>
        <p:nvSpPr>
          <p:cNvPr id="45" name="Marcador de Posição do Texto 40">
            <a:extLst>
              <a:ext uri="{FF2B5EF4-FFF2-40B4-BE49-F238E27FC236}">
                <a16:creationId xmlns:a16="http://schemas.microsoft.com/office/drawing/2014/main" id="{E6B7327B-EA3B-790D-AB08-0ED1D2FB40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35230" y="2437196"/>
            <a:ext cx="1796654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12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9070F102-837A-486A-0CD4-E957B66B87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931920"/>
            <a:ext cx="5470497" cy="292608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19FAF77-1797-C11F-A1A9-B351E30B37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08215" y="0"/>
            <a:ext cx="4983785" cy="227685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2648" y="2438400"/>
            <a:ext cx="5157787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/>
              <a:t>Clique para 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2648" y="2871216"/>
            <a:ext cx="5157787" cy="3247462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00800" y="2438400"/>
            <a:ext cx="5183188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/>
              <a:t>Clique para 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00800" y="2871216"/>
            <a:ext cx="5183188" cy="3247462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údo Trê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AE1E66A3-7FD1-08A5-8B20-36C5331DCF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53650" y="4014216"/>
            <a:ext cx="5738350" cy="284378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4464B067-71A6-CB30-BD46-5499FAAE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458968" cy="291991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2648" y="2438400"/>
            <a:ext cx="3419856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2648" y="2871216"/>
            <a:ext cx="3419856" cy="292555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07408" y="2438400"/>
            <a:ext cx="3419856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07408" y="2871216"/>
            <a:ext cx="3419856" cy="292555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7" name="Marcador de Posição do Texto 4">
            <a:extLst>
              <a:ext uri="{FF2B5EF4-FFF2-40B4-BE49-F238E27FC236}">
                <a16:creationId xmlns:a16="http://schemas.microsoft.com/office/drawing/2014/main" id="{9A48939F-0CF9-9CBD-F606-7A4850B910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83880" y="2438400"/>
            <a:ext cx="3419856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13" name="Marcador de Posição de Conteúdo 5">
            <a:extLst>
              <a:ext uri="{FF2B5EF4-FFF2-40B4-BE49-F238E27FC236}">
                <a16:creationId xmlns:a16="http://schemas.microsoft.com/office/drawing/2014/main" id="{693BC756-2B97-9751-B879-03B6F1C405C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83880" y="2871216"/>
            <a:ext cx="3419856" cy="292555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28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F5F45936-2436-D9FD-A05D-F3C70F90FD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758530"/>
            <a:ext cx="4700016" cy="309947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DF862D5-CF3B-E45B-934F-ACEF42B35B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148072" cy="3436275"/>
          </a:xfrm>
          <a:prstGeom prst="rect">
            <a:avLst/>
          </a:prstGeom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en-US" sz="4800" cap="all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4" name="Marcador de Posição de Conteúdo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lang="en-US"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en-US"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en-US"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en-US"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en-US" sz="1600" spc="100" baseline="0"/>
            </a:lvl5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88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79AFB71-7F33-280E-7877-06F4AFFF06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0B0FF2F-3458-EA78-83DC-46FB2E5CE1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rtlCol="0" anchor="t">
            <a:noAutofit/>
          </a:bodyPr>
          <a:lstStyle>
            <a:lvl1pPr algn="l">
              <a:defRPr lang="en-US"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DC93615E-193E-5253-6EE0-EC01791E3A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8992" y="3483864"/>
            <a:ext cx="10040112" cy="1280160"/>
          </a:xfrm>
        </p:spPr>
        <p:txBody>
          <a:bodyPr rtlCol="0"/>
          <a:lstStyle>
            <a:lvl1pPr marL="0" indent="0" algn="l">
              <a:buNone/>
              <a:defRPr lang="en-US" sz="2400" b="1" baseline="0">
                <a:latin typeface="+mn-lt"/>
              </a:defRPr>
            </a:lvl1pPr>
            <a:lvl2pPr marL="457200" indent="0" algn="ctr">
              <a:buNone/>
              <a:defRPr lang="en-US" sz="2000"/>
            </a:lvl2pPr>
            <a:lvl3pPr marL="914400" indent="0" algn="ctr">
              <a:buNone/>
              <a:defRPr lang="en-US" sz="1800"/>
            </a:lvl3pPr>
            <a:lvl4pPr marL="1371600" indent="0" algn="ctr">
              <a:buNone/>
              <a:defRPr lang="en-US" sz="1600"/>
            </a:lvl4pPr>
            <a:lvl5pPr marL="1828800" indent="0" algn="ctr">
              <a:buNone/>
              <a:defRPr lang="en-US" sz="1600"/>
            </a:lvl5pPr>
            <a:lvl6pPr marL="2286000" indent="0" algn="ctr">
              <a:buNone/>
              <a:defRPr lang="en-US" sz="1600"/>
            </a:lvl6pPr>
            <a:lvl7pPr marL="2743200" indent="0" algn="ctr">
              <a:buNone/>
              <a:defRPr lang="en-US" sz="1600"/>
            </a:lvl7pPr>
            <a:lvl8pPr marL="3200400" indent="0" algn="ctr">
              <a:buNone/>
              <a:defRPr lang="en-US" sz="1600"/>
            </a:lvl8pPr>
            <a:lvl9pPr marL="3657600" indent="0" algn="ctr">
              <a:buNone/>
              <a:defRPr lang="en-US" sz="1600"/>
            </a:lvl9pPr>
          </a:lstStyle>
          <a:p>
            <a:pPr rtl="0"/>
            <a:r>
              <a:rPr lang="pt-PT" noProof="0"/>
              <a:t>Clique para editar o estilo do subtítulo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234035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3BDEDC48-AA67-6FC9-FF0E-CD3CB49A50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41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en-US" sz="3200">
                <a:latin typeface="+mj-lt"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lang="en-US" sz="3200"/>
            </a:lvl1pPr>
            <a:lvl2pPr>
              <a:defRPr lang="en-US" sz="2800"/>
            </a:lvl2pPr>
            <a:lvl3pPr>
              <a:defRPr lang="en-US" sz="2400"/>
            </a:lvl3pPr>
            <a:lvl4pPr>
              <a:defRPr lang="en-US" sz="2000"/>
            </a:lvl4pPr>
            <a:lvl5pPr>
              <a:defRPr lang="en-US" sz="2000"/>
            </a:lvl5pPr>
            <a:lvl6pPr>
              <a:defRPr lang="en-US" sz="2000"/>
            </a:lvl6pPr>
            <a:lvl7pPr>
              <a:defRPr lang="en-US" sz="2000"/>
            </a:lvl7pPr>
            <a:lvl8pPr>
              <a:defRPr lang="en-US" sz="2000"/>
            </a:lvl8pPr>
            <a:lvl9pPr>
              <a:defRPr lang="en-US" sz="2000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en-US" sz="1600"/>
            </a:lvl1pPr>
            <a:lvl2pPr marL="457200" indent="0">
              <a:buNone/>
              <a:defRPr lang="en-US" sz="1400"/>
            </a:lvl2pPr>
            <a:lvl3pPr marL="914400" indent="0">
              <a:buNone/>
              <a:defRPr lang="en-US" sz="1200"/>
            </a:lvl3pPr>
            <a:lvl4pPr marL="1371600" indent="0">
              <a:buNone/>
              <a:defRPr lang="en-US" sz="1000"/>
            </a:lvl4pPr>
            <a:lvl5pPr marL="1828800" indent="0">
              <a:buNone/>
              <a:defRPr lang="en-US" sz="1000"/>
            </a:lvl5pPr>
            <a:lvl6pPr marL="2286000" indent="0">
              <a:buNone/>
              <a:defRPr lang="en-US" sz="1000"/>
            </a:lvl6pPr>
            <a:lvl7pPr marL="2743200" indent="0">
              <a:buNone/>
              <a:defRPr lang="en-US" sz="1000"/>
            </a:lvl7pPr>
            <a:lvl8pPr marL="3200400" indent="0">
              <a:buNone/>
              <a:defRPr lang="en-US" sz="1000"/>
            </a:lvl8pPr>
            <a:lvl9pPr marL="3657600" indent="0">
              <a:buNone/>
              <a:defRPr lang="en-US" sz="1000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5754AE8D-13E4-BDDA-7C36-A9E08FD0A0E8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xão Reta 8">
            <a:extLst>
              <a:ext uri="{FF2B5EF4-FFF2-40B4-BE49-F238E27FC236}">
                <a16:creationId xmlns:a16="http://schemas.microsoft.com/office/drawing/2014/main" id="{6CE37136-8479-8CDC-7EEB-030C1A8151EF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en-US" sz="3200">
                <a:latin typeface="+mj-lt"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lang="en-US" sz="3200"/>
            </a:lvl1pPr>
            <a:lvl2pPr marL="457200" indent="0">
              <a:buNone/>
              <a:defRPr lang="en-US" sz="2800"/>
            </a:lvl2pPr>
            <a:lvl3pPr marL="914400" indent="0">
              <a:buNone/>
              <a:defRPr lang="en-US" sz="2400"/>
            </a:lvl3pPr>
            <a:lvl4pPr marL="1371600" indent="0">
              <a:buNone/>
              <a:defRPr lang="en-US" sz="2000"/>
            </a:lvl4pPr>
            <a:lvl5pPr marL="1828800" indent="0">
              <a:buNone/>
              <a:defRPr lang="en-US" sz="2000"/>
            </a:lvl5pPr>
            <a:lvl6pPr marL="2286000" indent="0">
              <a:buNone/>
              <a:defRPr lang="en-US" sz="2000"/>
            </a:lvl6pPr>
            <a:lvl7pPr marL="2743200" indent="0">
              <a:buNone/>
              <a:defRPr lang="en-US" sz="2000"/>
            </a:lvl7pPr>
            <a:lvl8pPr marL="3200400" indent="0">
              <a:buNone/>
              <a:defRPr lang="en-US" sz="2000"/>
            </a:lvl8pPr>
            <a:lvl9pPr marL="3657600" indent="0">
              <a:buNone/>
              <a:defRPr lang="en-US" sz="2000"/>
            </a:lvl9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en-US" sz="1600"/>
            </a:lvl1pPr>
            <a:lvl2pPr marL="457200" indent="0">
              <a:buNone/>
              <a:defRPr lang="en-US" sz="1400"/>
            </a:lvl2pPr>
            <a:lvl3pPr marL="914400" indent="0">
              <a:buNone/>
              <a:defRPr lang="en-US" sz="1200"/>
            </a:lvl3pPr>
            <a:lvl4pPr marL="1371600" indent="0">
              <a:buNone/>
              <a:defRPr lang="en-US" sz="1000"/>
            </a:lvl4pPr>
            <a:lvl5pPr marL="1828800" indent="0">
              <a:buNone/>
              <a:defRPr lang="en-US" sz="1000"/>
            </a:lvl5pPr>
            <a:lvl6pPr marL="2286000" indent="0">
              <a:buNone/>
              <a:defRPr lang="en-US" sz="1000"/>
            </a:lvl6pPr>
            <a:lvl7pPr marL="2743200" indent="0">
              <a:buNone/>
              <a:defRPr lang="en-US" sz="1000"/>
            </a:lvl7pPr>
            <a:lvl8pPr marL="3200400" indent="0">
              <a:buNone/>
              <a:defRPr lang="en-US" sz="1000"/>
            </a:lvl8pPr>
            <a:lvl9pPr marL="3657600" indent="0">
              <a:buNone/>
              <a:defRPr lang="en-US" sz="1000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1DC6EFE9-BD9C-6124-823A-BD1C488321D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xão Reta 8">
            <a:extLst>
              <a:ext uri="{FF2B5EF4-FFF2-40B4-BE49-F238E27FC236}">
                <a16:creationId xmlns:a16="http://schemas.microsoft.com/office/drawing/2014/main" id="{21B53473-DF27-C657-627F-ED66976E076B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D1D3B0F0-DE71-18AB-7957-4CFA29C3A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57290"/>
            <a:ext cx="5797296" cy="600071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F04770F-E995-EF98-B4D1-9F13733EEF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63000" y="0"/>
            <a:ext cx="3429000" cy="6807199"/>
          </a:xfrm>
          <a:prstGeom prst="rect">
            <a:avLst/>
          </a:prstGeom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en-US" sz="4800" cap="all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4" name="Marcador de Posição de Conteúdo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400" b="1" spc="2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en-US" sz="24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en-US" sz="24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en-US" sz="24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en-US" sz="2400" spc="100" baseline="0"/>
            </a:lvl5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8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C1A4FC-81E4-453A-B1E7-80A9FABF40AE}" type="datetime1">
              <a:rPr lang="es-ES" noProof="0" smtClean="0"/>
              <a:t>09/07/2025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201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bre nosot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766915"/>
            <a:ext cx="2782529" cy="21630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lnSpc>
                <a:spcPct val="100000"/>
              </a:lnSpc>
              <a:defRPr lang="es-ES"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es-ES"/>
              <a:t>título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64796" y="960385"/>
            <a:ext cx="6341212" cy="1969628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lang="es-ES"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/>
              <a:t>Haga clic para agregar texto</a:t>
            </a:r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16594"/>
            <a:ext cx="12192000" cy="314140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es-ES"/>
            </a:lvl1pPr>
          </a:lstStyle>
          <a:p>
            <a:pPr rtl="0"/>
            <a:r>
              <a:rPr lang="es-ES"/>
              <a:t>Haga clic para agregar una foto</a:t>
            </a:r>
          </a:p>
        </p:txBody>
      </p:sp>
      <p:sp>
        <p:nvSpPr>
          <p:cNvPr id="11" name="Marcador de fecha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s-ES"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12" name="Marcador de pie de página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s-ES"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rtl="0"/>
            <a:r>
              <a:rPr lang="es-ES"/>
              <a:t>Presentación de lanzamiento</a:t>
            </a:r>
          </a:p>
        </p:txBody>
      </p:sp>
      <p:sp>
        <p:nvSpPr>
          <p:cNvPr id="13" name="Marcador de número de diapositiva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es-ES" smtClean="0"/>
              <a:pPr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6823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60328C38-4E83-27EA-9D01-DDDF734988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0576" y="3428234"/>
            <a:ext cx="6821424" cy="342976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270B91D-A39E-3D53-DBBB-DF836D19B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654518" cy="5239512"/>
          </a:xfrm>
          <a:prstGeom prst="rect">
            <a:avLst/>
          </a:prstGeom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en-US" sz="4800" cap="all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4" name="Marcador de Posição de Conteúdo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lang="en-US"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en-US"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en-US"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en-US"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en-US" sz="1600" spc="100" baseline="0"/>
            </a:lvl5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50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FEC1861-1570-5A6A-D3BA-4A17F008A5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0B0FF2F-3458-EA78-83DC-46FB2E5CE1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rtlCol="0" anchor="t">
            <a:noAutofit/>
          </a:bodyPr>
          <a:lstStyle>
            <a:lvl1pPr algn="l">
              <a:defRPr lang="en-US"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DC93615E-193E-5253-6EE0-EC01791E3A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78992" y="4901184"/>
            <a:ext cx="10040112" cy="1280160"/>
          </a:xfrm>
        </p:spPr>
        <p:txBody>
          <a:bodyPr rtlCol="0"/>
          <a:lstStyle>
            <a:lvl1pPr marL="0" indent="0" algn="l">
              <a:buNone/>
              <a:defRPr lang="en-US" sz="2400" b="1" baseline="0">
                <a:latin typeface="+mn-lt"/>
              </a:defRPr>
            </a:lvl1pPr>
            <a:lvl2pPr marL="457200" indent="0" algn="ctr">
              <a:buNone/>
              <a:defRPr lang="en-US" sz="2000"/>
            </a:lvl2pPr>
            <a:lvl3pPr marL="914400" indent="0" algn="ctr">
              <a:buNone/>
              <a:defRPr lang="en-US" sz="1800"/>
            </a:lvl3pPr>
            <a:lvl4pPr marL="1371600" indent="0" algn="ctr">
              <a:buNone/>
              <a:defRPr lang="en-US" sz="1600"/>
            </a:lvl4pPr>
            <a:lvl5pPr marL="1828800" indent="0" algn="ctr">
              <a:buNone/>
              <a:defRPr lang="en-US" sz="1600"/>
            </a:lvl5pPr>
            <a:lvl6pPr marL="2286000" indent="0" algn="ctr">
              <a:buNone/>
              <a:defRPr lang="en-US" sz="1600"/>
            </a:lvl6pPr>
            <a:lvl7pPr marL="2743200" indent="0" algn="ctr">
              <a:buNone/>
              <a:defRPr lang="en-US" sz="1600"/>
            </a:lvl7pPr>
            <a:lvl8pPr marL="3200400" indent="0" algn="ctr">
              <a:buNone/>
              <a:defRPr lang="en-US" sz="1600"/>
            </a:lvl8pPr>
            <a:lvl9pPr marL="3657600" indent="0" algn="ctr">
              <a:buNone/>
              <a:defRPr lang="en-US" sz="1600"/>
            </a:lvl9pPr>
          </a:lstStyle>
          <a:p>
            <a:pPr rtl="0"/>
            <a:r>
              <a:rPr lang="pt-PT" noProof="0"/>
              <a:t>Clique para editar o estilo do subtítulo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437D9B2-AE86-9092-7072-0F717E3CA8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655535"/>
            <a:ext cx="4727448" cy="320246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BF7E0A5-7E8E-4A90-B415-12984C7AB2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48245" y="0"/>
            <a:ext cx="5643755" cy="2313432"/>
          </a:xfrm>
          <a:prstGeom prst="rect">
            <a:avLst/>
          </a:prstGeom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en-US" sz="4800" cap="all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4" name="Marcador de Posição de Conteúdo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lang="en-US"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en-US"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en-US"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en-US"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en-US" sz="1600" spc="100" baseline="0"/>
            </a:lvl5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80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EFA7995-D0F4-05F2-CDF1-463407E3BA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1909" y="0"/>
            <a:ext cx="5160091" cy="404164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92D768B-E662-B315-7576-313DFCE2AB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27248"/>
            <a:ext cx="4162200" cy="373075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2647" y="2441448"/>
            <a:ext cx="10972800" cy="3044952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39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78303F0-A6CC-605A-D08C-4E4ED07C2F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196903" cy="361188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04458FB-E7BB-F476-4A31-9C5AA406E2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02680" y="4079057"/>
            <a:ext cx="5989320" cy="2778943"/>
          </a:xfrm>
          <a:prstGeom prst="rect">
            <a:avLst/>
          </a:prstGeom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3240" y="2651760"/>
            <a:ext cx="6309360" cy="1580714"/>
          </a:xfrm>
        </p:spPr>
        <p:txBody>
          <a:bodyPr lIns="91440" rIns="91440" rtlCol="0" anchor="t"/>
          <a:lstStyle>
            <a:lvl1pPr algn="l">
              <a:lnSpc>
                <a:spcPct val="100000"/>
              </a:lnSpc>
              <a:defRPr lang="en-US" sz="2800" cap="none" spc="2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6" name="Marcador de Posição do Texto 15">
            <a:extLst>
              <a:ext uri="{FF2B5EF4-FFF2-40B4-BE49-F238E27FC236}">
                <a16:creationId xmlns:a16="http://schemas.microsoft.com/office/drawing/2014/main" id="{94138E8D-4D76-2023-4B97-8ACB8894C5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63240" y="4232475"/>
            <a:ext cx="5775960" cy="333945"/>
          </a:xfrm>
        </p:spPr>
        <p:txBody>
          <a:bodyPr rtlCol="0"/>
          <a:lstStyle>
            <a:lvl1pPr marL="0" indent="0">
              <a:buNone/>
              <a:defRPr lang="en-US" sz="1800" spc="200" baseline="0"/>
            </a:lvl1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17" name="Marcador de Posição do Texto 13">
            <a:extLst>
              <a:ext uri="{FF2B5EF4-FFF2-40B4-BE49-F238E27FC236}">
                <a16:creationId xmlns:a16="http://schemas.microsoft.com/office/drawing/2014/main" id="{D1FFE415-7AFC-D826-1BD1-1993DED3B0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37922" y="3591339"/>
            <a:ext cx="1171575" cy="2387600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en-US" sz="17000" b="1" cap="all" spc="300" dirty="0">
                <a:ln w="28575">
                  <a:solidFill>
                    <a:schemeClr val="tx1"/>
                  </a:solidFill>
                </a:ln>
                <a:noFill/>
                <a:latin typeface="+mj-lt"/>
                <a:ea typeface="+mj-ea"/>
              </a:defRPr>
            </a:lvl1pPr>
          </a:lstStyle>
          <a:p>
            <a:pPr marL="914400" lvl="0" indent="-1143000" rtl="0">
              <a:spcBef>
                <a:spcPct val="0"/>
              </a:spcBef>
            </a:pPr>
            <a:r>
              <a:rPr lang="pt-PT" noProof="0"/>
              <a:t>”</a:t>
            </a:r>
          </a:p>
        </p:txBody>
      </p:sp>
      <p:sp>
        <p:nvSpPr>
          <p:cNvPr id="18" name="Marcador de Posição do Texto 13">
            <a:extLst>
              <a:ext uri="{FF2B5EF4-FFF2-40B4-BE49-F238E27FC236}">
                <a16:creationId xmlns:a16="http://schemas.microsoft.com/office/drawing/2014/main" id="{0962DFC0-ADB3-684B-6F72-9C45BB48C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261" y="1982216"/>
            <a:ext cx="1171575" cy="2386584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en-US" sz="17000" b="1" cap="all" spc="300" dirty="0">
                <a:ln w="28575">
                  <a:solidFill>
                    <a:schemeClr val="tx1"/>
                  </a:solidFill>
                </a:ln>
                <a:noFill/>
                <a:latin typeface="+mj-lt"/>
                <a:ea typeface="+mj-ea"/>
              </a:defRPr>
            </a:lvl1pPr>
          </a:lstStyle>
          <a:p>
            <a:pPr marL="914400" lvl="0" indent="-1143000" rtl="0">
              <a:spcBef>
                <a:spcPct val="0"/>
              </a:spcBef>
            </a:pPr>
            <a:r>
              <a:rPr lang="pt-PT" noProof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33087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6C6FB24-160F-388E-8450-E5C970E243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64792"/>
            <a:ext cx="5359935" cy="5093208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D0AF7F25-1C65-DB7F-9FA3-300318BD4B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2085" y="0"/>
            <a:ext cx="2929915" cy="2752344"/>
          </a:xfrm>
          <a:prstGeom prst="rect">
            <a:avLst/>
          </a:prstGeom>
        </p:spPr>
      </p:pic>
      <p:sp>
        <p:nvSpPr>
          <p:cNvPr id="25" name="Título 1">
            <a:extLst>
              <a:ext uri="{FF2B5EF4-FFF2-40B4-BE49-F238E27FC236}">
                <a16:creationId xmlns:a16="http://schemas.microsoft.com/office/drawing/2014/main" id="{DCE0745D-AFE6-DE6D-B026-1FF13F34E6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6" name="Marcador de Posição da Imagem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120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0" name="Marcador de Posição do Texto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956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11" name="Marcador de Posição do Texto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956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7" name="Marcador de Posição da Imagem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30752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2" name="Marcador de Posição do Texto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29588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13" name="Marcador de Posição do Texto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29588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8" name="Marcador de Posição da Imagem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4808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4" name="Marcador de Posição do Texto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3644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15" name="Marcador de Posição do Texto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63644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9" name="Marcador de Posição da Imagem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8864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6" name="Marcador de Posição do Texto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97700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17" name="Marcador de Posição do Texto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7700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18" name="Conexão Reta 17">
            <a:extLst>
              <a:ext uri="{FF2B5EF4-FFF2-40B4-BE49-F238E27FC236}">
                <a16:creationId xmlns:a16="http://schemas.microsoft.com/office/drawing/2014/main" id="{663C6C7E-F363-1F17-B288-D4D45B87028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xão Reta 18">
            <a:extLst>
              <a:ext uri="{FF2B5EF4-FFF2-40B4-BE49-F238E27FC236}">
                <a16:creationId xmlns:a16="http://schemas.microsoft.com/office/drawing/2014/main" id="{ED6D4091-312C-81B9-BAF6-5E0D6F665E5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B6A3FD7E-DF96-B9E4-8D70-DA62CC3390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66265"/>
            <a:ext cx="5358384" cy="5091735"/>
          </a:xfrm>
          <a:prstGeom prst="rect">
            <a:avLst/>
          </a:prstGeom>
        </p:spPr>
      </p:pic>
      <p:sp>
        <p:nvSpPr>
          <p:cNvPr id="25" name="Título 1">
            <a:extLst>
              <a:ext uri="{FF2B5EF4-FFF2-40B4-BE49-F238E27FC236}">
                <a16:creationId xmlns:a16="http://schemas.microsoft.com/office/drawing/2014/main" id="{DCE0745D-AFE6-DE6D-B026-1FF13F34E6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10" name="Marcador de Posição do Texto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11" name="Marcador de Posição do Texto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28" name="Marcador de Posição do Texto 28">
            <a:extLst>
              <a:ext uri="{FF2B5EF4-FFF2-40B4-BE49-F238E27FC236}">
                <a16:creationId xmlns:a16="http://schemas.microsoft.com/office/drawing/2014/main" id="{739AFCF1-55F0-974F-0F5C-34444B290B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7200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29" name="Marcador de Posição do Texto 28">
            <a:extLst>
              <a:ext uri="{FF2B5EF4-FFF2-40B4-BE49-F238E27FC236}">
                <a16:creationId xmlns:a16="http://schemas.microsoft.com/office/drawing/2014/main" id="{77CF7DE5-8E6D-2C2C-A514-BAB6D4B6FF3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6" name="Marcador de Posição da Imagem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993392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21" name="Marcador de Posição da Imagem 23">
            <a:extLst>
              <a:ext uri="{FF2B5EF4-FFF2-40B4-BE49-F238E27FC236}">
                <a16:creationId xmlns:a16="http://schemas.microsoft.com/office/drawing/2014/main" id="{DBA744D6-401F-C995-EF58-BD24A0DD858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993392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2" name="Marcador de Posição do Texto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18688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13" name="Marcador de Posição do Texto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18688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30" name="Marcador de Posição do Texto 28">
            <a:extLst>
              <a:ext uri="{FF2B5EF4-FFF2-40B4-BE49-F238E27FC236}">
                <a16:creationId xmlns:a16="http://schemas.microsoft.com/office/drawing/2014/main" id="{B1201CED-247A-16CA-9F03-BF32393D3B5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18688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31" name="Marcador de Posição do Texto 28">
            <a:extLst>
              <a:ext uri="{FF2B5EF4-FFF2-40B4-BE49-F238E27FC236}">
                <a16:creationId xmlns:a16="http://schemas.microsoft.com/office/drawing/2014/main" id="{2D5FA954-036C-191F-7040-1848AB2BE3C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18688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7" name="Marcador de Posição da Imagem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745736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23" name="Marcador de Posição da Imagem 23">
            <a:extLst>
              <a:ext uri="{FF2B5EF4-FFF2-40B4-BE49-F238E27FC236}">
                <a16:creationId xmlns:a16="http://schemas.microsoft.com/office/drawing/2014/main" id="{8CFBAF86-D36B-F789-2C9C-78C6830B13C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4745736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4" name="Marcador de Posição do Texto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66787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15" name="Marcador de Posição do Texto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66787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32" name="Marcador de Posição do Texto 28">
            <a:extLst>
              <a:ext uri="{FF2B5EF4-FFF2-40B4-BE49-F238E27FC236}">
                <a16:creationId xmlns:a16="http://schemas.microsoft.com/office/drawing/2014/main" id="{6E32CE61-2D9B-C245-0D18-C33760B0853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66787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33" name="Marcador de Posição do Texto 28">
            <a:extLst>
              <a:ext uri="{FF2B5EF4-FFF2-40B4-BE49-F238E27FC236}">
                <a16:creationId xmlns:a16="http://schemas.microsoft.com/office/drawing/2014/main" id="{E4068D0A-21CD-897C-9CC1-0BFDAABBD4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966787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8" name="Marcador de Posição da Imagem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498080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26" name="Marcador de Posição da Imagem 23">
            <a:extLst>
              <a:ext uri="{FF2B5EF4-FFF2-40B4-BE49-F238E27FC236}">
                <a16:creationId xmlns:a16="http://schemas.microsoft.com/office/drawing/2014/main" id="{C110D526-1AE4-5106-E956-0B2ED3A4D4BC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498080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6" name="Marcador de Posição do Texto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2520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17" name="Marcador de Posição do Texto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32520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34" name="Marcador de Posição do Texto 28">
            <a:extLst>
              <a:ext uri="{FF2B5EF4-FFF2-40B4-BE49-F238E27FC236}">
                <a16:creationId xmlns:a16="http://schemas.microsoft.com/office/drawing/2014/main" id="{3858F91A-46AA-AF23-2716-3B2B678BBE0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32520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pt-PT" noProof="0"/>
              <a:t>Nome</a:t>
            </a:r>
          </a:p>
        </p:txBody>
      </p:sp>
      <p:sp>
        <p:nvSpPr>
          <p:cNvPr id="35" name="Marcador de Posição do Texto 28">
            <a:extLst>
              <a:ext uri="{FF2B5EF4-FFF2-40B4-BE49-F238E27FC236}">
                <a16:creationId xmlns:a16="http://schemas.microsoft.com/office/drawing/2014/main" id="{EBC002F6-7435-833F-0E8B-30A53B0755A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32520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pt-PT" noProof="0"/>
              <a:t>Título</a:t>
            </a:r>
          </a:p>
        </p:txBody>
      </p:sp>
      <p:sp>
        <p:nvSpPr>
          <p:cNvPr id="9" name="Marcador de Posição da Imagem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0250424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27" name="Marcador de Posição da Imagem 23">
            <a:extLst>
              <a:ext uri="{FF2B5EF4-FFF2-40B4-BE49-F238E27FC236}">
                <a16:creationId xmlns:a16="http://schemas.microsoft.com/office/drawing/2014/main" id="{2CBF8435-BD05-F386-4E6E-F2B6F6894FD7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10250424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18" name="Conexão Reta 17">
            <a:extLst>
              <a:ext uri="{FF2B5EF4-FFF2-40B4-BE49-F238E27FC236}">
                <a16:creationId xmlns:a16="http://schemas.microsoft.com/office/drawing/2014/main" id="{663C6C7E-F363-1F17-B288-D4D45B87028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xão Reta 18">
            <a:extLst>
              <a:ext uri="{FF2B5EF4-FFF2-40B4-BE49-F238E27FC236}">
                <a16:creationId xmlns:a16="http://schemas.microsoft.com/office/drawing/2014/main" id="{ED6D4091-312C-81B9-BAF6-5E0D6F665E5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52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e fundo&#10;&#10;Descrição gerada automaticamente">
            <a:extLst>
              <a:ext uri="{FF2B5EF4-FFF2-40B4-BE49-F238E27FC236}">
                <a16:creationId xmlns:a16="http://schemas.microsoft.com/office/drawing/2014/main" id="{E020D11E-3FF2-1E7F-038B-4F9534916FE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60127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3104752"/>
            <a:ext cx="11430000" cy="2092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1200" b="1" i="0" spc="2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1200" b="1" i="0" spc="2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r>
              <a:rPr lang="pt-PT" noProof="0"/>
              <a:t>&lt;##&gt;</a:t>
            </a:r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1" r:id="rId4"/>
    <p:sldLayoutId id="2147483662" r:id="rId5"/>
    <p:sldLayoutId id="2147483665" r:id="rId6"/>
    <p:sldLayoutId id="2147483669" r:id="rId7"/>
    <p:sldLayoutId id="2147483658" r:id="rId8"/>
    <p:sldLayoutId id="2147483666" r:id="rId9"/>
    <p:sldLayoutId id="2147483668" r:id="rId10"/>
    <p:sldLayoutId id="2147483670" r:id="rId11"/>
    <p:sldLayoutId id="2147483653" r:id="rId12"/>
    <p:sldLayoutId id="2147483667" r:id="rId13"/>
    <p:sldLayoutId id="2147483661" r:id="rId14"/>
    <p:sldLayoutId id="2147483660" r:id="rId15"/>
    <p:sldLayoutId id="2147483655" r:id="rId16"/>
    <p:sldLayoutId id="2147483659" r:id="rId17"/>
    <p:sldLayoutId id="2147483656" r:id="rId18"/>
    <p:sldLayoutId id="2147483657" r:id="rId19"/>
    <p:sldLayoutId id="2147483671" r:id="rId20"/>
    <p:sldLayoutId id="2147483672" r:id="rId21"/>
  </p:sldLayoutIdLst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b="1" i="0" kern="1200" cap="all" spc="400" baseline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58.jpe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9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jpeg"/><Relationship Id="rId5" Type="http://schemas.openxmlformats.org/officeDocument/2006/relationships/image" Target="../media/image58.jpeg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jpeg"/><Relationship Id="rId5" Type="http://schemas.openxmlformats.org/officeDocument/2006/relationships/image" Target="../media/image58.jpeg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9907" y="24674"/>
            <a:ext cx="7952186" cy="2488288"/>
          </a:xfrm>
          <a:solidFill>
            <a:schemeClr val="accent4">
              <a:lumMod val="20000"/>
              <a:lumOff val="80000"/>
            </a:schemeClr>
          </a:solidFill>
        </p:spPr>
        <p:txBody>
          <a:bodyPr rtlCol="0"/>
          <a:lstStyle>
            <a:defPPr>
              <a:defRPr lang="en-US"/>
            </a:defPPr>
          </a:lstStyle>
          <a:p>
            <a:pPr algn="ctr" rtl="0"/>
            <a:br>
              <a:rPr lang="pt-PT" sz="2400" b="0" dirty="0">
                <a:solidFill>
                  <a:schemeClr val="accent4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</a:br>
            <a:r>
              <a:rPr lang="pt-PT" sz="2400" b="0" dirty="0">
                <a:solidFill>
                  <a:schemeClr val="accent4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  <a:t>Ejercicios de contemplación</a:t>
            </a:r>
            <a:br>
              <a:rPr lang="pt-PT" sz="2400" b="0" dirty="0">
                <a:solidFill>
                  <a:schemeClr val="accent4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</a:br>
            <a:r>
              <a:rPr lang="pt-PT" sz="2400" b="0" dirty="0">
                <a:solidFill>
                  <a:schemeClr val="accent4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  <a:t>en la vida cotidiana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494" y="1128880"/>
            <a:ext cx="10172393" cy="880103"/>
          </a:xfrm>
        </p:spPr>
        <p:txBody>
          <a:bodyPr rtlCol="0"/>
          <a:lstStyle>
            <a:defPPr>
              <a:defRPr lang="en-US"/>
            </a:defPPr>
          </a:lstStyle>
          <a:p>
            <a:pPr algn="ctr" rtl="0"/>
            <a:r>
              <a:rPr lang="pt-PT" dirty="0">
                <a:solidFill>
                  <a:srgbClr val="0070C0"/>
                </a:solidFill>
                <a:latin typeface="Bradley Hand ITC" panose="03070402050302030203" pitchFamily="66" charset="0"/>
              </a:rPr>
              <a:t>Introducción a la vida contemplativa </a:t>
            </a:r>
          </a:p>
          <a:p>
            <a:pPr algn="ctr" rtl="0"/>
            <a:r>
              <a:rPr lang="pt-PT" dirty="0">
                <a:solidFill>
                  <a:srgbClr val="0070C0"/>
                </a:solidFill>
                <a:latin typeface="Bradley Hand ITC" panose="03070402050302030203" pitchFamily="66" charset="0"/>
              </a:rPr>
              <a:t>Y a la invocación de Jesús</a:t>
            </a:r>
          </a:p>
          <a:p>
            <a:pPr algn="ctr" rtl="0"/>
            <a:r>
              <a:rPr lang="pt-PT" sz="2800" dirty="0">
                <a:solidFill>
                  <a:schemeClr val="accent5">
                    <a:lumMod val="25000"/>
                  </a:schemeClr>
                </a:solidFill>
                <a:latin typeface="Bradley Hand ITC" panose="03070402050302030203" pitchFamily="66" charset="0"/>
              </a:rPr>
              <a:t>Franz Jalics</a:t>
            </a:r>
          </a:p>
          <a:p>
            <a:pPr algn="ctr" rtl="0"/>
            <a:endParaRPr lang="pt-PT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F5198B2-A094-C38C-F46F-4B381F031D4C}"/>
              </a:ext>
            </a:extLst>
          </p:cNvPr>
          <p:cNvSpPr/>
          <p:nvPr/>
        </p:nvSpPr>
        <p:spPr>
          <a:xfrm>
            <a:off x="3023316" y="4893543"/>
            <a:ext cx="6696744" cy="1672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  <a:t> </a:t>
            </a:r>
            <a:r>
              <a:rPr lang="es-ES" sz="2800" b="1" dirty="0">
                <a:solidFill>
                  <a:schemeClr val="accent5">
                    <a:lumMod val="10000"/>
                  </a:schemeClr>
                </a:solidFill>
                <a:latin typeface="Bradley Hand ITC" panose="03070402050302030203" pitchFamily="66" charset="0"/>
              </a:rPr>
              <a:t>Fraternidad del Santo Nombre </a:t>
            </a:r>
          </a:p>
          <a:p>
            <a:pPr algn="ctr"/>
            <a:endParaRPr lang="es-ES" sz="2800" b="1" dirty="0">
              <a:solidFill>
                <a:schemeClr val="accent5">
                  <a:lumMod val="10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s-ES" sz="2800" dirty="0">
                <a:solidFill>
                  <a:srgbClr val="002060"/>
                </a:solidFill>
                <a:latin typeface="Bradley Hand ITC" panose="03070402050302030203" pitchFamily="66" charset="0"/>
              </a:rPr>
              <a:t>Material elaborado  por  Pilar  de </a:t>
            </a:r>
            <a:r>
              <a:rPr lang="es-ES" sz="2800" dirty="0" err="1">
                <a:solidFill>
                  <a:srgbClr val="002060"/>
                </a:solidFill>
                <a:latin typeface="Bradley Hand ITC" panose="03070402050302030203" pitchFamily="66" charset="0"/>
              </a:rPr>
              <a:t>Mambré</a:t>
            </a:r>
            <a:r>
              <a:rPr lang="es-ES" sz="2800" dirty="0">
                <a:solidFill>
                  <a:srgbClr val="002060"/>
                </a:solidFill>
                <a:latin typeface="Bradley Hand ITC" panose="03070402050302030203" pitchFamily="66" charset="0"/>
              </a:rPr>
              <a:t> </a:t>
            </a:r>
          </a:p>
          <a:p>
            <a:pPr algn="ctr"/>
            <a:endParaRPr lang="es-ES" sz="2800" b="1" dirty="0">
              <a:solidFill>
                <a:schemeClr val="accent5">
                  <a:lumMod val="10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18A3249-6EEF-00B7-255B-E7EFC2F58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035" y="2671021"/>
            <a:ext cx="1391307" cy="1978667"/>
          </a:xfrm>
          <a:prstGeom prst="rect">
            <a:avLst/>
          </a:prstGeom>
        </p:spPr>
      </p:pic>
      <p:sp>
        <p:nvSpPr>
          <p:cNvPr id="4" name="Diagrama de flujo: conector 3">
            <a:extLst>
              <a:ext uri="{FF2B5EF4-FFF2-40B4-BE49-F238E27FC236}">
                <a16:creationId xmlns:a16="http://schemas.microsoft.com/office/drawing/2014/main" id="{7EFE5AA0-F58B-7781-CAA5-F710DBE275C5}"/>
              </a:ext>
            </a:extLst>
          </p:cNvPr>
          <p:cNvSpPr/>
          <p:nvPr/>
        </p:nvSpPr>
        <p:spPr>
          <a:xfrm>
            <a:off x="190533" y="2466080"/>
            <a:ext cx="3024336" cy="2988332"/>
          </a:xfrm>
          <a:prstGeom prst="flowChartConnector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139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solidFill>
                  <a:srgbClr val="002060"/>
                </a:solidFill>
                <a:latin typeface="Bradley Hand ITC" panose="03070402050302030203" pitchFamily="66" charset="0"/>
              </a:rPr>
              <a:t>5º tiempo o etapa</a:t>
            </a:r>
          </a:p>
        </p:txBody>
      </p:sp>
      <p:pic>
        <p:nvPicPr>
          <p:cNvPr id="1030" name="Picture 6" descr="Jesuit Priest Rejects Pope’s Connection to Kidnapping - The New York Times">
            <a:extLst>
              <a:ext uri="{FF2B5EF4-FFF2-40B4-BE49-F238E27FC236}">
                <a16:creationId xmlns:a16="http://schemas.microsoft.com/office/drawing/2014/main" id="{A78DADC3-B3D4-0010-CDCE-1E7447D22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240" y="1444911"/>
            <a:ext cx="2347384" cy="312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29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395A6-6E28-2BA4-0DEC-5509B65D0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glesia Ortodoxa Santísima Virgen María - DOMINGO DE RESURRECCIÓN: LA  PASCUA SANTA Y GLORIOSA Un poco antes de la medianoche en el Gran Sábado  Bendito, se celebra el oficio de Nocturno. El">
            <a:extLst>
              <a:ext uri="{FF2B5EF4-FFF2-40B4-BE49-F238E27FC236}">
                <a16:creationId xmlns:a16="http://schemas.microsoft.com/office/drawing/2014/main" id="{8E3735DA-C5C1-81AB-8BA1-986C209D7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968" y="1556792"/>
            <a:ext cx="5044262" cy="5157871"/>
          </a:xfrm>
          <a:prstGeom prst="rect">
            <a:avLst/>
          </a:prstGeom>
          <a:noFill/>
          <a:effectLst>
            <a:softEdge rad="469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l Rostro de Jesús según Sábana Santa">
            <a:extLst>
              <a:ext uri="{FF2B5EF4-FFF2-40B4-BE49-F238E27FC236}">
                <a16:creationId xmlns:a16="http://schemas.microsoft.com/office/drawing/2014/main" id="{3CB8E22F-33EE-A6AB-8F9C-601AD01D3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707" y="-171400"/>
            <a:ext cx="4177491" cy="4177491"/>
          </a:xfrm>
          <a:prstGeom prst="rect">
            <a:avLst/>
          </a:prstGeom>
          <a:noFill/>
          <a:effectLst>
            <a:softEdge rad="406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64E56DA-F6FB-0A75-980A-6EB98E2A3698}"/>
              </a:ext>
            </a:extLst>
          </p:cNvPr>
          <p:cNvSpPr txBox="1"/>
          <p:nvPr/>
        </p:nvSpPr>
        <p:spPr>
          <a:xfrm>
            <a:off x="479376" y="548680"/>
            <a:ext cx="5253173" cy="660680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5000"/>
                  <a:tint val="66000"/>
                  <a:satMod val="160000"/>
                </a:schemeClr>
              </a:gs>
              <a:gs pos="50000">
                <a:schemeClr val="accent1">
                  <a:lumMod val="25000"/>
                  <a:tint val="44500"/>
                  <a:satMod val="160000"/>
                </a:schemeClr>
              </a:gs>
              <a:gs pos="100000">
                <a:schemeClr val="accent1">
                  <a:lumMod val="2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558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endParaRPr lang="es-ES" sz="3200" b="1" kern="1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Cristo  nos invita a acompañarlo.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Nos lleva al desierto</a:t>
            </a:r>
            <a:r>
              <a:rPr lang="es-ES" sz="3200" b="1" kern="100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(CONTEMPLACIÓN)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endParaRPr lang="es-ES" sz="3200" b="1" kern="1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Nos lleva a través de nuestros aspectos sombríos,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para reconocerlos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y atravesarlos con El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endParaRPr lang="es-ES" sz="3200" b="1" kern="100" dirty="0">
              <a:solidFill>
                <a:schemeClr val="accent1">
                  <a:lumMod val="10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sto contiene una imagen de: ">
            <a:extLst>
              <a:ext uri="{FF2B5EF4-FFF2-40B4-BE49-F238E27FC236}">
                <a16:creationId xmlns:a16="http://schemas.microsoft.com/office/drawing/2014/main" id="{E32F3B44-47E7-2B3A-67D1-0A53064C2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098" y="1817494"/>
            <a:ext cx="4248472" cy="4194466"/>
          </a:xfrm>
          <a:prstGeom prst="rect">
            <a:avLst/>
          </a:prstGeom>
          <a:noFill/>
          <a:effectLst>
            <a:softEdge rad="431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33EC501-1C5B-F7F4-2B49-09420F5E977F}"/>
              </a:ext>
            </a:extLst>
          </p:cNvPr>
          <p:cNvSpPr txBox="1"/>
          <p:nvPr/>
        </p:nvSpPr>
        <p:spPr>
          <a:xfrm>
            <a:off x="3048000" y="4915621"/>
            <a:ext cx="6096000" cy="177574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2032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3200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Recuperar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nuestra identidad más profunda en Dios</a:t>
            </a:r>
            <a:r>
              <a:rPr lang="es-ES" sz="32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0461EDA-63D5-8888-1A3E-9917AACFD5FC}"/>
              </a:ext>
            </a:extLst>
          </p:cNvPr>
          <p:cNvSpPr txBox="1"/>
          <p:nvPr/>
        </p:nvSpPr>
        <p:spPr>
          <a:xfrm>
            <a:off x="519430" y="11659"/>
            <a:ext cx="11352584" cy="1938992"/>
          </a:xfrm>
          <a:prstGeom prst="rect">
            <a:avLst/>
          </a:prstGeom>
          <a:gradFill flip="none" rotWithShape="1">
            <a:gsLst>
              <a:gs pos="8400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228600"/>
          </a:effectLst>
        </p:spPr>
        <p:txBody>
          <a:bodyPr wrap="square">
            <a:spAutoFit/>
          </a:bodyPr>
          <a:lstStyle/>
          <a:p>
            <a:pPr algn="ctr"/>
            <a:endParaRPr lang="es-ES" sz="4000" dirty="0">
              <a:solidFill>
                <a:srgbClr val="C00000"/>
              </a:solidFill>
              <a:effectLst/>
              <a:latin typeface="Bradley Hand ITC" panose="03070402050302030203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4000" dirty="0">
                <a:solidFill>
                  <a:srgbClr val="003300"/>
                </a:solidFill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la contemplación hay redención </a:t>
            </a:r>
            <a:endParaRPr lang="es-ES" sz="4000" dirty="0">
              <a:solidFill>
                <a:srgbClr val="003300"/>
              </a:solidFill>
              <a:effectLst/>
              <a:latin typeface="Bradley Hand ITC" panose="03070402050302030203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40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40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87220B-8416-2A31-5416-7E409948FE07}"/>
              </a:ext>
            </a:extLst>
          </p:cNvPr>
          <p:cNvSpPr txBox="1"/>
          <p:nvPr/>
        </p:nvSpPr>
        <p:spPr>
          <a:xfrm>
            <a:off x="1126196" y="2837509"/>
            <a:ext cx="6098458" cy="107721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softEdge rad="2286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32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Recuperar </a:t>
            </a:r>
          </a:p>
          <a:p>
            <a:pPr algn="ctr"/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nuestro verdadero ser interior</a:t>
            </a:r>
            <a:endParaRPr lang="es-ES" sz="3200" dirty="0"/>
          </a:p>
        </p:txBody>
      </p:sp>
      <p:sp>
        <p:nvSpPr>
          <p:cNvPr id="6" name="Flecha: curvada hacia la derecha 5">
            <a:extLst>
              <a:ext uri="{FF2B5EF4-FFF2-40B4-BE49-F238E27FC236}">
                <a16:creationId xmlns:a16="http://schemas.microsoft.com/office/drawing/2014/main" id="{0F1018E6-0220-F467-849D-9F5E712A8FFC}"/>
              </a:ext>
            </a:extLst>
          </p:cNvPr>
          <p:cNvSpPr/>
          <p:nvPr/>
        </p:nvSpPr>
        <p:spPr>
          <a:xfrm>
            <a:off x="839416" y="1608908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0" name="Flecha: curvada hacia la derecha 9">
            <a:extLst>
              <a:ext uri="{FF2B5EF4-FFF2-40B4-BE49-F238E27FC236}">
                <a16:creationId xmlns:a16="http://schemas.microsoft.com/office/drawing/2014/main" id="{3C82DC7C-D402-0F72-7CF1-C5ABBBCDCCF3}"/>
              </a:ext>
            </a:extLst>
          </p:cNvPr>
          <p:cNvSpPr/>
          <p:nvPr/>
        </p:nvSpPr>
        <p:spPr>
          <a:xfrm>
            <a:off x="1436110" y="4395862"/>
            <a:ext cx="1008112" cy="1327915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32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5" grpId="0" animBg="1"/>
      <p:bldP spid="6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100C5-0DEF-97E9-2FC0-45913A93B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42C182A7-A551-96C0-2B22-8C2850946504}"/>
              </a:ext>
            </a:extLst>
          </p:cNvPr>
          <p:cNvSpPr txBox="1"/>
          <p:nvPr/>
        </p:nvSpPr>
        <p:spPr>
          <a:xfrm>
            <a:off x="4528978" y="1735226"/>
            <a:ext cx="6312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5C422CF-04F0-AE46-8EF5-25B88AC46CB3}"/>
              </a:ext>
            </a:extLst>
          </p:cNvPr>
          <p:cNvSpPr txBox="1"/>
          <p:nvPr/>
        </p:nvSpPr>
        <p:spPr>
          <a:xfrm>
            <a:off x="623392" y="459913"/>
            <a:ext cx="11352584" cy="1323439"/>
          </a:xfrm>
          <a:prstGeom prst="rect">
            <a:avLst/>
          </a:prstGeom>
          <a:gradFill flip="none" rotWithShape="1">
            <a:gsLst>
              <a:gs pos="8400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2286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4000" dirty="0">
                <a:solidFill>
                  <a:srgbClr val="003300"/>
                </a:solidFill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relación entre redención y contemplación </a:t>
            </a:r>
            <a:endParaRPr lang="es-ES" sz="4000" dirty="0">
              <a:solidFill>
                <a:srgbClr val="003300"/>
              </a:solidFill>
              <a:effectLst/>
              <a:latin typeface="Bradley Hand ITC" panose="03070402050302030203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40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4000" dirty="0"/>
          </a:p>
        </p:txBody>
      </p:sp>
      <p:pic>
        <p:nvPicPr>
          <p:cNvPr id="2" name="Picture 12" descr="QUÉ ES LA MEDITACIÓN Y PARA QUÉ SIRVE? ⋆ Quiu">
            <a:extLst>
              <a:ext uri="{FF2B5EF4-FFF2-40B4-BE49-F238E27FC236}">
                <a16:creationId xmlns:a16="http://schemas.microsoft.com/office/drawing/2014/main" id="{0FA4E2CE-A411-C0C6-BD96-F58B2D779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264" y="912788"/>
            <a:ext cx="2791197" cy="2791197"/>
          </a:xfrm>
          <a:prstGeom prst="rect">
            <a:avLst/>
          </a:prstGeom>
          <a:noFill/>
          <a:effectLst>
            <a:softEdge rad="393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5CA8E40-99D3-62D2-68B8-9B9A75FDE8B5}"/>
              </a:ext>
            </a:extLst>
          </p:cNvPr>
          <p:cNvSpPr txBox="1"/>
          <p:nvPr/>
        </p:nvSpPr>
        <p:spPr>
          <a:xfrm>
            <a:off x="853218" y="1957157"/>
            <a:ext cx="3838859" cy="1077218"/>
          </a:xfrm>
          <a:prstGeom prst="rect">
            <a:avLst/>
          </a:prstGeom>
          <a:gradFill flip="none" rotWithShape="1">
            <a:gsLst>
              <a:gs pos="88000">
                <a:schemeClr val="accent1">
                  <a:shade val="30000"/>
                  <a:satMod val="115000"/>
                </a:schemeClr>
              </a:gs>
              <a:gs pos="42000">
                <a:schemeClr val="accent1">
                  <a:shade val="67500"/>
                  <a:satMod val="115000"/>
                </a:schemeClr>
              </a:gs>
              <a:gs pos="67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  <a:tileRect/>
          </a:gradFill>
          <a:effectLst>
            <a:softEdge rad="2159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En la quietud de la contemplación</a:t>
            </a:r>
            <a:endParaRPr lang="es-ES" sz="32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B468C3-B44C-2432-ED50-DD7CC69B81F3}"/>
              </a:ext>
            </a:extLst>
          </p:cNvPr>
          <p:cNvSpPr txBox="1"/>
          <p:nvPr/>
        </p:nvSpPr>
        <p:spPr>
          <a:xfrm>
            <a:off x="2135560" y="3477510"/>
            <a:ext cx="6098458" cy="1569660"/>
          </a:xfrm>
          <a:prstGeom prst="rect">
            <a:avLst/>
          </a:prstGeom>
          <a:gradFill>
            <a:gsLst>
              <a:gs pos="88000">
                <a:schemeClr val="accent1">
                  <a:shade val="30000"/>
                  <a:satMod val="115000"/>
                </a:schemeClr>
              </a:gs>
              <a:gs pos="42000">
                <a:schemeClr val="accent1">
                  <a:shade val="67500"/>
                  <a:satMod val="115000"/>
                </a:schemeClr>
              </a:gs>
              <a:gs pos="67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effectLst>
            <a:softEdge rad="4572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conciencia de aquellos aspectos que aún no están bien elaborado dentro de nosotros </a:t>
            </a:r>
            <a:endParaRPr lang="es-ES" sz="32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F3E38F9-6340-8ED6-FC4B-BACC91C50E30}"/>
              </a:ext>
            </a:extLst>
          </p:cNvPr>
          <p:cNvSpPr txBox="1"/>
          <p:nvPr/>
        </p:nvSpPr>
        <p:spPr>
          <a:xfrm>
            <a:off x="4151784" y="5301208"/>
            <a:ext cx="3240360" cy="1373871"/>
          </a:xfrm>
          <a:prstGeom prst="rect">
            <a:avLst/>
          </a:prstGeom>
          <a:gradFill>
            <a:gsLst>
              <a:gs pos="88000">
                <a:schemeClr val="accent1">
                  <a:shade val="30000"/>
                  <a:satMod val="115000"/>
                </a:schemeClr>
              </a:gs>
              <a:gs pos="42000">
                <a:schemeClr val="accent1">
                  <a:shade val="67500"/>
                  <a:satMod val="115000"/>
                </a:schemeClr>
              </a:gs>
              <a:gs pos="67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</a:gradFill>
          <a:effectLst>
            <a:softEdge rad="2667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nos pone en crisis</a:t>
            </a:r>
            <a:endParaRPr lang="es-ES" sz="4000" dirty="0"/>
          </a:p>
        </p:txBody>
      </p:sp>
      <p:sp>
        <p:nvSpPr>
          <p:cNvPr id="15" name="Flecha: curvada hacia la derecha 14">
            <a:extLst>
              <a:ext uri="{FF2B5EF4-FFF2-40B4-BE49-F238E27FC236}">
                <a16:creationId xmlns:a16="http://schemas.microsoft.com/office/drawing/2014/main" id="{6267CCFD-69EC-3D47-5989-404197E4031C}"/>
              </a:ext>
            </a:extLst>
          </p:cNvPr>
          <p:cNvSpPr/>
          <p:nvPr/>
        </p:nvSpPr>
        <p:spPr>
          <a:xfrm>
            <a:off x="418763" y="3215550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0" name="Flecha: curvada hacia la derecha 19">
            <a:extLst>
              <a:ext uri="{FF2B5EF4-FFF2-40B4-BE49-F238E27FC236}">
                <a16:creationId xmlns:a16="http://schemas.microsoft.com/office/drawing/2014/main" id="{9F935CCA-CBBF-16CB-9D4C-DB0018F8F9E0}"/>
              </a:ext>
            </a:extLst>
          </p:cNvPr>
          <p:cNvSpPr/>
          <p:nvPr/>
        </p:nvSpPr>
        <p:spPr>
          <a:xfrm>
            <a:off x="1415480" y="5066315"/>
            <a:ext cx="1728192" cy="1216153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6146" name="Picture 2" descr="▷ La personalidad: sus zonas oscuras ⋆ Rincón de la Psicología">
            <a:extLst>
              <a:ext uri="{FF2B5EF4-FFF2-40B4-BE49-F238E27FC236}">
                <a16:creationId xmlns:a16="http://schemas.microsoft.com/office/drawing/2014/main" id="{E93DAC22-7162-B03A-7440-E0C2CCB61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461" y="3926255"/>
            <a:ext cx="4155379" cy="2378500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6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  <p:bldP spid="14" grpId="0" animBg="1"/>
      <p:bldP spid="15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lipse 30">
            <a:extLst>
              <a:ext uri="{FF2B5EF4-FFF2-40B4-BE49-F238E27FC236}">
                <a16:creationId xmlns:a16="http://schemas.microsoft.com/office/drawing/2014/main" id="{97B4665B-8697-89D6-BC33-6EC09692D0AD}"/>
              </a:ext>
            </a:extLst>
          </p:cNvPr>
          <p:cNvSpPr/>
          <p:nvPr/>
        </p:nvSpPr>
        <p:spPr>
          <a:xfrm>
            <a:off x="6096000" y="2145320"/>
            <a:ext cx="4001921" cy="3984071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Diagrama de flujo: conector 15">
            <a:extLst>
              <a:ext uri="{FF2B5EF4-FFF2-40B4-BE49-F238E27FC236}">
                <a16:creationId xmlns:a16="http://schemas.microsoft.com/office/drawing/2014/main" id="{7D03F6BE-BD71-03A0-EFC9-07F5B35AB820}"/>
              </a:ext>
            </a:extLst>
          </p:cNvPr>
          <p:cNvSpPr/>
          <p:nvPr/>
        </p:nvSpPr>
        <p:spPr>
          <a:xfrm>
            <a:off x="6465903" y="2445750"/>
            <a:ext cx="3331784" cy="3383212"/>
          </a:xfrm>
          <a:prstGeom prst="flowChartConnector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2" name="Picture 4" descr="El hombre es bueno por naturaleza! [Refléxionemos] | PeakD">
            <a:extLst>
              <a:ext uri="{FF2B5EF4-FFF2-40B4-BE49-F238E27FC236}">
                <a16:creationId xmlns:a16="http://schemas.microsoft.com/office/drawing/2014/main" id="{77BBFADC-B223-FD20-F3AA-2FE40F68D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04" y="619179"/>
            <a:ext cx="2682432" cy="1785036"/>
          </a:xfrm>
          <a:prstGeom prst="rect">
            <a:avLst/>
          </a:prstGeom>
          <a:noFill/>
          <a:effectLst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l significado del famoso dibujo &quot;Hombre de Vitruvio&quot; de Leonardo da Vinci">
            <a:extLst>
              <a:ext uri="{FF2B5EF4-FFF2-40B4-BE49-F238E27FC236}">
                <a16:creationId xmlns:a16="http://schemas.microsoft.com/office/drawing/2014/main" id="{7F7AEA96-AF0E-AC51-725E-88F0B649B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21" y="3453094"/>
            <a:ext cx="3331784" cy="3258396"/>
          </a:xfrm>
          <a:prstGeom prst="rect">
            <a:avLst/>
          </a:prstGeom>
          <a:noFill/>
          <a:effectLst>
            <a:softEdge rad="469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Es un anciano? | El Correo">
            <a:extLst>
              <a:ext uri="{FF2B5EF4-FFF2-40B4-BE49-F238E27FC236}">
                <a16:creationId xmlns:a16="http://schemas.microsoft.com/office/drawing/2014/main" id="{639455CB-8BE5-1DB7-90D4-A3B0E577E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018" y="260648"/>
            <a:ext cx="2773773" cy="3018898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Diagrama de flujo: conector 28">
            <a:extLst>
              <a:ext uri="{FF2B5EF4-FFF2-40B4-BE49-F238E27FC236}">
                <a16:creationId xmlns:a16="http://schemas.microsoft.com/office/drawing/2014/main" id="{7224BE10-D6D2-7961-E237-6879C9462C63}"/>
              </a:ext>
            </a:extLst>
          </p:cNvPr>
          <p:cNvSpPr/>
          <p:nvPr/>
        </p:nvSpPr>
        <p:spPr>
          <a:xfrm>
            <a:off x="7441050" y="3328735"/>
            <a:ext cx="1467008" cy="1540425"/>
          </a:xfrm>
          <a:prstGeom prst="flowChartConnector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146" name="Picture 2" descr="La esencia del ser humano: filosofía y psicología">
            <a:extLst>
              <a:ext uri="{FF2B5EF4-FFF2-40B4-BE49-F238E27FC236}">
                <a16:creationId xmlns:a16="http://schemas.microsoft.com/office/drawing/2014/main" id="{26E16C5B-D47B-924C-CA90-90DD1E2ED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923" y="4437112"/>
            <a:ext cx="2945056" cy="1952700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: esquinas redondeadas 4">
            <a:extLst>
              <a:ext uri="{FF2B5EF4-FFF2-40B4-BE49-F238E27FC236}">
                <a16:creationId xmlns:a16="http://schemas.microsoft.com/office/drawing/2014/main" id="{5E7A9440-3E04-71D4-4533-F7D56627208B}"/>
              </a:ext>
            </a:extLst>
          </p:cNvPr>
          <p:cNvSpPr txBox="1"/>
          <p:nvPr/>
        </p:nvSpPr>
        <p:spPr>
          <a:xfrm>
            <a:off x="3601155" y="50949"/>
            <a:ext cx="5306903" cy="13992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softEdge rad="1397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2426" tIns="0" rIns="192426" bIns="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endParaRPr lang="es-ES" sz="3200" b="1" kern="1200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r>
              <a:rPr lang="es-ES" sz="3200" b="1" kern="12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La condición del ser humano</a:t>
            </a:r>
          </a:p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endParaRPr lang="es-ES" sz="3200" b="1" kern="1200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1026" name="Picture 2" descr="MENTE, CUERPO Y ESPIRITU">
            <a:extLst>
              <a:ext uri="{FF2B5EF4-FFF2-40B4-BE49-F238E27FC236}">
                <a16:creationId xmlns:a16="http://schemas.microsoft.com/office/drawing/2014/main" id="{04F3DF6D-E912-2C1F-0FF8-70BC2E71E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099" y="2035891"/>
            <a:ext cx="4001920" cy="4202930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26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9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0F6D6-DE17-9F79-C5AB-B5E19CA3B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BEE50BCE-0D18-34DB-29C1-2D69AF1C3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5" y="2170614"/>
            <a:ext cx="5014198" cy="2820487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6146" name="Picture 2" descr="Lección 1: La centralidad del ser humano en el - Issuu">
            <a:extLst>
              <a:ext uri="{FF2B5EF4-FFF2-40B4-BE49-F238E27FC236}">
                <a16:creationId xmlns:a16="http://schemas.microsoft.com/office/drawing/2014/main" id="{174E3CFE-854C-D82A-B732-AC8785067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515" y="342662"/>
            <a:ext cx="4371764" cy="2001530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: esquinas redondeadas 4">
            <a:extLst>
              <a:ext uri="{FF2B5EF4-FFF2-40B4-BE49-F238E27FC236}">
                <a16:creationId xmlns:a16="http://schemas.microsoft.com/office/drawing/2014/main" id="{11A36E9C-B28F-9693-BC2A-C4FBE2D353F8}"/>
              </a:ext>
            </a:extLst>
          </p:cNvPr>
          <p:cNvSpPr txBox="1"/>
          <p:nvPr/>
        </p:nvSpPr>
        <p:spPr>
          <a:xfrm>
            <a:off x="1919536" y="262345"/>
            <a:ext cx="5306903" cy="13992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softEdge rad="1397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2426" tIns="0" rIns="192426" bIns="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endParaRPr lang="es-ES" sz="3200" b="1" kern="1200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r>
              <a:rPr lang="es-ES" sz="3200" b="1" kern="12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La condición del ser humano</a:t>
            </a:r>
          </a:p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endParaRPr lang="es-ES" sz="3200" b="1" kern="1200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15" name="Diagrama de flujo: conector 14">
            <a:extLst>
              <a:ext uri="{FF2B5EF4-FFF2-40B4-BE49-F238E27FC236}">
                <a16:creationId xmlns:a16="http://schemas.microsoft.com/office/drawing/2014/main" id="{EA95BCB8-A5B5-2CC7-CB56-2EB968408D9D}"/>
              </a:ext>
            </a:extLst>
          </p:cNvPr>
          <p:cNvSpPr/>
          <p:nvPr/>
        </p:nvSpPr>
        <p:spPr>
          <a:xfrm>
            <a:off x="1026277" y="2472659"/>
            <a:ext cx="2520279" cy="2216396"/>
          </a:xfrm>
          <a:prstGeom prst="flowChartConnector">
            <a:avLst/>
          </a:prstGeom>
          <a:solidFill>
            <a:srgbClr val="FFFF99"/>
          </a:solidFill>
          <a:effectLst>
            <a:softEdge rad="266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E26C8F9-000B-3298-8A34-5CC0345187D2}"/>
              </a:ext>
            </a:extLst>
          </p:cNvPr>
          <p:cNvSpPr txBox="1"/>
          <p:nvPr/>
        </p:nvSpPr>
        <p:spPr>
          <a:xfrm>
            <a:off x="5174388" y="2378128"/>
            <a:ext cx="5991335" cy="4373954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1524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endParaRPr lang="es-ES" sz="3200" b="1" kern="100" dirty="0">
              <a:solidFill>
                <a:schemeClr val="accent2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Tenemos un núcleo sano interior,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por medio del cual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200" b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podríamos llegar a saber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quiénes somos en Dios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accent2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y quién es Dios en nosotros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ES" sz="3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AutoShape 6" descr="Existencia de Dios: Por la existencia del hombre, inteligente y libre –  FormacionCatolica.org">
            <a:extLst>
              <a:ext uri="{FF2B5EF4-FFF2-40B4-BE49-F238E27FC236}">
                <a16:creationId xmlns:a16="http://schemas.microsoft.com/office/drawing/2014/main" id="{033845A6-6D62-64B6-F097-B925F3B167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3" name="AutoShape 8">
            <a:extLst>
              <a:ext uri="{FF2B5EF4-FFF2-40B4-BE49-F238E27FC236}">
                <a16:creationId xmlns:a16="http://schemas.microsoft.com/office/drawing/2014/main" id="{D445ED1B-AFBC-A4F8-7204-5FFDFC7ECF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390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9212E-552F-5B95-99FC-17E2014D6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grama de flujo: conector 15">
            <a:extLst>
              <a:ext uri="{FF2B5EF4-FFF2-40B4-BE49-F238E27FC236}">
                <a16:creationId xmlns:a16="http://schemas.microsoft.com/office/drawing/2014/main" id="{6463B44A-FF88-EC01-7676-E25A8B94A92E}"/>
              </a:ext>
            </a:extLst>
          </p:cNvPr>
          <p:cNvSpPr/>
          <p:nvPr/>
        </p:nvSpPr>
        <p:spPr>
          <a:xfrm>
            <a:off x="512102" y="1437807"/>
            <a:ext cx="5328592" cy="4508741"/>
          </a:xfrm>
          <a:prstGeom prst="flowChartConnector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Diagrama de flujo: conector 14">
            <a:extLst>
              <a:ext uri="{FF2B5EF4-FFF2-40B4-BE49-F238E27FC236}">
                <a16:creationId xmlns:a16="http://schemas.microsoft.com/office/drawing/2014/main" id="{42AE9EF9-2D2A-28CF-68DB-D46C686F605A}"/>
              </a:ext>
            </a:extLst>
          </p:cNvPr>
          <p:cNvSpPr/>
          <p:nvPr/>
        </p:nvSpPr>
        <p:spPr>
          <a:xfrm>
            <a:off x="2423592" y="2924944"/>
            <a:ext cx="1514584" cy="1333305"/>
          </a:xfrm>
          <a:prstGeom prst="flowChartConnector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E5D12E40-E477-2B09-A9E9-5874BB72F123}"/>
              </a:ext>
            </a:extLst>
          </p:cNvPr>
          <p:cNvSpPr txBox="1"/>
          <p:nvPr/>
        </p:nvSpPr>
        <p:spPr>
          <a:xfrm>
            <a:off x="5442456" y="824447"/>
            <a:ext cx="6096000" cy="311938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Sobre este núcleo sano reposa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el estrato oscuro y doloroso,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que nos impide el acceso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 ese núcleo sano</a:t>
            </a:r>
            <a:r>
              <a:rPr lang="es-ES" sz="3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ES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LA REDENCIÓN DESDE LA ORACIÓN CONTEMPLATIVA: – Parroquia de los Remedios  (Sevilla)">
            <a:extLst>
              <a:ext uri="{FF2B5EF4-FFF2-40B4-BE49-F238E27FC236}">
                <a16:creationId xmlns:a16="http://schemas.microsoft.com/office/drawing/2014/main" id="{F74709FB-204D-9FFB-2F1B-83437B3A7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720" y="4077072"/>
            <a:ext cx="3534178" cy="2351835"/>
          </a:xfrm>
          <a:prstGeom prst="rect">
            <a:avLst/>
          </a:prstGeom>
          <a:noFill/>
          <a:effectLst>
            <a:softEdge rad="406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a voz de mi amado, relacion de Dios y el estado de israel">
            <a:extLst>
              <a:ext uri="{FF2B5EF4-FFF2-40B4-BE49-F238E27FC236}">
                <a16:creationId xmlns:a16="http://schemas.microsoft.com/office/drawing/2014/main" id="{88552D17-09BA-C165-C817-5037BF6E5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288" y="4823677"/>
            <a:ext cx="2896039" cy="1927182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: esquinas redondeadas 4">
            <a:extLst>
              <a:ext uri="{FF2B5EF4-FFF2-40B4-BE49-F238E27FC236}">
                <a16:creationId xmlns:a16="http://schemas.microsoft.com/office/drawing/2014/main" id="{FC52425A-1077-6119-CFD7-07720576839E}"/>
              </a:ext>
            </a:extLst>
          </p:cNvPr>
          <p:cNvSpPr txBox="1"/>
          <p:nvPr/>
        </p:nvSpPr>
        <p:spPr>
          <a:xfrm>
            <a:off x="119336" y="38597"/>
            <a:ext cx="5306903" cy="13992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softEdge rad="1397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2426" tIns="0" rIns="192426" bIns="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endParaRPr lang="es-ES" sz="3200" b="1" kern="1200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r>
              <a:rPr lang="es-ES" sz="3200" b="1" kern="12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La condición del ser humano</a:t>
            </a:r>
          </a:p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endParaRPr lang="es-ES" sz="3200" b="1" kern="1200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02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FAD2D-E977-B6E2-76C5-4FC3FB143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ágenes de Muro Defensivo - Descarga gratuita en Freepik">
            <a:extLst>
              <a:ext uri="{FF2B5EF4-FFF2-40B4-BE49-F238E27FC236}">
                <a16:creationId xmlns:a16="http://schemas.microsoft.com/office/drawing/2014/main" id="{1FD332AF-C9D7-13EA-A116-3E4DCE4E6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4950289"/>
            <a:ext cx="5270127" cy="2153453"/>
          </a:xfrm>
          <a:prstGeom prst="rect">
            <a:avLst/>
          </a:prstGeom>
          <a:noFill/>
          <a:effectLst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F4164245-FAAA-1A9F-2688-898F837AC2A2}"/>
              </a:ext>
            </a:extLst>
          </p:cNvPr>
          <p:cNvSpPr/>
          <p:nvPr/>
        </p:nvSpPr>
        <p:spPr>
          <a:xfrm>
            <a:off x="533793" y="1353874"/>
            <a:ext cx="4418868" cy="4266900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Diagrama de flujo: conector 15">
            <a:extLst>
              <a:ext uri="{FF2B5EF4-FFF2-40B4-BE49-F238E27FC236}">
                <a16:creationId xmlns:a16="http://schemas.microsoft.com/office/drawing/2014/main" id="{009A16A3-8732-6D4A-419B-37CA4AD065F9}"/>
              </a:ext>
            </a:extLst>
          </p:cNvPr>
          <p:cNvSpPr/>
          <p:nvPr/>
        </p:nvSpPr>
        <p:spPr>
          <a:xfrm>
            <a:off x="917084" y="1837223"/>
            <a:ext cx="3644787" cy="3321885"/>
          </a:xfrm>
          <a:prstGeom prst="flowChartConnector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Diagrama de flujo: conector 14">
            <a:extLst>
              <a:ext uri="{FF2B5EF4-FFF2-40B4-BE49-F238E27FC236}">
                <a16:creationId xmlns:a16="http://schemas.microsoft.com/office/drawing/2014/main" id="{B249B246-0029-CDB3-227F-887793B8968F}"/>
              </a:ext>
            </a:extLst>
          </p:cNvPr>
          <p:cNvSpPr/>
          <p:nvPr/>
        </p:nvSpPr>
        <p:spPr>
          <a:xfrm>
            <a:off x="2063552" y="2770284"/>
            <a:ext cx="1279668" cy="1234780"/>
          </a:xfrm>
          <a:prstGeom prst="flowChartConnector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1CB5B3A-9933-7CBA-7DD8-79A85B6C48EC}"/>
              </a:ext>
            </a:extLst>
          </p:cNvPr>
          <p:cNvSpPr txBox="1"/>
          <p:nvPr/>
        </p:nvSpPr>
        <p:spPr>
          <a:xfrm>
            <a:off x="4924672" y="547267"/>
            <a:ext cx="7037397" cy="326147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>
            <a:softEdge rad="177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600" b="1" kern="100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Envoltura</a:t>
            </a:r>
            <a:r>
              <a:rPr lang="es-ES" sz="3600" b="1" kern="100" dirty="0">
                <a:solidFill>
                  <a:schemeClr val="bg1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600" b="1" kern="100" dirty="0">
                <a:solidFill>
                  <a:schemeClr val="bg1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para </a:t>
            </a:r>
            <a:r>
              <a:rPr lang="es-ES" sz="3600" b="1" kern="100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protegernos de nuestros aspectos sombríos y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3600" b="1" kern="100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hacer posible una vida menos dolorosa.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92C4D3E-CC1D-E068-255A-C17691481CEC}"/>
              </a:ext>
            </a:extLst>
          </p:cNvPr>
          <p:cNvSpPr txBox="1"/>
          <p:nvPr/>
        </p:nvSpPr>
        <p:spPr>
          <a:xfrm>
            <a:off x="5597237" y="4003598"/>
            <a:ext cx="6096000" cy="2800767"/>
          </a:xfrm>
          <a:prstGeom prst="rect">
            <a:avLst/>
          </a:prstGeom>
          <a:solidFill>
            <a:srgbClr val="FFFF99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endParaRPr lang="es-ES" sz="2400" dirty="0">
              <a:latin typeface="Bradley Hand ITC" panose="03070402050302030203" pitchFamily="66" charset="0"/>
              <a:ea typeface="Aptos" panose="020B0004020202020204" pitchFamily="34" charset="0"/>
            </a:endParaRPr>
          </a:p>
          <a:p>
            <a:pPr algn="ctr"/>
            <a:r>
              <a:rPr lang="es-ES" sz="3200" dirty="0">
                <a:latin typeface="Bradley Hand ITC" panose="03070402050302030203" pitchFamily="66" charset="0"/>
                <a:ea typeface="Aptos" panose="020B0004020202020204" pitchFamily="34" charset="0"/>
              </a:rPr>
              <a:t>E</a:t>
            </a:r>
            <a:r>
              <a:rPr lang="es-ES" sz="3200" dirty="0"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scindidos </a:t>
            </a:r>
          </a:p>
          <a:p>
            <a:pPr algn="ctr"/>
            <a:r>
              <a:rPr lang="es-ES" sz="3200" dirty="0"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de </a:t>
            </a:r>
            <a:r>
              <a:rPr lang="es-ES" sz="32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nuestro verdadero ser interior</a:t>
            </a:r>
            <a:r>
              <a:rPr lang="es-ES" sz="3200" dirty="0"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, </a:t>
            </a:r>
          </a:p>
          <a:p>
            <a:pPr algn="ctr"/>
            <a:r>
              <a:rPr lang="es-ES" sz="3200" dirty="0"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de </a:t>
            </a:r>
            <a:r>
              <a:rPr lang="es-ES" sz="32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nuestra identidad más profunda en Dios</a:t>
            </a:r>
          </a:p>
          <a:p>
            <a:pPr algn="ctr"/>
            <a:endParaRPr lang="es-ES" sz="2400" dirty="0">
              <a:latin typeface="Bradley Hand ITC" panose="03070402050302030203" pitchFamily="66" charset="0"/>
            </a:endParaRPr>
          </a:p>
        </p:txBody>
      </p:sp>
      <p:sp>
        <p:nvSpPr>
          <p:cNvPr id="4" name="Rectángulo: esquinas redondeadas 4">
            <a:extLst>
              <a:ext uri="{FF2B5EF4-FFF2-40B4-BE49-F238E27FC236}">
                <a16:creationId xmlns:a16="http://schemas.microsoft.com/office/drawing/2014/main" id="{BC2F702A-A1A4-119B-E1EE-0B3701915F78}"/>
              </a:ext>
            </a:extLst>
          </p:cNvPr>
          <p:cNvSpPr txBox="1"/>
          <p:nvPr/>
        </p:nvSpPr>
        <p:spPr>
          <a:xfrm>
            <a:off x="290334" y="53635"/>
            <a:ext cx="5306903" cy="13992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softEdge rad="1397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2426" tIns="0" rIns="192426" bIns="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endParaRPr lang="es-ES" sz="3200" b="1" kern="1200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r>
              <a:rPr lang="es-ES" sz="3200" b="1" kern="12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La condición del ser humano</a:t>
            </a:r>
          </a:p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endParaRPr lang="es-ES" sz="3200" b="1" kern="1200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21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26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562AB-74B2-0078-0A28-02DDC5A71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ipse 9">
            <a:extLst>
              <a:ext uri="{FF2B5EF4-FFF2-40B4-BE49-F238E27FC236}">
                <a16:creationId xmlns:a16="http://schemas.microsoft.com/office/drawing/2014/main" id="{118DA754-3B07-3C03-2E41-F6F161AF4AC0}"/>
              </a:ext>
            </a:extLst>
          </p:cNvPr>
          <p:cNvSpPr/>
          <p:nvPr/>
        </p:nvSpPr>
        <p:spPr>
          <a:xfrm>
            <a:off x="6780076" y="254883"/>
            <a:ext cx="5050904" cy="4730390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074" name="Picture 2" descr="Imágenes de Mandalas para colorear">
            <a:extLst>
              <a:ext uri="{FF2B5EF4-FFF2-40B4-BE49-F238E27FC236}">
                <a16:creationId xmlns:a16="http://schemas.microsoft.com/office/drawing/2014/main" id="{A260F1DD-3DB8-8DEC-DE0A-863EA0B782B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438" y="1509501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írculo: vacío 8">
            <a:extLst>
              <a:ext uri="{FF2B5EF4-FFF2-40B4-BE49-F238E27FC236}">
                <a16:creationId xmlns:a16="http://schemas.microsoft.com/office/drawing/2014/main" id="{FF0B7441-72A2-19CB-8C02-18B890ABCB81}"/>
              </a:ext>
            </a:extLst>
          </p:cNvPr>
          <p:cNvSpPr/>
          <p:nvPr/>
        </p:nvSpPr>
        <p:spPr>
          <a:xfrm>
            <a:off x="7326838" y="616304"/>
            <a:ext cx="4114800" cy="4007548"/>
          </a:xfrm>
          <a:prstGeom prst="donu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3080" name="Picture 8" descr=".">
            <a:extLst>
              <a:ext uri="{FF2B5EF4-FFF2-40B4-BE49-F238E27FC236}">
                <a16:creationId xmlns:a16="http://schemas.microsoft.com/office/drawing/2014/main" id="{AAF58103-D2D8-ECC5-2F2C-7B1119114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3" y="129188"/>
            <a:ext cx="4739025" cy="6686844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0BEA135-5AC7-C147-FB00-226E10B69A6B}"/>
              </a:ext>
            </a:extLst>
          </p:cNvPr>
          <p:cNvSpPr txBox="1"/>
          <p:nvPr/>
        </p:nvSpPr>
        <p:spPr>
          <a:xfrm>
            <a:off x="3500171" y="3831846"/>
            <a:ext cx="6091759" cy="2771271"/>
          </a:xfrm>
          <a:prstGeom prst="rect">
            <a:avLst/>
          </a:prstGeom>
          <a:solidFill>
            <a:srgbClr val="FFFF99"/>
          </a:solidFill>
          <a:effectLst>
            <a:softEdge rad="1397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36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descripción de la creación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36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presenta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36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nuestra realidad actual</a:t>
            </a:r>
            <a:r>
              <a:rPr lang="es-ES" sz="36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36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como </a:t>
            </a:r>
            <a:r>
              <a:rPr lang="es-ES" sz="36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un relato.</a:t>
            </a:r>
          </a:p>
        </p:txBody>
      </p:sp>
    </p:spTree>
    <p:extLst>
      <p:ext uri="{BB962C8B-B14F-4D97-AF65-F5344CB8AC3E}">
        <p14:creationId xmlns:p14="http://schemas.microsoft.com/office/powerpoint/2010/main" val="314321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9606779-CB05-81B3-FCEB-D032F4729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59" y="1867431"/>
            <a:ext cx="7136417" cy="4014235"/>
          </a:xfrm>
          <a:prstGeom prst="rect">
            <a:avLst/>
          </a:prstGeom>
          <a:effectLst>
            <a:softEdge rad="254000"/>
          </a:effec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C82A6A8D-812C-4C34-E437-11C04DB61863}"/>
              </a:ext>
            </a:extLst>
          </p:cNvPr>
          <p:cNvGrpSpPr/>
          <p:nvPr/>
        </p:nvGrpSpPr>
        <p:grpSpPr>
          <a:xfrm>
            <a:off x="7968206" y="292299"/>
            <a:ext cx="4198899" cy="658430"/>
            <a:chOff x="-2137413" y="2644716"/>
            <a:chExt cx="8808971" cy="560880"/>
          </a:xfrm>
        </p:grpSpPr>
        <p:sp>
          <p:nvSpPr>
            <p:cNvPr id="3" name="Rectángulo: esquinas redondeadas 2">
              <a:extLst>
                <a:ext uri="{FF2B5EF4-FFF2-40B4-BE49-F238E27FC236}">
                  <a16:creationId xmlns:a16="http://schemas.microsoft.com/office/drawing/2014/main" id="{73175B69-3CC5-EFAE-35DA-351096076E94}"/>
                </a:ext>
              </a:extLst>
            </p:cNvPr>
            <p:cNvSpPr/>
            <p:nvPr/>
          </p:nvSpPr>
          <p:spPr>
            <a:xfrm>
              <a:off x="363640" y="2644716"/>
              <a:ext cx="5090965" cy="56088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3199517"/>
                <a:satOff val="15465"/>
                <a:lumOff val="4020"/>
                <a:alphaOff val="0"/>
              </a:schemeClr>
            </a:fillRef>
            <a:effectRef idx="3">
              <a:schemeClr val="accent3">
                <a:hueOff val="3199517"/>
                <a:satOff val="15465"/>
                <a:lumOff val="402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ángulo: esquinas redondeadas 4">
              <a:extLst>
                <a:ext uri="{FF2B5EF4-FFF2-40B4-BE49-F238E27FC236}">
                  <a16:creationId xmlns:a16="http://schemas.microsoft.com/office/drawing/2014/main" id="{911C6D48-5905-FA9B-EE74-8BD5BD761DD3}"/>
                </a:ext>
              </a:extLst>
            </p:cNvPr>
            <p:cNvSpPr txBox="1"/>
            <p:nvPr/>
          </p:nvSpPr>
          <p:spPr>
            <a:xfrm>
              <a:off x="-2137413" y="2672096"/>
              <a:ext cx="8808971" cy="506120"/>
            </a:xfrm>
            <a:prstGeom prst="rect">
              <a:avLst/>
            </a:prstGeom>
            <a:solidFill>
              <a:srgbClr val="FFFF99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2426" tIns="0" rIns="192426" bIns="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None/>
              </a:pPr>
              <a:r>
                <a:rPr lang="es-ES" sz="3600" b="1" kern="1200" dirty="0">
                  <a:solidFill>
                    <a:srgbClr val="002060"/>
                  </a:solidFill>
                  <a:latin typeface="Bradley Hand ITC" panose="03070402050302030203" pitchFamily="66" charset="0"/>
                </a:rPr>
                <a:t>1º El “núcleo sano”</a:t>
              </a: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1844F2F7-4E46-83FE-1CFD-E6FFA17324FA}"/>
              </a:ext>
            </a:extLst>
          </p:cNvPr>
          <p:cNvSpPr txBox="1"/>
          <p:nvPr/>
        </p:nvSpPr>
        <p:spPr>
          <a:xfrm>
            <a:off x="767407" y="465249"/>
            <a:ext cx="7200799" cy="1248803"/>
          </a:xfrm>
          <a:prstGeom prst="rect">
            <a:avLst/>
          </a:prstGeom>
          <a:solidFill>
            <a:srgbClr val="FFFF99"/>
          </a:solidFill>
          <a:effectLst>
            <a:softEdge rad="3556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 el relato del Genesis leemos cómo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Dios creó al hombre y vio que era bueno</a:t>
            </a:r>
            <a:r>
              <a:rPr lang="es-ES" sz="32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...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A36C29D-DF57-3F0C-4024-2247DFA85F1B}"/>
              </a:ext>
            </a:extLst>
          </p:cNvPr>
          <p:cNvSpPr txBox="1"/>
          <p:nvPr/>
        </p:nvSpPr>
        <p:spPr>
          <a:xfrm>
            <a:off x="5303913" y="5166298"/>
            <a:ext cx="6575162" cy="1200329"/>
          </a:xfrm>
          <a:prstGeom prst="rect">
            <a:avLst/>
          </a:prstGeom>
          <a:solidFill>
            <a:srgbClr val="FFFF99"/>
          </a:solidFill>
          <a:effectLst>
            <a:softEdge rad="762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36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hombre vivía </a:t>
            </a:r>
            <a:r>
              <a:rPr lang="es-ES" sz="36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 armonía</a:t>
            </a:r>
            <a:r>
              <a:rPr lang="es-ES" sz="36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con Dios y con toda la creación</a:t>
            </a:r>
            <a:endParaRPr lang="es-ES" sz="3600" dirty="0">
              <a:solidFill>
                <a:schemeClr val="accent1">
                  <a:lumMod val="25000"/>
                </a:schemeClr>
              </a:solidFill>
            </a:endParaRPr>
          </a:p>
        </p:txBody>
      </p:sp>
      <p:pic>
        <p:nvPicPr>
          <p:cNvPr id="3080" name="Picture 8" descr="El pecado original y su transmisión">
            <a:extLst>
              <a:ext uri="{FF2B5EF4-FFF2-40B4-BE49-F238E27FC236}">
                <a16:creationId xmlns:a16="http://schemas.microsoft.com/office/drawing/2014/main" id="{24DA1186-17E4-8B5E-D3B6-D97CC6079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2032262"/>
            <a:ext cx="3910867" cy="2793476"/>
          </a:xfrm>
          <a:prstGeom prst="rect">
            <a:avLst/>
          </a:prstGeom>
          <a:noFill/>
          <a:effectLst>
            <a:softEdge rad="355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agrama de flujo: conector 5">
            <a:extLst>
              <a:ext uri="{FF2B5EF4-FFF2-40B4-BE49-F238E27FC236}">
                <a16:creationId xmlns:a16="http://schemas.microsoft.com/office/drawing/2014/main" id="{1EB5EB9E-28E3-3FE1-2660-778481FBF763}"/>
              </a:ext>
            </a:extLst>
          </p:cNvPr>
          <p:cNvSpPr/>
          <p:nvPr/>
        </p:nvSpPr>
        <p:spPr>
          <a:xfrm>
            <a:off x="5303913" y="3429000"/>
            <a:ext cx="1800200" cy="1612762"/>
          </a:xfrm>
          <a:prstGeom prst="flowChartConnector">
            <a:avLst/>
          </a:prstGeom>
          <a:solidFill>
            <a:srgbClr val="FFFF99"/>
          </a:solidFill>
          <a:effectLst>
            <a:softEdge rad="266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Diagrama de flujo: conector 8">
            <a:extLst>
              <a:ext uri="{FF2B5EF4-FFF2-40B4-BE49-F238E27FC236}">
                <a16:creationId xmlns:a16="http://schemas.microsoft.com/office/drawing/2014/main" id="{DDFA926F-E049-CE2C-6BE4-CAC4C74794A1}"/>
              </a:ext>
            </a:extLst>
          </p:cNvPr>
          <p:cNvSpPr/>
          <p:nvPr/>
        </p:nvSpPr>
        <p:spPr>
          <a:xfrm>
            <a:off x="8879525" y="3717032"/>
            <a:ext cx="1800200" cy="1612762"/>
          </a:xfrm>
          <a:prstGeom prst="flowChartConnector">
            <a:avLst/>
          </a:prstGeom>
          <a:solidFill>
            <a:srgbClr val="FFFF99"/>
          </a:solidFill>
          <a:effectLst>
            <a:softEdge rad="266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1823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6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0850E-44F7-AD3F-F5CE-323814E97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 descr="El pecado original y su transmisión">
            <a:extLst>
              <a:ext uri="{FF2B5EF4-FFF2-40B4-BE49-F238E27FC236}">
                <a16:creationId xmlns:a16="http://schemas.microsoft.com/office/drawing/2014/main" id="{C4514DB6-38F7-CB7C-0E0C-FCA0E19E4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525" y="2233500"/>
            <a:ext cx="6665877" cy="4761340"/>
          </a:xfrm>
          <a:prstGeom prst="rect">
            <a:avLst/>
          </a:prstGeom>
          <a:noFill/>
          <a:effectLst>
            <a:softEdge rad="355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46883FB-8E27-9EA7-67AA-233D646ADA57}"/>
              </a:ext>
            </a:extLst>
          </p:cNvPr>
          <p:cNvSpPr txBox="1"/>
          <p:nvPr/>
        </p:nvSpPr>
        <p:spPr>
          <a:xfrm>
            <a:off x="5087888" y="626393"/>
            <a:ext cx="5294924" cy="1116972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 el interior de cada ser humano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hay 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un núcleo sano</a:t>
            </a:r>
            <a:endParaRPr lang="es-ES" sz="2800" kern="1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Imágenes de Mandalas para colorear">
            <a:extLst>
              <a:ext uri="{FF2B5EF4-FFF2-40B4-BE49-F238E27FC236}">
                <a16:creationId xmlns:a16="http://schemas.microsoft.com/office/drawing/2014/main" id="{E561FC78-6817-2FC9-3433-F458EC7A0F3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27" y="1881984"/>
            <a:ext cx="3094032" cy="3094032"/>
          </a:xfrm>
          <a:prstGeom prst="rect">
            <a:avLst/>
          </a:prstGeom>
          <a:noFill/>
          <a:effectLst>
            <a:softEdge rad="330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CE33A720-97CE-0906-61E6-00900EBE4182}"/>
              </a:ext>
            </a:extLst>
          </p:cNvPr>
          <p:cNvSpPr txBox="1"/>
          <p:nvPr/>
        </p:nvSpPr>
        <p:spPr>
          <a:xfrm>
            <a:off x="4629861" y="4561434"/>
            <a:ext cx="6459541" cy="148303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s-ES" sz="24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Este </a:t>
            </a: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estado primogénito</a:t>
            </a:r>
            <a:r>
              <a:rPr lang="es-ES" sz="24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s-ES" sz="24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está </a:t>
            </a: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simbolizado por medio </a:t>
            </a:r>
          </a:p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del </a:t>
            </a: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araíso</a:t>
            </a:r>
            <a:r>
              <a:rPr lang="es-ES" sz="24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 del jardín del Edén. 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20466FA5-4C84-A108-97B8-8C6C5A04C5F2}"/>
              </a:ext>
            </a:extLst>
          </p:cNvPr>
          <p:cNvGrpSpPr/>
          <p:nvPr/>
        </p:nvGrpSpPr>
        <p:grpSpPr>
          <a:xfrm>
            <a:off x="-42050" y="211043"/>
            <a:ext cx="4198899" cy="658430"/>
            <a:chOff x="-2137413" y="2644716"/>
            <a:chExt cx="8808971" cy="560880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1D233B07-73F4-CAAD-EA85-BB4F18F31354}"/>
                </a:ext>
              </a:extLst>
            </p:cNvPr>
            <p:cNvSpPr/>
            <p:nvPr/>
          </p:nvSpPr>
          <p:spPr>
            <a:xfrm>
              <a:off x="363640" y="2644716"/>
              <a:ext cx="5090965" cy="56088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3199517"/>
                <a:satOff val="15465"/>
                <a:lumOff val="4020"/>
                <a:alphaOff val="0"/>
              </a:schemeClr>
            </a:fillRef>
            <a:effectRef idx="3">
              <a:schemeClr val="accent3">
                <a:hueOff val="3199517"/>
                <a:satOff val="15465"/>
                <a:lumOff val="402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ángulo: esquinas redondeadas 4">
              <a:extLst>
                <a:ext uri="{FF2B5EF4-FFF2-40B4-BE49-F238E27FC236}">
                  <a16:creationId xmlns:a16="http://schemas.microsoft.com/office/drawing/2014/main" id="{DF999237-C311-86E0-4E59-66878DAD5FE9}"/>
                </a:ext>
              </a:extLst>
            </p:cNvPr>
            <p:cNvSpPr txBox="1"/>
            <p:nvPr/>
          </p:nvSpPr>
          <p:spPr>
            <a:xfrm>
              <a:off x="-2137413" y="2672096"/>
              <a:ext cx="8808971" cy="506120"/>
            </a:xfrm>
            <a:prstGeom prst="rect">
              <a:avLst/>
            </a:prstGeom>
            <a:solidFill>
              <a:srgbClr val="FFFF99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2426" tIns="0" rIns="192426" bIns="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None/>
              </a:pPr>
              <a:r>
                <a:rPr lang="es-ES" sz="3600" b="1" kern="1200" dirty="0">
                  <a:solidFill>
                    <a:srgbClr val="002060"/>
                  </a:solidFill>
                  <a:latin typeface="Bradley Hand ITC" panose="03070402050302030203" pitchFamily="66" charset="0"/>
                </a:rPr>
                <a:t>1ºEl “núcleo sano”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F8455DA9-C0D2-A78B-57B7-DBFD9EF58AD3}"/>
              </a:ext>
            </a:extLst>
          </p:cNvPr>
          <p:cNvSpPr txBox="1"/>
          <p:nvPr/>
        </p:nvSpPr>
        <p:spPr>
          <a:xfrm>
            <a:off x="4499942" y="2569682"/>
            <a:ext cx="2938274" cy="138499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s-ES" sz="28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tiene 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conciencia de que Dios lo ama y lo contiene</a:t>
            </a:r>
            <a:endParaRPr lang="es-ES" sz="28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A78AA25-03A1-5CF5-1A64-81375B234C60}"/>
              </a:ext>
            </a:extLst>
          </p:cNvPr>
          <p:cNvSpPr txBox="1"/>
          <p:nvPr/>
        </p:nvSpPr>
        <p:spPr>
          <a:xfrm>
            <a:off x="8184803" y="2554524"/>
            <a:ext cx="2938274" cy="138499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/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vive la certeza de quién es él en Dios. </a:t>
            </a:r>
            <a:endParaRPr lang="es-ES" sz="28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6" name="Flecha: hacia abajo 15">
            <a:extLst>
              <a:ext uri="{FF2B5EF4-FFF2-40B4-BE49-F238E27FC236}">
                <a16:creationId xmlns:a16="http://schemas.microsoft.com/office/drawing/2014/main" id="{F2C51BC5-48E4-4697-9030-FA14F847A018}"/>
              </a:ext>
            </a:extLst>
          </p:cNvPr>
          <p:cNvSpPr/>
          <p:nvPr/>
        </p:nvSpPr>
        <p:spPr>
          <a:xfrm>
            <a:off x="7057832" y="1743365"/>
            <a:ext cx="484632" cy="978408"/>
          </a:xfrm>
          <a:prstGeom prst="downArrow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Flecha: hacia abajo 16">
            <a:extLst>
              <a:ext uri="{FF2B5EF4-FFF2-40B4-BE49-F238E27FC236}">
                <a16:creationId xmlns:a16="http://schemas.microsoft.com/office/drawing/2014/main" id="{2C9DA08C-63FF-9BA8-A01D-2F275281CA36}"/>
              </a:ext>
            </a:extLst>
          </p:cNvPr>
          <p:cNvSpPr/>
          <p:nvPr/>
        </p:nvSpPr>
        <p:spPr>
          <a:xfrm>
            <a:off x="8046735" y="1743365"/>
            <a:ext cx="484632" cy="978408"/>
          </a:xfrm>
          <a:prstGeom prst="downArrow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9D044C4-F9EB-4235-B4B9-830CE33CA422}"/>
              </a:ext>
            </a:extLst>
          </p:cNvPr>
          <p:cNvSpPr txBox="1"/>
          <p:nvPr/>
        </p:nvSpPr>
        <p:spPr>
          <a:xfrm>
            <a:off x="1090288" y="6044469"/>
            <a:ext cx="26642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Génesis 2, 4-25. </a:t>
            </a:r>
            <a:endParaRPr lang="es-ES" sz="2400" dirty="0"/>
          </a:p>
        </p:txBody>
      </p:sp>
      <p:sp>
        <p:nvSpPr>
          <p:cNvPr id="2" name="Diagrama de flujo: conector 1">
            <a:extLst>
              <a:ext uri="{FF2B5EF4-FFF2-40B4-BE49-F238E27FC236}">
                <a16:creationId xmlns:a16="http://schemas.microsoft.com/office/drawing/2014/main" id="{E88E42F8-9DEE-42A3-D6C5-EE2A707B13C3}"/>
              </a:ext>
            </a:extLst>
          </p:cNvPr>
          <p:cNvSpPr/>
          <p:nvPr/>
        </p:nvSpPr>
        <p:spPr>
          <a:xfrm>
            <a:off x="5303913" y="3429000"/>
            <a:ext cx="1800200" cy="1612762"/>
          </a:xfrm>
          <a:prstGeom prst="flowChartConnector">
            <a:avLst/>
          </a:prstGeom>
          <a:solidFill>
            <a:srgbClr val="FFFF99"/>
          </a:solidFill>
          <a:effectLst>
            <a:softEdge rad="266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Diagrama de flujo: conector 2">
            <a:extLst>
              <a:ext uri="{FF2B5EF4-FFF2-40B4-BE49-F238E27FC236}">
                <a16:creationId xmlns:a16="http://schemas.microsoft.com/office/drawing/2014/main" id="{0D4DC028-0E8B-D11A-BDA3-AD7EADA84802}"/>
              </a:ext>
            </a:extLst>
          </p:cNvPr>
          <p:cNvSpPr/>
          <p:nvPr/>
        </p:nvSpPr>
        <p:spPr>
          <a:xfrm>
            <a:off x="1344380" y="2614388"/>
            <a:ext cx="1800200" cy="1612762"/>
          </a:xfrm>
          <a:prstGeom prst="flowChartConnector">
            <a:avLst/>
          </a:prstGeom>
          <a:solidFill>
            <a:srgbClr val="FFFF99"/>
          </a:solidFill>
          <a:effectLst>
            <a:softEdge rad="266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1625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9" grpId="0" animBg="1"/>
      <p:bldP spid="14" grpId="0" animBg="1"/>
      <p:bldP spid="16" grpId="0" animBg="1"/>
      <p:bldP spid="17" grpId="0" animBg="1"/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5F4EFB8-B32B-E305-CA40-1BDEF9E3C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2072816"/>
            <a:ext cx="5184648" cy="3096344"/>
          </a:xfrm>
        </p:spPr>
        <p:txBody>
          <a:bodyPr rtlCol="0"/>
          <a:lstStyle>
            <a:defPPr>
              <a:defRPr lang="en-US"/>
            </a:defPPr>
          </a:lstStyle>
          <a:p>
            <a:pPr algn="ctr" rtl="0"/>
            <a:r>
              <a:rPr lang="pt-PT" sz="28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  <a:t>El quinto </a:t>
            </a:r>
            <a:br>
              <a:rPr lang="pt-PT" sz="28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</a:br>
            <a:r>
              <a:rPr lang="pt-PT" sz="28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  <a:t>tiempo o etapa:</a:t>
            </a:r>
            <a:br>
              <a:rPr lang="pt-PT" sz="28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</a:br>
            <a:r>
              <a:rPr lang="pt-PT" sz="28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  <a:t> </a:t>
            </a:r>
            <a:br>
              <a:rPr lang="pt-PT" sz="28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</a:br>
            <a:r>
              <a:rPr lang="es-ES" sz="36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redención </a:t>
            </a:r>
            <a:br>
              <a:rPr lang="pt-PT" sz="28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</a:br>
            <a:br>
              <a:rPr lang="pt-PT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</a:br>
            <a:endParaRPr lang="pt-PT" i="1" dirty="0">
              <a:solidFill>
                <a:schemeClr val="accent4">
                  <a:lumMod val="5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5" name="Marcador de Posição de Conteúdo 4">
            <a:extLst>
              <a:ext uri="{FF2B5EF4-FFF2-40B4-BE49-F238E27FC236}">
                <a16:creationId xmlns:a16="http://schemas.microsoft.com/office/drawing/2014/main" id="{3602EF04-C343-BFD2-AB41-A620630757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30999" y="1220787"/>
            <a:ext cx="5172573" cy="4416425"/>
          </a:xfrm>
        </p:spPr>
        <p:txBody>
          <a:bodyPr rtlCol="0"/>
          <a:lstStyle>
            <a:defPPr>
              <a:defRPr lang="en-US"/>
            </a:defPPr>
          </a:lstStyle>
          <a:p>
            <a:pPr marL="742950" indent="-742950" rtl="0">
              <a:buAutoNum type="arabicPeriod"/>
            </a:pPr>
            <a:r>
              <a:rPr lang="pt-PT" sz="40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  <a:t>Alocución</a:t>
            </a:r>
          </a:p>
          <a:p>
            <a:pPr marL="742950" indent="-742950" rtl="0">
              <a:buAutoNum type="arabicPeriod"/>
            </a:pPr>
            <a:r>
              <a:rPr lang="pt-PT" sz="40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  <a:t>Instrucciones para la meditación</a:t>
            </a:r>
          </a:p>
          <a:p>
            <a:pPr rtl="0"/>
            <a:endParaRPr lang="pt-PT" dirty="0"/>
          </a:p>
        </p:txBody>
      </p:sp>
      <p:pic>
        <p:nvPicPr>
          <p:cNvPr id="3" name="Picture 2" descr="La importancia del perdón en la sanación emocional - Mentis Psicología">
            <a:extLst>
              <a:ext uri="{FF2B5EF4-FFF2-40B4-BE49-F238E27FC236}">
                <a16:creationId xmlns:a16="http://schemas.microsoft.com/office/drawing/2014/main" id="{DD9757C9-F565-DF08-3A1C-B3DC95BB8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4168517"/>
            <a:ext cx="2669114" cy="2669114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a periferia, de qué trata: lo que debes saber sobre la nueva serie de  Amazon Prime Video The Peripheral | MAG | EL COMERCIO PERÚ">
            <a:extLst>
              <a:ext uri="{FF2B5EF4-FFF2-40B4-BE49-F238E27FC236}">
                <a16:creationId xmlns:a16="http://schemas.microsoft.com/office/drawing/2014/main" id="{F296CC28-0116-0E0C-2BF7-83F5AF17E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125" y="20368"/>
            <a:ext cx="3221590" cy="2171328"/>
          </a:xfrm>
          <a:prstGeom prst="rect">
            <a:avLst/>
          </a:prstGeom>
          <a:noFill/>
          <a:effectLst>
            <a:softEdge rad="355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16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80364-DD46-A281-376E-C30FD5CAA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La condición humana según Francis Bacon - The Francis Bacon Collection">
            <a:extLst>
              <a:ext uri="{FF2B5EF4-FFF2-40B4-BE49-F238E27FC236}">
                <a16:creationId xmlns:a16="http://schemas.microsoft.com/office/drawing/2014/main" id="{3C540312-371D-F766-35D2-86868805A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421" y="0"/>
            <a:ext cx="4805906" cy="6939009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9645C2E1-A9EB-11BE-E1B2-DEBC96AB92A1}"/>
              </a:ext>
            </a:extLst>
          </p:cNvPr>
          <p:cNvGrpSpPr/>
          <p:nvPr/>
        </p:nvGrpSpPr>
        <p:grpSpPr>
          <a:xfrm>
            <a:off x="676886" y="259166"/>
            <a:ext cx="3504941" cy="628394"/>
            <a:chOff x="363640" y="2644716"/>
            <a:chExt cx="7288218" cy="560880"/>
          </a:xfrm>
          <a:solidFill>
            <a:srgbClr val="080808"/>
          </a:solidFill>
        </p:grpSpPr>
        <p:sp>
          <p:nvSpPr>
            <p:cNvPr id="3" name="Rectángulo: esquinas redondeadas 2">
              <a:extLst>
                <a:ext uri="{FF2B5EF4-FFF2-40B4-BE49-F238E27FC236}">
                  <a16:creationId xmlns:a16="http://schemas.microsoft.com/office/drawing/2014/main" id="{14034FB9-6381-6018-4A4A-FB007CE24CCA}"/>
                </a:ext>
              </a:extLst>
            </p:cNvPr>
            <p:cNvSpPr/>
            <p:nvPr/>
          </p:nvSpPr>
          <p:spPr>
            <a:xfrm>
              <a:off x="363640" y="2644716"/>
              <a:ext cx="5090965" cy="560880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3199517"/>
                <a:satOff val="15465"/>
                <a:lumOff val="4020"/>
                <a:alphaOff val="0"/>
              </a:schemeClr>
            </a:fillRef>
            <a:effectRef idx="3">
              <a:schemeClr val="accent3">
                <a:hueOff val="3199517"/>
                <a:satOff val="15465"/>
                <a:lumOff val="402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ángulo: esquinas redondeadas 4">
              <a:extLst>
                <a:ext uri="{FF2B5EF4-FFF2-40B4-BE49-F238E27FC236}">
                  <a16:creationId xmlns:a16="http://schemas.microsoft.com/office/drawing/2014/main" id="{2B7DFC3B-D061-1220-7BED-96AB39070FEF}"/>
                </a:ext>
              </a:extLst>
            </p:cNvPr>
            <p:cNvSpPr txBox="1"/>
            <p:nvPr/>
          </p:nvSpPr>
          <p:spPr>
            <a:xfrm>
              <a:off x="391020" y="2672096"/>
              <a:ext cx="7260838" cy="5061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2426" tIns="0" rIns="192426" bIns="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None/>
              </a:pPr>
              <a:r>
                <a:rPr lang="es-ES" sz="3200" b="1" dirty="0">
                  <a:solidFill>
                    <a:schemeClr val="bg1"/>
                  </a:solidFill>
                  <a:latin typeface="Bradley Hand ITC" panose="03070402050302030203" pitchFamily="66" charset="0"/>
                </a:rPr>
                <a:t>E</a:t>
              </a:r>
              <a:r>
                <a:rPr lang="es-ES" sz="3200" b="1" kern="1200" dirty="0">
                  <a:solidFill>
                    <a:schemeClr val="bg1"/>
                  </a:solidFill>
                  <a:latin typeface="Bradley Hand ITC" panose="03070402050302030203" pitchFamily="66" charset="0"/>
                </a:rPr>
                <a:t>l estrato oscuro </a:t>
              </a:r>
            </a:p>
          </p:txBody>
        </p:sp>
      </p:grpSp>
      <p:pic>
        <p:nvPicPr>
          <p:cNvPr id="5" name="Picture 2" descr="Imágenes de Mandalas para colorear">
            <a:extLst>
              <a:ext uri="{FF2B5EF4-FFF2-40B4-BE49-F238E27FC236}">
                <a16:creationId xmlns:a16="http://schemas.microsoft.com/office/drawing/2014/main" id="{FB10F8CE-5823-B432-B268-A868EA948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87" y="3234046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írculo: vacío 7">
            <a:extLst>
              <a:ext uri="{FF2B5EF4-FFF2-40B4-BE49-F238E27FC236}">
                <a16:creationId xmlns:a16="http://schemas.microsoft.com/office/drawing/2014/main" id="{08BB84CE-B741-0F8B-D5C0-3A006AFA5736}"/>
              </a:ext>
            </a:extLst>
          </p:cNvPr>
          <p:cNvSpPr/>
          <p:nvPr/>
        </p:nvSpPr>
        <p:spPr>
          <a:xfrm>
            <a:off x="451355" y="1650648"/>
            <a:ext cx="4805906" cy="4860887"/>
          </a:xfrm>
          <a:prstGeom prst="donut">
            <a:avLst>
              <a:gd name="adj" fmla="val 33624"/>
            </a:avLst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0F320ED-8AAD-F9AB-F910-D735CEDBF571}"/>
              </a:ext>
            </a:extLst>
          </p:cNvPr>
          <p:cNvSpPr txBox="1"/>
          <p:nvPr/>
        </p:nvSpPr>
        <p:spPr>
          <a:xfrm>
            <a:off x="5866369" y="4349774"/>
            <a:ext cx="5747087" cy="853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es-ES" sz="20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</a:pPr>
            <a:r>
              <a:rPr lang="es-ES" sz="20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FD2AC81-EB49-96A7-F6B6-3EB5E9ABFE15}"/>
              </a:ext>
            </a:extLst>
          </p:cNvPr>
          <p:cNvSpPr txBox="1"/>
          <p:nvPr/>
        </p:nvSpPr>
        <p:spPr>
          <a:xfrm>
            <a:off x="6096000" y="887560"/>
            <a:ext cx="5945933" cy="1569660"/>
          </a:xfrm>
          <a:prstGeom prst="rect">
            <a:avLst/>
          </a:prstGeom>
          <a:solidFill>
            <a:srgbClr val="080808"/>
          </a:solidFill>
          <a:effectLst>
            <a:softEdge rad="1524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3200" kern="100" dirty="0">
                <a:solidFill>
                  <a:schemeClr val="bg1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relato de l</a:t>
            </a:r>
            <a:r>
              <a:rPr lang="es-ES" sz="3200" kern="100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 </a:t>
            </a:r>
            <a:r>
              <a:rPr lang="es-ES" sz="3200" b="1" kern="100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caída</a:t>
            </a:r>
            <a:r>
              <a:rPr lang="es-ES" sz="3200" kern="100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del hombre</a:t>
            </a:r>
            <a:r>
              <a:rPr lang="es-ES" sz="3200" kern="100" dirty="0">
                <a:solidFill>
                  <a:schemeClr val="bg1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3200" kern="100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3200" b="1" kern="100" dirty="0">
                <a:solidFill>
                  <a:schemeClr val="bg1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describe el estado actual del hombre</a:t>
            </a:r>
            <a:endParaRPr lang="es-ES" sz="3200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5830955-7328-14D6-DC60-83ECEE181FC8}"/>
              </a:ext>
            </a:extLst>
          </p:cNvPr>
          <p:cNvSpPr txBox="1"/>
          <p:nvPr/>
        </p:nvSpPr>
        <p:spPr>
          <a:xfrm>
            <a:off x="6096000" y="5106057"/>
            <a:ext cx="5456508" cy="1384995"/>
          </a:xfrm>
          <a:prstGeom prst="rect">
            <a:avLst/>
          </a:prstGeom>
          <a:solidFill>
            <a:srgbClr val="080808"/>
          </a:solidFill>
          <a:effectLst>
            <a:softEdge rad="762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2800" kern="100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Esta segunda realidad, que se ha agregado </a:t>
            </a:r>
            <a:r>
              <a:rPr lang="es-ES" sz="2800" b="1" kern="100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</a:t>
            </a:r>
            <a:r>
              <a:rPr lang="es-ES" sz="2800" b="1" kern="100" dirty="0">
                <a:solidFill>
                  <a:schemeClr val="bg1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 pertenece a la esencia</a:t>
            </a:r>
            <a:r>
              <a:rPr lang="es-ES" sz="2800" kern="100" dirty="0">
                <a:solidFill>
                  <a:schemeClr val="bg1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del hombre </a:t>
            </a:r>
            <a:endParaRPr lang="es-ES" sz="2800" dirty="0">
              <a:solidFill>
                <a:schemeClr val="bg1"/>
              </a:solidFill>
            </a:endParaRPr>
          </a:p>
        </p:txBody>
      </p:sp>
      <p:pic>
        <p:nvPicPr>
          <p:cNvPr id="7170" name="Picture 2" descr="Esto contiene una imagen de: ">
            <a:extLst>
              <a:ext uri="{FF2B5EF4-FFF2-40B4-BE49-F238E27FC236}">
                <a16:creationId xmlns:a16="http://schemas.microsoft.com/office/drawing/2014/main" id="{DEEB9C0B-5E30-94AF-8EFB-067B1B4AD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19" y="3012466"/>
            <a:ext cx="2611211" cy="3555692"/>
          </a:xfrm>
          <a:prstGeom prst="rect">
            <a:avLst/>
          </a:prstGeom>
          <a:noFill/>
          <a:effectLst>
            <a:softEdge rad="355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D56E714-5DC1-3F57-180C-10B747553F1E}"/>
              </a:ext>
            </a:extLst>
          </p:cNvPr>
          <p:cNvSpPr txBox="1"/>
          <p:nvPr/>
        </p:nvSpPr>
        <p:spPr>
          <a:xfrm>
            <a:off x="3641664" y="6372320"/>
            <a:ext cx="2133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Génesis 3, 1-24. </a:t>
            </a:r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2D0D803-6A2F-46FE-81B4-01073B454297}"/>
              </a:ext>
            </a:extLst>
          </p:cNvPr>
          <p:cNvSpPr txBox="1"/>
          <p:nvPr/>
        </p:nvSpPr>
        <p:spPr>
          <a:xfrm>
            <a:off x="4519998" y="2949102"/>
            <a:ext cx="7655778" cy="1680588"/>
          </a:xfrm>
          <a:prstGeom prst="rect">
            <a:avLst/>
          </a:prstGeom>
          <a:solidFill>
            <a:srgbClr val="080808"/>
          </a:solidFill>
          <a:effectLst>
            <a:softEdge rad="1651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Muestra como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2800" b="1" kern="100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alrededor del buen núcleo del hombre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se ha depositado un estrato oscuro</a:t>
            </a:r>
            <a:r>
              <a:rPr lang="es-ES" sz="2800" kern="100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9" name="Picture 6" descr="Esto contiene una imagen de: ">
            <a:extLst>
              <a:ext uri="{FF2B5EF4-FFF2-40B4-BE49-F238E27FC236}">
                <a16:creationId xmlns:a16="http://schemas.microsoft.com/office/drawing/2014/main" id="{F9BB1519-A52D-D2BD-7DAC-6DA069A74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73" y="485680"/>
            <a:ext cx="2499940" cy="3220262"/>
          </a:xfrm>
          <a:prstGeom prst="rect">
            <a:avLst/>
          </a:prstGeom>
          <a:noFill/>
          <a:effectLst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87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6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C5150-A45A-B587-74B1-7E7A7386C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La condición humana según Francis Bacon">
            <a:extLst>
              <a:ext uri="{FF2B5EF4-FFF2-40B4-BE49-F238E27FC236}">
                <a16:creationId xmlns:a16="http://schemas.microsoft.com/office/drawing/2014/main" id="{892F5BEF-46C2-D059-D72B-F8AED1F2D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860958"/>
            <a:ext cx="10238936" cy="5733804"/>
          </a:xfrm>
          <a:prstGeom prst="rect">
            <a:avLst/>
          </a:prstGeom>
          <a:noFill/>
          <a:effectLst>
            <a:softEdge rad="381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sto contiene una imagen de: Icono: Del ciclo de la creación: La creación de la luz">
            <a:extLst>
              <a:ext uri="{FF2B5EF4-FFF2-40B4-BE49-F238E27FC236}">
                <a16:creationId xmlns:a16="http://schemas.microsoft.com/office/drawing/2014/main" id="{7849B409-904A-41EF-AB31-2C35B5E4D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254" y="24045"/>
            <a:ext cx="3719736" cy="4649670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Esto contiene una imagen de: ">
            <a:extLst>
              <a:ext uri="{FF2B5EF4-FFF2-40B4-BE49-F238E27FC236}">
                <a16:creationId xmlns:a16="http://schemas.microsoft.com/office/drawing/2014/main" id="{0B645851-DEA2-83D8-068C-A175111A7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73" y="2599216"/>
            <a:ext cx="2808312" cy="3617487"/>
          </a:xfrm>
          <a:prstGeom prst="rect">
            <a:avLst/>
          </a:prstGeom>
          <a:noFill/>
          <a:effectLst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74FFE20-AAA4-F91D-027F-66C565C1BD84}"/>
              </a:ext>
            </a:extLst>
          </p:cNvPr>
          <p:cNvSpPr txBox="1"/>
          <p:nvPr/>
        </p:nvSpPr>
        <p:spPr>
          <a:xfrm>
            <a:off x="4151785" y="4842165"/>
            <a:ext cx="7579425" cy="1577996"/>
          </a:xfrm>
          <a:prstGeom prst="rect">
            <a:avLst/>
          </a:prstGeom>
          <a:solidFill>
            <a:srgbClr val="FFFF99"/>
          </a:solidFill>
          <a:effectLst>
            <a:softEdge rad="215900"/>
          </a:effectLst>
        </p:spPr>
        <p:txBody>
          <a:bodyPr wrap="square">
            <a:spAutoFit/>
          </a:bodyPr>
          <a:lstStyle/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Un Ángel con una espada llameante de fuego impide el acceso al paraíso, </a:t>
            </a:r>
          </a:p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para que el hombre no pueda regresar.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03A1CC9-D0DF-151A-54ED-874D6A8AF6CC}"/>
              </a:ext>
            </a:extLst>
          </p:cNvPr>
          <p:cNvSpPr txBox="1"/>
          <p:nvPr/>
        </p:nvSpPr>
        <p:spPr>
          <a:xfrm>
            <a:off x="623392" y="1127311"/>
            <a:ext cx="6694393" cy="1248803"/>
          </a:xfrm>
          <a:prstGeom prst="rect">
            <a:avLst/>
          </a:prstGeom>
          <a:solidFill>
            <a:srgbClr val="FFFF99"/>
          </a:solidFill>
          <a:effectLst>
            <a:softEdge rad="139700"/>
          </a:effectLst>
        </p:spPr>
        <p:txBody>
          <a:bodyPr wrap="square">
            <a:spAutoFit/>
          </a:bodyPr>
          <a:lstStyle/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 jardín del Edén no se cierra, </a:t>
            </a:r>
          </a:p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aunque el hombre es arrojado de él</a:t>
            </a:r>
            <a:r>
              <a:rPr lang="es-ES" sz="32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0FF3A76D-4244-FD7B-844B-AA6082794589}"/>
              </a:ext>
            </a:extLst>
          </p:cNvPr>
          <p:cNvGrpSpPr/>
          <p:nvPr/>
        </p:nvGrpSpPr>
        <p:grpSpPr>
          <a:xfrm>
            <a:off x="317044" y="263239"/>
            <a:ext cx="3504941" cy="628394"/>
            <a:chOff x="363640" y="2644716"/>
            <a:chExt cx="7288218" cy="560880"/>
          </a:xfrm>
          <a:solidFill>
            <a:srgbClr val="080808"/>
          </a:solidFill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59F52C0D-296A-744B-8EA1-88642935C6C8}"/>
                </a:ext>
              </a:extLst>
            </p:cNvPr>
            <p:cNvSpPr/>
            <p:nvPr/>
          </p:nvSpPr>
          <p:spPr>
            <a:xfrm>
              <a:off x="363640" y="2644716"/>
              <a:ext cx="5090965" cy="560880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3199517"/>
                <a:satOff val="15465"/>
                <a:lumOff val="4020"/>
                <a:alphaOff val="0"/>
              </a:schemeClr>
            </a:fillRef>
            <a:effectRef idx="3">
              <a:schemeClr val="accent3">
                <a:hueOff val="3199517"/>
                <a:satOff val="15465"/>
                <a:lumOff val="402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ángulo: esquinas redondeadas 4">
              <a:extLst>
                <a:ext uri="{FF2B5EF4-FFF2-40B4-BE49-F238E27FC236}">
                  <a16:creationId xmlns:a16="http://schemas.microsoft.com/office/drawing/2014/main" id="{40DA753C-2AD8-8B71-7AE9-71DF1AC80A28}"/>
                </a:ext>
              </a:extLst>
            </p:cNvPr>
            <p:cNvSpPr txBox="1"/>
            <p:nvPr/>
          </p:nvSpPr>
          <p:spPr>
            <a:xfrm>
              <a:off x="391020" y="2672096"/>
              <a:ext cx="7260838" cy="5061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2426" tIns="0" rIns="192426" bIns="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None/>
              </a:pPr>
              <a:r>
                <a:rPr lang="es-ES" sz="3200" b="1" dirty="0">
                  <a:solidFill>
                    <a:schemeClr val="bg1"/>
                  </a:solidFill>
                  <a:latin typeface="Bradley Hand ITC" panose="03070402050302030203" pitchFamily="66" charset="0"/>
                </a:rPr>
                <a:t>2ºE</a:t>
              </a:r>
              <a:r>
                <a:rPr lang="es-ES" sz="3200" b="1" kern="1200" dirty="0">
                  <a:solidFill>
                    <a:schemeClr val="bg1"/>
                  </a:solidFill>
                  <a:latin typeface="Bradley Hand ITC" panose="03070402050302030203" pitchFamily="66" charset="0"/>
                </a:rPr>
                <a:t>l estrato oscuro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875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Munch y la condición humana">
            <a:extLst>
              <a:ext uri="{FF2B5EF4-FFF2-40B4-BE49-F238E27FC236}">
                <a16:creationId xmlns:a16="http://schemas.microsoft.com/office/drawing/2014/main" id="{A407D04A-CAC3-1D99-0989-F5AB12D25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834" y="982893"/>
            <a:ext cx="8554362" cy="5692540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248EA66-6B20-35FA-3D54-AB15A04641D9}"/>
              </a:ext>
            </a:extLst>
          </p:cNvPr>
          <p:cNvSpPr txBox="1"/>
          <p:nvPr/>
        </p:nvSpPr>
        <p:spPr>
          <a:xfrm>
            <a:off x="3935760" y="5174004"/>
            <a:ext cx="4131680" cy="1475404"/>
          </a:xfrm>
          <a:prstGeom prst="rect">
            <a:avLst/>
          </a:prstGeom>
          <a:solidFill>
            <a:srgbClr val="080808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lvl="2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bg1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es-ES" sz="2800" b="1" kern="100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upondrá una existencia con mucho  sufrimiento. 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594EBDD-5211-DC5F-3D12-7C1D6915C991}"/>
              </a:ext>
            </a:extLst>
          </p:cNvPr>
          <p:cNvGrpSpPr/>
          <p:nvPr/>
        </p:nvGrpSpPr>
        <p:grpSpPr>
          <a:xfrm>
            <a:off x="676886" y="259166"/>
            <a:ext cx="3504941" cy="628394"/>
            <a:chOff x="363640" y="2644716"/>
            <a:chExt cx="7288218" cy="560880"/>
          </a:xfrm>
          <a:solidFill>
            <a:srgbClr val="080808"/>
          </a:solidFill>
        </p:grpSpPr>
        <p:sp>
          <p:nvSpPr>
            <p:cNvPr id="3" name="Rectángulo: esquinas redondeadas 2">
              <a:extLst>
                <a:ext uri="{FF2B5EF4-FFF2-40B4-BE49-F238E27FC236}">
                  <a16:creationId xmlns:a16="http://schemas.microsoft.com/office/drawing/2014/main" id="{DC0F0C0B-2536-00F6-9150-1DE2B913A216}"/>
                </a:ext>
              </a:extLst>
            </p:cNvPr>
            <p:cNvSpPr/>
            <p:nvPr/>
          </p:nvSpPr>
          <p:spPr>
            <a:xfrm>
              <a:off x="363640" y="2644716"/>
              <a:ext cx="5090965" cy="560880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3199517"/>
                <a:satOff val="15465"/>
                <a:lumOff val="4020"/>
                <a:alphaOff val="0"/>
              </a:schemeClr>
            </a:fillRef>
            <a:effectRef idx="3">
              <a:schemeClr val="accent3">
                <a:hueOff val="3199517"/>
                <a:satOff val="15465"/>
                <a:lumOff val="402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ángulo: esquinas redondeadas 4">
              <a:extLst>
                <a:ext uri="{FF2B5EF4-FFF2-40B4-BE49-F238E27FC236}">
                  <a16:creationId xmlns:a16="http://schemas.microsoft.com/office/drawing/2014/main" id="{C73BBACA-CCD4-7C30-F656-202E1C70D588}"/>
                </a:ext>
              </a:extLst>
            </p:cNvPr>
            <p:cNvSpPr txBox="1"/>
            <p:nvPr/>
          </p:nvSpPr>
          <p:spPr>
            <a:xfrm>
              <a:off x="391020" y="2672096"/>
              <a:ext cx="7260838" cy="5061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2426" tIns="0" rIns="192426" bIns="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None/>
              </a:pPr>
              <a:r>
                <a:rPr lang="es-ES" sz="3200" b="1" dirty="0">
                  <a:solidFill>
                    <a:schemeClr val="bg1"/>
                  </a:solidFill>
                  <a:latin typeface="Bradley Hand ITC" panose="03070402050302030203" pitchFamily="66" charset="0"/>
                </a:rPr>
                <a:t>2ºE</a:t>
              </a:r>
              <a:r>
                <a:rPr lang="es-ES" sz="3200" b="1" kern="1200" dirty="0">
                  <a:solidFill>
                    <a:schemeClr val="bg1"/>
                  </a:solidFill>
                  <a:latin typeface="Bradley Hand ITC" panose="03070402050302030203" pitchFamily="66" charset="0"/>
                </a:rPr>
                <a:t>l estrato oscuro </a:t>
              </a:r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311E097E-C063-C326-461C-DF42EC93EBC3}"/>
              </a:ext>
            </a:extLst>
          </p:cNvPr>
          <p:cNvSpPr txBox="1"/>
          <p:nvPr/>
        </p:nvSpPr>
        <p:spPr>
          <a:xfrm>
            <a:off x="4520208" y="159962"/>
            <a:ext cx="7320136" cy="1475404"/>
          </a:xfrm>
          <a:prstGeom prst="rect">
            <a:avLst/>
          </a:prstGeom>
          <a:solidFill>
            <a:srgbClr val="080808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lugar donde el hombre</a:t>
            </a:r>
            <a:r>
              <a:rPr lang="es-ES" sz="2800" kern="100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 vivirá ahora es descrito como un lugar de </a:t>
            </a:r>
            <a:r>
              <a:rPr lang="es-ES" sz="2800" b="1" kern="100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fatigas, dolor y muerte</a:t>
            </a:r>
            <a:r>
              <a:rPr lang="es-ES" sz="2800" kern="100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4568630-D394-D25D-A28C-B0131BAEC147}"/>
              </a:ext>
            </a:extLst>
          </p:cNvPr>
          <p:cNvSpPr txBox="1"/>
          <p:nvPr/>
        </p:nvSpPr>
        <p:spPr>
          <a:xfrm>
            <a:off x="3152305" y="1728192"/>
            <a:ext cx="4320479" cy="1475404"/>
          </a:xfrm>
          <a:prstGeom prst="rect">
            <a:avLst/>
          </a:prstGeom>
          <a:solidFill>
            <a:srgbClr val="080808"/>
          </a:solidFill>
          <a:effectLst>
            <a:softEdge rad="76200"/>
          </a:effectLst>
        </p:spPr>
        <p:txBody>
          <a:bodyPr wrap="square">
            <a:spAutoFit/>
          </a:bodyPr>
          <a:lstStyle/>
          <a:p>
            <a:pPr lvl="2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bg1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Donde todo lo tendrá que conseguir con su esfuerzo</a:t>
            </a:r>
            <a:endParaRPr lang="es-ES" sz="2800" b="1" kern="100" dirty="0">
              <a:solidFill>
                <a:schemeClr val="bg1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Esto contiene una imagen de: ">
            <a:extLst>
              <a:ext uri="{FF2B5EF4-FFF2-40B4-BE49-F238E27FC236}">
                <a16:creationId xmlns:a16="http://schemas.microsoft.com/office/drawing/2014/main" id="{814EC5CD-F1EA-C94C-8619-99BF56FF9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493" y="887560"/>
            <a:ext cx="4320480" cy="5883207"/>
          </a:xfrm>
          <a:prstGeom prst="rect">
            <a:avLst/>
          </a:prstGeom>
          <a:noFill/>
          <a:effectLst>
            <a:softEdge rad="355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986CF1A-C4A0-9364-BE2B-56852DC244DC}"/>
              </a:ext>
            </a:extLst>
          </p:cNvPr>
          <p:cNvSpPr txBox="1"/>
          <p:nvPr/>
        </p:nvSpPr>
        <p:spPr>
          <a:xfrm>
            <a:off x="5312544" y="3417521"/>
            <a:ext cx="6034989" cy="1754326"/>
          </a:xfrm>
          <a:prstGeom prst="rect">
            <a:avLst/>
          </a:prstGeom>
          <a:solidFill>
            <a:schemeClr val="accent2">
              <a:alpha val="66000"/>
            </a:schemeClr>
          </a:solidFill>
          <a:effectLst>
            <a:softEdge rad="762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2400" b="1" kern="100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s-ES" sz="2400" b="1" kern="100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ste ámbito de la vida refleja </a:t>
            </a:r>
          </a:p>
          <a:p>
            <a:pPr algn="ctr"/>
            <a:r>
              <a:rPr lang="es-ES" sz="2400" b="1" kern="100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una nueva dimensión de la realidad humana</a:t>
            </a:r>
            <a:r>
              <a:rPr lang="es-ES" sz="2400" b="1" kern="100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s-ES" sz="3600" kern="100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“</a:t>
            </a:r>
            <a:r>
              <a:rPr lang="es-ES" sz="3600" b="1" kern="100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estrato oscuro”, </a:t>
            </a:r>
            <a:r>
              <a:rPr lang="es-ES" sz="2400" b="1" kern="100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que ha recubierto nuestro núcleo sano</a:t>
            </a:r>
            <a:r>
              <a:rPr lang="es-ES" sz="2400" kern="100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ES" sz="2400" dirty="0">
              <a:solidFill>
                <a:schemeClr val="accent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26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1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BE583-B0FC-F734-28F5-E258ACBD8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ipse 13">
            <a:extLst>
              <a:ext uri="{FF2B5EF4-FFF2-40B4-BE49-F238E27FC236}">
                <a16:creationId xmlns:a16="http://schemas.microsoft.com/office/drawing/2014/main" id="{88B86FE1-516A-F31D-09CB-0DAF6A8ED440}"/>
              </a:ext>
            </a:extLst>
          </p:cNvPr>
          <p:cNvSpPr/>
          <p:nvPr/>
        </p:nvSpPr>
        <p:spPr>
          <a:xfrm>
            <a:off x="3291057" y="1310824"/>
            <a:ext cx="6264696" cy="3634733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effectLst>
            <a:softEdge rad="3429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kern="100" dirty="0">
              <a:solidFill>
                <a:schemeClr val="bg1"/>
              </a:solidFill>
              <a:latin typeface="Bradley Hand ITC" panose="03070402050302030203" pitchFamily="66" charset="0"/>
              <a:ea typeface="Aptos" panose="020B0004020202020204"/>
              <a:cs typeface="Times New Roman" panose="02020603050405020304" pitchFamily="18" charset="0"/>
            </a:endParaRPr>
          </a:p>
          <a:p>
            <a:pPr algn="ctr"/>
            <a:r>
              <a:rPr lang="es-ES" b="1" kern="100" dirty="0">
                <a:solidFill>
                  <a:schemeClr val="accent5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 </a:t>
            </a:r>
            <a:br>
              <a:rPr lang="es-ES" sz="1600" kern="100" dirty="0">
                <a:solidFill>
                  <a:schemeClr val="accent5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</a:br>
            <a:r>
              <a:rPr lang="es-ES" sz="3200" b="1" kern="100" dirty="0">
                <a:solidFill>
                  <a:srgbClr val="FFFF99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Se nos manifiesta en forma de sentimientos negativos crónicos </a:t>
            </a:r>
          </a:p>
          <a:p>
            <a:pPr algn="ctr"/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BC98978-DFDD-2DDD-E7B8-B8019D5EB3D8}"/>
              </a:ext>
            </a:extLst>
          </p:cNvPr>
          <p:cNvSpPr txBox="1"/>
          <p:nvPr/>
        </p:nvSpPr>
        <p:spPr>
          <a:xfrm>
            <a:off x="4035817" y="176188"/>
            <a:ext cx="4439816" cy="1200329"/>
          </a:xfrm>
          <a:prstGeom prst="rect">
            <a:avLst/>
          </a:prstGeom>
          <a:solidFill>
            <a:srgbClr val="080808"/>
          </a:solidFill>
          <a:effectLst>
            <a:softEdge rad="1905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¿</a:t>
            </a:r>
            <a:r>
              <a:rPr lang="es-ES" sz="3600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De qué está hecho ese estrato oscuro? </a:t>
            </a:r>
            <a:endParaRPr lang="es-ES" sz="3600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0" name="Diagrama de flujo: conector 9">
            <a:extLst>
              <a:ext uri="{FF2B5EF4-FFF2-40B4-BE49-F238E27FC236}">
                <a16:creationId xmlns:a16="http://schemas.microsoft.com/office/drawing/2014/main" id="{C00C8977-39DF-CFB8-5A85-D335EDEA43FC}"/>
              </a:ext>
            </a:extLst>
          </p:cNvPr>
          <p:cNvSpPr/>
          <p:nvPr/>
        </p:nvSpPr>
        <p:spPr>
          <a:xfrm>
            <a:off x="9884385" y="4007909"/>
            <a:ext cx="1728192" cy="1653339"/>
          </a:xfrm>
          <a:prstGeom prst="flowChartConnector">
            <a:avLst/>
          </a:prstGeom>
          <a:blipFill>
            <a:blip r:embed="rId2"/>
            <a:tile tx="0" ty="0" sx="100000" sy="100000" flip="none" algn="tl"/>
          </a:blipFill>
          <a:effectLst>
            <a:softEdge rad="165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kern="100" dirty="0">
                <a:solidFill>
                  <a:schemeClr val="bg1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celos</a:t>
            </a:r>
            <a:endParaRPr lang="es-ES" dirty="0"/>
          </a:p>
        </p:txBody>
      </p:sp>
      <p:sp>
        <p:nvSpPr>
          <p:cNvPr id="11" name="Diagrama de flujo: conector 10">
            <a:extLst>
              <a:ext uri="{FF2B5EF4-FFF2-40B4-BE49-F238E27FC236}">
                <a16:creationId xmlns:a16="http://schemas.microsoft.com/office/drawing/2014/main" id="{16D825D0-F900-B707-692A-1A142042D264}"/>
              </a:ext>
            </a:extLst>
          </p:cNvPr>
          <p:cNvSpPr/>
          <p:nvPr/>
        </p:nvSpPr>
        <p:spPr>
          <a:xfrm>
            <a:off x="2232922" y="581976"/>
            <a:ext cx="1728192" cy="1653339"/>
          </a:xfrm>
          <a:prstGeom prst="flowChartConnector">
            <a:avLst/>
          </a:prstGeom>
          <a:blipFill>
            <a:blip r:embed="rId2"/>
            <a:tile tx="0" ty="0" sx="100000" sy="100000" flip="none" algn="tl"/>
          </a:blipFill>
          <a:effectLst>
            <a:softEdge rad="254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kern="100" dirty="0">
                <a:solidFill>
                  <a:schemeClr val="bg1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culpa</a:t>
            </a:r>
            <a:endParaRPr lang="es-ES" sz="2000" dirty="0"/>
          </a:p>
        </p:txBody>
      </p:sp>
      <p:sp>
        <p:nvSpPr>
          <p:cNvPr id="12" name="Diagrama de flujo: conector 11">
            <a:extLst>
              <a:ext uri="{FF2B5EF4-FFF2-40B4-BE49-F238E27FC236}">
                <a16:creationId xmlns:a16="http://schemas.microsoft.com/office/drawing/2014/main" id="{92A1E1CA-72F4-0F96-B6C4-863A3B36C4BC}"/>
              </a:ext>
            </a:extLst>
          </p:cNvPr>
          <p:cNvSpPr/>
          <p:nvPr/>
        </p:nvSpPr>
        <p:spPr>
          <a:xfrm>
            <a:off x="579422" y="2202829"/>
            <a:ext cx="2353280" cy="1653339"/>
          </a:xfrm>
          <a:prstGeom prst="flowChartConnector">
            <a:avLst/>
          </a:prstGeom>
          <a:blipFill>
            <a:blip r:embed="rId2"/>
            <a:tile tx="0" ty="0" sx="100000" sy="100000" flip="none" algn="tl"/>
          </a:blipFill>
          <a:effectLst>
            <a:softEdge rad="292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kern="100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indiferencia</a:t>
            </a:r>
            <a:endParaRPr lang="es-ES" sz="2000" dirty="0"/>
          </a:p>
        </p:txBody>
      </p:sp>
      <p:sp>
        <p:nvSpPr>
          <p:cNvPr id="13" name="Diagrama de flujo: conector 12">
            <a:extLst>
              <a:ext uri="{FF2B5EF4-FFF2-40B4-BE49-F238E27FC236}">
                <a16:creationId xmlns:a16="http://schemas.microsoft.com/office/drawing/2014/main" id="{7302A339-3EB6-EA90-4771-21310D77F11F}"/>
              </a:ext>
            </a:extLst>
          </p:cNvPr>
          <p:cNvSpPr/>
          <p:nvPr/>
        </p:nvSpPr>
        <p:spPr>
          <a:xfrm>
            <a:off x="1055440" y="4007910"/>
            <a:ext cx="2116271" cy="1890704"/>
          </a:xfrm>
          <a:prstGeom prst="flowChartConnector">
            <a:avLst/>
          </a:prstGeom>
          <a:blipFill>
            <a:blip r:embed="rId2"/>
            <a:tile tx="0" ty="0" sx="100000" sy="100000" flip="none" algn="tl"/>
          </a:blipFill>
          <a:effectLst>
            <a:softEdge rad="2159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kern="100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inferioridad</a:t>
            </a:r>
            <a:endParaRPr lang="es-ES" sz="2000" dirty="0"/>
          </a:p>
        </p:txBody>
      </p:sp>
      <p:sp>
        <p:nvSpPr>
          <p:cNvPr id="15" name="Diagrama de flujo: conector 14">
            <a:extLst>
              <a:ext uri="{FF2B5EF4-FFF2-40B4-BE49-F238E27FC236}">
                <a16:creationId xmlns:a16="http://schemas.microsoft.com/office/drawing/2014/main" id="{FA5D8621-C35A-D86D-475F-37B3F241CF94}"/>
              </a:ext>
            </a:extLst>
          </p:cNvPr>
          <p:cNvSpPr/>
          <p:nvPr/>
        </p:nvSpPr>
        <p:spPr>
          <a:xfrm>
            <a:off x="9192344" y="264002"/>
            <a:ext cx="1728192" cy="1653339"/>
          </a:xfrm>
          <a:prstGeom prst="flowChartConnector">
            <a:avLst/>
          </a:prstGeom>
          <a:blipFill>
            <a:blip r:embed="rId2"/>
            <a:tile tx="0" ty="0" sx="100000" sy="100000" flip="none" algn="tl"/>
          </a:blipFill>
          <a:effectLst>
            <a:softEdge rad="165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kern="100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estrés</a:t>
            </a:r>
            <a:endParaRPr lang="es-ES" sz="2800" dirty="0"/>
          </a:p>
        </p:txBody>
      </p:sp>
      <p:sp>
        <p:nvSpPr>
          <p:cNvPr id="16" name="Diagrama de flujo: conector 15">
            <a:extLst>
              <a:ext uri="{FF2B5EF4-FFF2-40B4-BE49-F238E27FC236}">
                <a16:creationId xmlns:a16="http://schemas.microsoft.com/office/drawing/2014/main" id="{A87937CB-63C4-7DE1-829E-D1CE0AE8AA89}"/>
              </a:ext>
            </a:extLst>
          </p:cNvPr>
          <p:cNvSpPr/>
          <p:nvPr/>
        </p:nvSpPr>
        <p:spPr>
          <a:xfrm>
            <a:off x="10272464" y="2023421"/>
            <a:ext cx="1728192" cy="1653339"/>
          </a:xfrm>
          <a:prstGeom prst="flowChartConnector">
            <a:avLst/>
          </a:prstGeom>
          <a:blipFill>
            <a:blip r:embed="rId2"/>
            <a:tile tx="0" ty="0" sx="100000" sy="100000" flip="none" algn="tl"/>
          </a:blipFill>
          <a:effectLst>
            <a:softEdge rad="177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kern="100" dirty="0">
                <a:solidFill>
                  <a:schemeClr val="bg1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desilusión</a:t>
            </a:r>
            <a:endParaRPr lang="es-ES" dirty="0"/>
          </a:p>
        </p:txBody>
      </p:sp>
      <p:sp>
        <p:nvSpPr>
          <p:cNvPr id="17" name="Diagrama de flujo: conector 16">
            <a:extLst>
              <a:ext uri="{FF2B5EF4-FFF2-40B4-BE49-F238E27FC236}">
                <a16:creationId xmlns:a16="http://schemas.microsoft.com/office/drawing/2014/main" id="{254ED4FD-D63D-5FD2-91CF-E7459CFEDE28}"/>
              </a:ext>
            </a:extLst>
          </p:cNvPr>
          <p:cNvSpPr/>
          <p:nvPr/>
        </p:nvSpPr>
        <p:spPr>
          <a:xfrm>
            <a:off x="5015880" y="5127046"/>
            <a:ext cx="2597340" cy="1653339"/>
          </a:xfrm>
          <a:prstGeom prst="flowChartConnector">
            <a:avLst/>
          </a:prstGeom>
          <a:blipFill>
            <a:blip r:embed="rId2"/>
            <a:tile tx="0" ty="0" sx="100000" sy="100000" flip="none" algn="tl"/>
          </a:blipFill>
          <a:effectLst>
            <a:softEdge rad="3429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kern="100" dirty="0">
                <a:solidFill>
                  <a:schemeClr val="bg1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insatisfacción</a:t>
            </a:r>
            <a:endParaRPr lang="es-ES" sz="2000" b="1" dirty="0"/>
          </a:p>
        </p:txBody>
      </p:sp>
      <p:sp>
        <p:nvSpPr>
          <p:cNvPr id="18" name="Diagrama de flujo: conector 17">
            <a:extLst>
              <a:ext uri="{FF2B5EF4-FFF2-40B4-BE49-F238E27FC236}">
                <a16:creationId xmlns:a16="http://schemas.microsoft.com/office/drawing/2014/main" id="{8D32A2B4-B9E3-46F7-0D4C-0E92D156B484}"/>
              </a:ext>
            </a:extLst>
          </p:cNvPr>
          <p:cNvSpPr/>
          <p:nvPr/>
        </p:nvSpPr>
        <p:spPr>
          <a:xfrm>
            <a:off x="7885685" y="5028473"/>
            <a:ext cx="1998700" cy="1653339"/>
          </a:xfrm>
          <a:prstGeom prst="flowChartConnector">
            <a:avLst/>
          </a:prstGeom>
          <a:blipFill>
            <a:blip r:embed="rId2"/>
            <a:tile tx="0" ty="0" sx="100000" sy="100000" flip="none" algn="tl"/>
          </a:blip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kern="100" dirty="0">
                <a:solidFill>
                  <a:schemeClr val="bg1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inseguridad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9" name="Diagrama de flujo: conector 18">
            <a:extLst>
              <a:ext uri="{FF2B5EF4-FFF2-40B4-BE49-F238E27FC236}">
                <a16:creationId xmlns:a16="http://schemas.microsoft.com/office/drawing/2014/main" id="{D387978C-CD9A-276C-2188-A3884212211D}"/>
              </a:ext>
            </a:extLst>
          </p:cNvPr>
          <p:cNvSpPr/>
          <p:nvPr/>
        </p:nvSpPr>
        <p:spPr>
          <a:xfrm>
            <a:off x="2636247" y="4945557"/>
            <a:ext cx="2597340" cy="1891217"/>
          </a:xfrm>
          <a:prstGeom prst="flowChartConnector">
            <a:avLst/>
          </a:prstGeom>
          <a:blipFill>
            <a:blip r:embed="rId2"/>
            <a:tile tx="0" ty="0" sx="100000" sy="100000" flip="none" algn="tl"/>
          </a:blipFill>
          <a:effectLst>
            <a:softEdge rad="393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kern="100" dirty="0">
                <a:solidFill>
                  <a:schemeClr val="bg1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autocompasión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84085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5FB608F-7198-5AA2-D42B-BB25EA8748C6}"/>
              </a:ext>
            </a:extLst>
          </p:cNvPr>
          <p:cNvSpPr/>
          <p:nvPr/>
        </p:nvSpPr>
        <p:spPr>
          <a:xfrm>
            <a:off x="767408" y="1988841"/>
            <a:ext cx="5184576" cy="198929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softEdge rad="2032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solidFill>
                  <a:srgbClr val="003300"/>
                </a:solidFill>
                <a:latin typeface="Bradley Hand ITC" panose="03070402050302030203" pitchFamily="66" charset="0"/>
              </a:rPr>
              <a:t>¿Provienen de las circunstancias exteriores ?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741CCF1-6EBF-56E7-D732-D630A48B289E}"/>
              </a:ext>
            </a:extLst>
          </p:cNvPr>
          <p:cNvSpPr/>
          <p:nvPr/>
        </p:nvSpPr>
        <p:spPr>
          <a:xfrm>
            <a:off x="7032104" y="1988842"/>
            <a:ext cx="4392488" cy="1989291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softEdge rad="2159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solidFill>
                  <a:srgbClr val="003300"/>
                </a:solidFill>
                <a:latin typeface="Bradley Hand ITC" panose="03070402050302030203" pitchFamily="66" charset="0"/>
              </a:rPr>
              <a:t>¿Provienen del propio interior?</a:t>
            </a:r>
          </a:p>
        </p:txBody>
      </p:sp>
      <p:sp>
        <p:nvSpPr>
          <p:cNvPr id="8" name="Rectángulo: esquinas redondeadas 4">
            <a:extLst>
              <a:ext uri="{FF2B5EF4-FFF2-40B4-BE49-F238E27FC236}">
                <a16:creationId xmlns:a16="http://schemas.microsoft.com/office/drawing/2014/main" id="{0913FA14-5991-EEDA-9788-22BB477E1C92}"/>
              </a:ext>
            </a:extLst>
          </p:cNvPr>
          <p:cNvSpPr txBox="1"/>
          <p:nvPr/>
        </p:nvSpPr>
        <p:spPr>
          <a:xfrm>
            <a:off x="4511824" y="476672"/>
            <a:ext cx="3491774" cy="567042"/>
          </a:xfrm>
          <a:prstGeom prst="rect">
            <a:avLst/>
          </a:prstGeom>
          <a:solidFill>
            <a:srgbClr val="080808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2426" tIns="0" rIns="192426" bIns="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r>
              <a:rPr lang="es-ES" sz="32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2ºE</a:t>
            </a:r>
            <a:r>
              <a:rPr lang="es-ES" sz="3200" b="1" kern="1200" dirty="0">
                <a:solidFill>
                  <a:schemeClr val="bg1"/>
                </a:solidFill>
                <a:latin typeface="Bradley Hand ITC" panose="03070402050302030203" pitchFamily="66" charset="0"/>
              </a:rPr>
              <a:t>l estrato oscuro </a:t>
            </a:r>
          </a:p>
        </p:txBody>
      </p:sp>
      <p:pic>
        <p:nvPicPr>
          <p:cNvPr id="7170" name="Picture 2" descr="Sombras del pasado - El Sol de Nayarit">
            <a:extLst>
              <a:ext uri="{FF2B5EF4-FFF2-40B4-BE49-F238E27FC236}">
                <a16:creationId xmlns:a16="http://schemas.microsoft.com/office/drawing/2014/main" id="{12966F57-5916-DB0C-12A0-F756890F1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4149080"/>
            <a:ext cx="4881156" cy="2440578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28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4">
            <a:extLst>
              <a:ext uri="{FF2B5EF4-FFF2-40B4-BE49-F238E27FC236}">
                <a16:creationId xmlns:a16="http://schemas.microsoft.com/office/drawing/2014/main" id="{B610EACC-3633-7540-2349-82EA4E0492BD}"/>
              </a:ext>
            </a:extLst>
          </p:cNvPr>
          <p:cNvSpPr txBox="1"/>
          <p:nvPr/>
        </p:nvSpPr>
        <p:spPr>
          <a:xfrm>
            <a:off x="4511824" y="476672"/>
            <a:ext cx="3491774" cy="567042"/>
          </a:xfrm>
          <a:prstGeom prst="rect">
            <a:avLst/>
          </a:prstGeom>
          <a:solidFill>
            <a:srgbClr val="080808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2426" tIns="0" rIns="192426" bIns="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r>
              <a:rPr lang="es-ES" sz="32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2ºE</a:t>
            </a:r>
            <a:r>
              <a:rPr lang="es-ES" sz="3200" b="1" kern="1200" dirty="0">
                <a:solidFill>
                  <a:schemeClr val="bg1"/>
                </a:solidFill>
                <a:latin typeface="Bradley Hand ITC" panose="03070402050302030203" pitchFamily="66" charset="0"/>
              </a:rPr>
              <a:t>l estrato oscuro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97E5DFA-9159-1152-9218-F7D7FD6B2699}"/>
              </a:ext>
            </a:extLst>
          </p:cNvPr>
          <p:cNvSpPr txBox="1"/>
          <p:nvPr/>
        </p:nvSpPr>
        <p:spPr>
          <a:xfrm>
            <a:off x="623392" y="1432162"/>
            <a:ext cx="4824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stos aspectos sombríos son el verdadero “pecado”</a:t>
            </a:r>
            <a:r>
              <a:rPr lang="es-ES" sz="28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endParaRPr lang="es-ES" sz="28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A62EA1A-2D79-80C3-A58B-E44DE692F32C}"/>
              </a:ext>
            </a:extLst>
          </p:cNvPr>
          <p:cNvSpPr txBox="1"/>
          <p:nvPr/>
        </p:nvSpPr>
        <p:spPr>
          <a:xfrm>
            <a:off x="1351351" y="5053984"/>
            <a:ext cx="33106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</a:t>
            </a: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os alejan de Dios, </a:t>
            </a:r>
          </a:p>
          <a:p>
            <a:pPr algn="ctr"/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 los hombres </a:t>
            </a:r>
          </a:p>
          <a:p>
            <a:pPr algn="ctr"/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y de nosotros mismos </a:t>
            </a:r>
            <a:endParaRPr lang="es-ES" sz="24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9E2D3C1-E5C3-081F-1E38-BD3553A80326}"/>
              </a:ext>
            </a:extLst>
          </p:cNvPr>
          <p:cNvSpPr txBox="1"/>
          <p:nvPr/>
        </p:nvSpPr>
        <p:spPr>
          <a:xfrm>
            <a:off x="6744074" y="1536449"/>
            <a:ext cx="5624603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</a:t>
            </a: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 los  vivimos como “pecado”</a:t>
            </a:r>
            <a:r>
              <a:rPr lang="es-ES" sz="28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FF9CA91-4EE6-95C3-DC07-84FCA1DFE70F}"/>
              </a:ext>
            </a:extLst>
          </p:cNvPr>
          <p:cNvSpPr txBox="1"/>
          <p:nvPr/>
        </p:nvSpPr>
        <p:spPr>
          <a:xfrm>
            <a:off x="6696975" y="4644199"/>
            <a:ext cx="527910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orque  que no los cometemos </a:t>
            </a:r>
          </a:p>
          <a:p>
            <a:pPr algn="ctr"/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ni los consentimos </a:t>
            </a:r>
          </a:p>
          <a:p>
            <a:pPr algn="ctr"/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libremente. </a:t>
            </a:r>
            <a:endParaRPr lang="es-ES" sz="2800" b="1" dirty="0"/>
          </a:p>
        </p:txBody>
      </p:sp>
      <p:pic>
        <p:nvPicPr>
          <p:cNvPr id="12" name="Picture 2" descr="interrogante - Mun Dental">
            <a:extLst>
              <a:ext uri="{FF2B5EF4-FFF2-40B4-BE49-F238E27FC236}">
                <a16:creationId xmlns:a16="http://schemas.microsoft.com/office/drawing/2014/main" id="{1F20B377-5580-E7DD-FF55-99AAD767C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726" y="2295440"/>
            <a:ext cx="2143125" cy="2143125"/>
          </a:xfrm>
          <a:prstGeom prst="rect">
            <a:avLst/>
          </a:prstGeom>
          <a:noFill/>
          <a:effectLst>
            <a:softEdge rad="558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Mecanismos de Defensa - PsicoGuías">
            <a:extLst>
              <a:ext uri="{FF2B5EF4-FFF2-40B4-BE49-F238E27FC236}">
                <a16:creationId xmlns:a16="http://schemas.microsoft.com/office/drawing/2014/main" id="{01BB40B6-5254-EA8A-D1A7-5C2A07AB8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41" y="2364450"/>
            <a:ext cx="3310608" cy="258071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10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BADB0-9D13-E65C-9B6E-1B6A079CC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ipse 13">
            <a:extLst>
              <a:ext uri="{FF2B5EF4-FFF2-40B4-BE49-F238E27FC236}">
                <a16:creationId xmlns:a16="http://schemas.microsoft.com/office/drawing/2014/main" id="{C70B7FFF-5DF2-58CD-5689-108ECC865514}"/>
              </a:ext>
            </a:extLst>
          </p:cNvPr>
          <p:cNvSpPr/>
          <p:nvPr/>
        </p:nvSpPr>
        <p:spPr>
          <a:xfrm>
            <a:off x="5375920" y="1606585"/>
            <a:ext cx="6975960" cy="3456384"/>
          </a:xfrm>
          <a:prstGeom prst="ellipse">
            <a:avLst/>
          </a:prstGeom>
          <a:effectLst>
            <a:softEdge rad="5842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i="1" kern="100" dirty="0">
                <a:solidFill>
                  <a:srgbClr val="C000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s-ES" sz="3200" i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 el fondo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i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nos negamos a reconocer el origen de nuestro comportamiento</a:t>
            </a:r>
            <a:endParaRPr lang="es-ES" sz="3200" kern="100" dirty="0">
              <a:solidFill>
                <a:srgbClr val="C00000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9260B28-2F22-F511-A072-ADA7D44D27E5}"/>
              </a:ext>
            </a:extLst>
          </p:cNvPr>
          <p:cNvSpPr txBox="1"/>
          <p:nvPr/>
        </p:nvSpPr>
        <p:spPr>
          <a:xfrm>
            <a:off x="397804" y="3258843"/>
            <a:ext cx="4607460" cy="2602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s-E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i="1" kern="100" dirty="0">
                <a:solidFill>
                  <a:srgbClr val="66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</a:t>
            </a:r>
            <a:r>
              <a:rPr lang="es-ES" sz="2400" b="1" i="1" kern="100" dirty="0">
                <a:solidFill>
                  <a:srgbClr val="66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uestros aspectos sombríos</a:t>
            </a:r>
            <a:r>
              <a:rPr lang="es-ES" sz="2400" i="1" kern="100" dirty="0">
                <a:solidFill>
                  <a:srgbClr val="66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s-ES" sz="2400" b="1" i="1" kern="100" dirty="0">
                <a:solidFill>
                  <a:srgbClr val="66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participan de todos nuestros actos</a:t>
            </a:r>
            <a:r>
              <a:rPr lang="es-ES" sz="2400" i="1" kern="100" dirty="0">
                <a:solidFill>
                  <a:srgbClr val="66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kern="100" dirty="0">
                <a:solidFill>
                  <a:srgbClr val="66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y a menudo los determinan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i="1" kern="100" dirty="0">
                <a:solidFill>
                  <a:srgbClr val="66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aún en contra de nuestros propósitos</a:t>
            </a:r>
            <a:r>
              <a:rPr lang="es-ES" sz="2400" i="1" kern="100" dirty="0">
                <a:solidFill>
                  <a:srgbClr val="66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es-ES" sz="2400" kern="100" dirty="0">
              <a:solidFill>
                <a:srgbClr val="663300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ángulo: esquinas redondeadas 4">
            <a:extLst>
              <a:ext uri="{FF2B5EF4-FFF2-40B4-BE49-F238E27FC236}">
                <a16:creationId xmlns:a16="http://schemas.microsoft.com/office/drawing/2014/main" id="{7F5576B6-E915-B03D-CA31-48E797A17BB4}"/>
              </a:ext>
            </a:extLst>
          </p:cNvPr>
          <p:cNvSpPr txBox="1"/>
          <p:nvPr/>
        </p:nvSpPr>
        <p:spPr>
          <a:xfrm>
            <a:off x="4511824" y="476672"/>
            <a:ext cx="3491774" cy="567042"/>
          </a:xfrm>
          <a:prstGeom prst="rect">
            <a:avLst/>
          </a:prstGeom>
          <a:solidFill>
            <a:srgbClr val="080808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2426" tIns="0" rIns="192426" bIns="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r>
              <a:rPr lang="es-ES" sz="32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2ºE</a:t>
            </a:r>
            <a:r>
              <a:rPr lang="es-ES" sz="3200" b="1" kern="1200" dirty="0">
                <a:solidFill>
                  <a:schemeClr val="bg1"/>
                </a:solidFill>
                <a:latin typeface="Bradley Hand ITC" panose="03070402050302030203" pitchFamily="66" charset="0"/>
              </a:rPr>
              <a:t>l estrato oscuro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942A84B-3E0A-D989-11A2-D843AA098772}"/>
              </a:ext>
            </a:extLst>
          </p:cNvPr>
          <p:cNvSpPr txBox="1"/>
          <p:nvPr/>
        </p:nvSpPr>
        <p:spPr>
          <a:xfrm>
            <a:off x="551384" y="1484142"/>
            <a:ext cx="5688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i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</a:t>
            </a:r>
            <a:r>
              <a:rPr lang="es-ES" sz="2800" b="1" i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os sorprenden nuestras reacciones </a:t>
            </a:r>
            <a:endParaRPr lang="es-ES" sz="2800" b="1" dirty="0">
              <a:latin typeface="Bradley Hand ITC" panose="03070402050302030203" pitchFamily="66" charset="0"/>
            </a:endParaRPr>
          </a:p>
        </p:txBody>
      </p:sp>
      <p:pic>
        <p:nvPicPr>
          <p:cNvPr id="5" name="Picture 2" descr="interrogante - Mun Dental">
            <a:extLst>
              <a:ext uri="{FF2B5EF4-FFF2-40B4-BE49-F238E27FC236}">
                <a16:creationId xmlns:a16="http://schemas.microsoft.com/office/drawing/2014/main" id="{EB9E2702-D029-6EE4-8A4A-74EF370FC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348" y="2195016"/>
            <a:ext cx="1748372" cy="1748372"/>
          </a:xfrm>
          <a:prstGeom prst="rect">
            <a:avLst/>
          </a:prstGeom>
          <a:noFill/>
          <a:effectLst>
            <a:softEdge rad="558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ECANISMOS DE DEFENSA | Flashcards">
            <a:extLst>
              <a:ext uri="{FF2B5EF4-FFF2-40B4-BE49-F238E27FC236}">
                <a16:creationId xmlns:a16="http://schemas.microsoft.com/office/drawing/2014/main" id="{51674B13-8E9F-F9E4-2D80-AAD16B8E1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4662191"/>
            <a:ext cx="3456384" cy="1985085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68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892C7-9F61-4615-C85E-394EF2448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ipse 13">
            <a:extLst>
              <a:ext uri="{FF2B5EF4-FFF2-40B4-BE49-F238E27FC236}">
                <a16:creationId xmlns:a16="http://schemas.microsoft.com/office/drawing/2014/main" id="{B20492DC-0DA6-3492-7D7F-AD34BC233E89}"/>
              </a:ext>
            </a:extLst>
          </p:cNvPr>
          <p:cNvSpPr/>
          <p:nvPr/>
        </p:nvSpPr>
        <p:spPr>
          <a:xfrm>
            <a:off x="5383832" y="1490182"/>
            <a:ext cx="6264696" cy="1797355"/>
          </a:xfrm>
          <a:prstGeom prst="ellipse">
            <a:avLst/>
          </a:prstGeom>
          <a:effectLst>
            <a:softEdge rad="3683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kern="100" dirty="0">
                <a:solidFill>
                  <a:srgbClr val="66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se sustraen a nuestra conciencia.</a:t>
            </a:r>
            <a:endParaRPr lang="es-ES" sz="28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80FDB76-E55F-57F9-1252-30DC6E390A65}"/>
              </a:ext>
            </a:extLst>
          </p:cNvPr>
          <p:cNvSpPr txBox="1"/>
          <p:nvPr/>
        </p:nvSpPr>
        <p:spPr>
          <a:xfrm>
            <a:off x="-672752" y="797685"/>
            <a:ext cx="637130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kern="100" dirty="0">
                <a:solidFill>
                  <a:srgbClr val="66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Las tendencias negativas </a:t>
            </a:r>
          </a:p>
          <a:p>
            <a:pPr algn="ctr"/>
            <a:r>
              <a:rPr lang="es-ES" sz="2800" b="1" kern="100" dirty="0">
                <a:solidFill>
                  <a:srgbClr val="66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se van haciendo crónicas</a:t>
            </a:r>
          </a:p>
          <a:p>
            <a:pPr algn="ctr"/>
            <a:r>
              <a:rPr lang="es-ES" sz="2800" b="1" kern="100" dirty="0">
                <a:solidFill>
                  <a:srgbClr val="66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 nuestro interior</a:t>
            </a:r>
            <a:endParaRPr lang="es-ES" sz="28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3E92D7-B087-317C-ED1F-8651CC14102A}"/>
              </a:ext>
            </a:extLst>
          </p:cNvPr>
          <p:cNvSpPr txBox="1"/>
          <p:nvPr/>
        </p:nvSpPr>
        <p:spPr>
          <a:xfrm>
            <a:off x="544960" y="3070999"/>
            <a:ext cx="410445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kern="100" dirty="0">
                <a:solidFill>
                  <a:srgbClr val="66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s-ES" sz="2800" b="1" kern="100" dirty="0">
                <a:solidFill>
                  <a:srgbClr val="66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ienen unas raíces tan profundas, </a:t>
            </a:r>
          </a:p>
          <a:p>
            <a:pPr algn="ctr"/>
            <a:r>
              <a:rPr lang="es-ES" sz="2800" b="1" kern="100" dirty="0">
                <a:solidFill>
                  <a:srgbClr val="66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que nos resulta muy difícil </a:t>
            </a:r>
          </a:p>
          <a:p>
            <a:pPr algn="ctr"/>
            <a:r>
              <a:rPr lang="es-ES" sz="2800" b="1" kern="100" dirty="0">
                <a:solidFill>
                  <a:srgbClr val="66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acceder a ellas</a:t>
            </a:r>
            <a:endParaRPr lang="es-ES" sz="2800" b="1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5E982D3B-ECB7-4E4A-7119-8F1B5AEB7D8F}"/>
              </a:ext>
            </a:extLst>
          </p:cNvPr>
          <p:cNvSpPr/>
          <p:nvPr/>
        </p:nvSpPr>
        <p:spPr>
          <a:xfrm>
            <a:off x="5621524" y="3179689"/>
            <a:ext cx="6264696" cy="1797355"/>
          </a:xfrm>
          <a:prstGeom prst="ellipse">
            <a:avLst/>
          </a:prstGeom>
          <a:effectLst>
            <a:softEdge rad="3302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kern="100" dirty="0">
                <a:solidFill>
                  <a:srgbClr val="66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somos impotentes frente a ellas</a:t>
            </a:r>
            <a:r>
              <a:rPr lang="es-ES" sz="1800" b="1" kern="100" dirty="0">
                <a:solidFill>
                  <a:srgbClr val="66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s-ES" b="1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5554BC7D-7F21-50ED-5EED-A0B2A9842A7E}"/>
              </a:ext>
            </a:extLst>
          </p:cNvPr>
          <p:cNvSpPr/>
          <p:nvPr/>
        </p:nvSpPr>
        <p:spPr>
          <a:xfrm>
            <a:off x="5621524" y="4932695"/>
            <a:ext cx="6264696" cy="1797355"/>
          </a:xfrm>
          <a:prstGeom prst="ellipse">
            <a:avLst/>
          </a:prstGeom>
          <a:effectLst>
            <a:softEdge rad="4191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200" b="1" kern="100" dirty="0">
                <a:solidFill>
                  <a:srgbClr val="C000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solo podemos ser liberados mediante la redención. </a:t>
            </a:r>
            <a:endParaRPr lang="es-ES" sz="3200" dirty="0">
              <a:solidFill>
                <a:srgbClr val="C00000"/>
              </a:solidFill>
            </a:endParaRPr>
          </a:p>
        </p:txBody>
      </p:sp>
      <p:sp>
        <p:nvSpPr>
          <p:cNvPr id="9" name="Rectángulo: esquinas redondeadas 4">
            <a:extLst>
              <a:ext uri="{FF2B5EF4-FFF2-40B4-BE49-F238E27FC236}">
                <a16:creationId xmlns:a16="http://schemas.microsoft.com/office/drawing/2014/main" id="{E9656231-2EF6-22D9-B656-37A630AA96E1}"/>
              </a:ext>
            </a:extLst>
          </p:cNvPr>
          <p:cNvSpPr txBox="1"/>
          <p:nvPr/>
        </p:nvSpPr>
        <p:spPr>
          <a:xfrm>
            <a:off x="4350113" y="193312"/>
            <a:ext cx="3491774" cy="567042"/>
          </a:xfrm>
          <a:prstGeom prst="rect">
            <a:avLst/>
          </a:prstGeom>
          <a:solidFill>
            <a:srgbClr val="080808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2426" tIns="0" rIns="192426" bIns="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r>
              <a:rPr lang="es-ES" sz="32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2ºE</a:t>
            </a:r>
            <a:r>
              <a:rPr lang="es-ES" sz="3200" b="1" kern="1200" dirty="0">
                <a:solidFill>
                  <a:schemeClr val="bg1"/>
                </a:solidFill>
                <a:latin typeface="Bradley Hand ITC" panose="03070402050302030203" pitchFamily="66" charset="0"/>
              </a:rPr>
              <a:t>l estrato oscuro </a:t>
            </a:r>
          </a:p>
        </p:txBody>
      </p:sp>
      <p:pic>
        <p:nvPicPr>
          <p:cNvPr id="10" name="Picture 2" descr="interrogante - Mun Dental">
            <a:extLst>
              <a:ext uri="{FF2B5EF4-FFF2-40B4-BE49-F238E27FC236}">
                <a16:creationId xmlns:a16="http://schemas.microsoft.com/office/drawing/2014/main" id="{60E2BB15-5321-AA81-C229-CC498EC94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839" y="779512"/>
            <a:ext cx="1656184" cy="1656184"/>
          </a:xfrm>
          <a:prstGeom prst="rect">
            <a:avLst/>
          </a:prstGeom>
          <a:noFill/>
          <a:effectLst>
            <a:softEdge rad="558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echa: hacia abajo 10">
            <a:extLst>
              <a:ext uri="{FF2B5EF4-FFF2-40B4-BE49-F238E27FC236}">
                <a16:creationId xmlns:a16="http://schemas.microsoft.com/office/drawing/2014/main" id="{F308CDE4-2632-FC26-349A-854B1B5D8CCD}"/>
              </a:ext>
            </a:extLst>
          </p:cNvPr>
          <p:cNvSpPr/>
          <p:nvPr/>
        </p:nvSpPr>
        <p:spPr>
          <a:xfrm>
            <a:off x="332366" y="2030725"/>
            <a:ext cx="484632" cy="978408"/>
          </a:xfrm>
          <a:prstGeom prst="downArrow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CF31A25D-8394-13E1-B7A1-4909DFE280CE}"/>
              </a:ext>
            </a:extLst>
          </p:cNvPr>
          <p:cNvSpPr/>
          <p:nvPr/>
        </p:nvSpPr>
        <p:spPr>
          <a:xfrm rot="18933737">
            <a:off x="4498859" y="2946016"/>
            <a:ext cx="1608145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2B98154A-CC20-AE0B-8933-617F78804E7F}"/>
              </a:ext>
            </a:extLst>
          </p:cNvPr>
          <p:cNvSpPr/>
          <p:nvPr/>
        </p:nvSpPr>
        <p:spPr>
          <a:xfrm rot="2046152">
            <a:off x="4698607" y="4959761"/>
            <a:ext cx="1608145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B060ABD8-A7CD-A0C7-3FF7-69DE1F231E70}"/>
              </a:ext>
            </a:extLst>
          </p:cNvPr>
          <p:cNvSpPr/>
          <p:nvPr/>
        </p:nvSpPr>
        <p:spPr>
          <a:xfrm>
            <a:off x="4653860" y="3998970"/>
            <a:ext cx="1608145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266" name="Picture 2" descr="MECANISMOS DE DEFENSA | Flashcards">
            <a:extLst>
              <a:ext uri="{FF2B5EF4-FFF2-40B4-BE49-F238E27FC236}">
                <a16:creationId xmlns:a16="http://schemas.microsoft.com/office/drawing/2014/main" id="{14C18862-ADE6-9224-0BE8-9816CF3FB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269" y="60158"/>
            <a:ext cx="2819400" cy="1619250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Mecanismos de defensa - Qué es, definición y concepto">
            <a:extLst>
              <a:ext uri="{FF2B5EF4-FFF2-40B4-BE49-F238E27FC236}">
                <a16:creationId xmlns:a16="http://schemas.microsoft.com/office/drawing/2014/main" id="{DB302A09-ED31-9CBF-BA47-95C683080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40" y="5207451"/>
            <a:ext cx="2142917" cy="1522599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6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  <p:bldP spid="6" grpId="0"/>
      <p:bldP spid="7" grpId="0" animBg="1"/>
      <p:bldP spid="8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D25AE-6655-F011-4F28-D490C1B7B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F0996DB2-5E46-9692-3EBD-FAFAFF1CB8A0}"/>
              </a:ext>
            </a:extLst>
          </p:cNvPr>
          <p:cNvSpPr/>
          <p:nvPr/>
        </p:nvSpPr>
        <p:spPr>
          <a:xfrm>
            <a:off x="4007768" y="548680"/>
            <a:ext cx="3755159" cy="485526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5332528"/>
              <a:satOff val="25774"/>
              <a:lumOff val="6700"/>
              <a:alphaOff val="0"/>
            </a:schemeClr>
          </a:fillRef>
          <a:effectRef idx="3">
            <a:schemeClr val="accent3">
              <a:hueOff val="5332528"/>
              <a:satOff val="25774"/>
              <a:lumOff val="670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sz="32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3ºLa “envoltura”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0944E7F-66E6-415B-E4A6-3EF4C6A1803C}"/>
              </a:ext>
            </a:extLst>
          </p:cNvPr>
          <p:cNvSpPr txBox="1"/>
          <p:nvPr/>
        </p:nvSpPr>
        <p:spPr>
          <a:xfrm>
            <a:off x="6962682" y="3898179"/>
            <a:ext cx="4886586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Nos impide avanzar hacia nuestro núcleo sano.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953F72E-2A3F-CF62-5E02-FD664B7C1A5F}"/>
              </a:ext>
            </a:extLst>
          </p:cNvPr>
          <p:cNvSpPr txBox="1"/>
          <p:nvPr/>
        </p:nvSpPr>
        <p:spPr>
          <a:xfrm>
            <a:off x="3431704" y="1723215"/>
            <a:ext cx="56166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Este muro exterior, </a:t>
            </a:r>
          </a:p>
          <a:p>
            <a:pPr algn="ctr"/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configura  nuestros principales mecanismos de defensa… </a:t>
            </a:r>
            <a:endParaRPr lang="es-ES" sz="2800" b="1" dirty="0">
              <a:latin typeface="Bradley Hand ITC" panose="03070402050302030203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657C221-1436-B22C-9565-034A3651E197}"/>
              </a:ext>
            </a:extLst>
          </p:cNvPr>
          <p:cNvSpPr txBox="1"/>
          <p:nvPr/>
        </p:nvSpPr>
        <p:spPr>
          <a:xfrm>
            <a:off x="695400" y="3875691"/>
            <a:ext cx="456169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Nos protege de los dolores y sufrimientos de nuestro estrato oscuro</a:t>
            </a:r>
            <a:endParaRPr lang="es-ES" sz="2800" b="1" dirty="0">
              <a:latin typeface="Bradley Hand ITC" panose="03070402050302030203" pitchFamily="66" charset="0"/>
            </a:endParaRPr>
          </a:p>
        </p:txBody>
      </p:sp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74B7C676-2026-00F9-6C99-64DA70418DA1}"/>
              </a:ext>
            </a:extLst>
          </p:cNvPr>
          <p:cNvSpPr/>
          <p:nvPr/>
        </p:nvSpPr>
        <p:spPr>
          <a:xfrm>
            <a:off x="2976248" y="2009125"/>
            <a:ext cx="743488" cy="1740666"/>
          </a:xfrm>
          <a:prstGeom prst="downArrow">
            <a:avLst/>
          </a:prstGeom>
          <a:solidFill>
            <a:srgbClr val="663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3BA47E54-7F65-703B-E355-FBBD708FBB9A}"/>
              </a:ext>
            </a:extLst>
          </p:cNvPr>
          <p:cNvSpPr/>
          <p:nvPr/>
        </p:nvSpPr>
        <p:spPr>
          <a:xfrm>
            <a:off x="9048328" y="1935521"/>
            <a:ext cx="743488" cy="1740666"/>
          </a:xfrm>
          <a:prstGeom prst="downArrow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218" name="Picture 2" descr="La superficialidad digital: perdiendo nuestra humanidad en la era de los  likes - Andy Stalman">
            <a:extLst>
              <a:ext uri="{FF2B5EF4-FFF2-40B4-BE49-F238E27FC236}">
                <a16:creationId xmlns:a16="http://schemas.microsoft.com/office/drawing/2014/main" id="{761422EE-5BF5-9A14-20AE-A101B98D3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569" y="4085357"/>
            <a:ext cx="2794641" cy="2794641"/>
          </a:xfrm>
          <a:prstGeom prst="rect">
            <a:avLst/>
          </a:prstGeom>
          <a:noFill/>
          <a:effectLst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Los llamados “mecanismos de defensa psíquicos” como organizadores del  funcionamiento mental · Francisco Muñoz-Martín">
            <a:extLst>
              <a:ext uri="{FF2B5EF4-FFF2-40B4-BE49-F238E27FC236}">
                <a16:creationId xmlns:a16="http://schemas.microsoft.com/office/drawing/2014/main" id="{B22824EC-A301-3905-AE37-0050F38AE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17" y="62994"/>
            <a:ext cx="2896138" cy="2857694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nstituto Valenciano de Psicología y Salud ¿Qué son los mecanismos de  defensa? - IVPS - psiquiatría">
            <a:extLst>
              <a:ext uri="{FF2B5EF4-FFF2-40B4-BE49-F238E27FC236}">
                <a16:creationId xmlns:a16="http://schemas.microsoft.com/office/drawing/2014/main" id="{CDCEDD47-5055-9E16-407C-DDE65101A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481" y="233523"/>
            <a:ext cx="3377002" cy="2104681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56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AC39C-1DB6-531A-83B2-C9CCF465B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536DC1BF-64E3-E33A-7440-50BDBBD44676}"/>
              </a:ext>
            </a:extLst>
          </p:cNvPr>
          <p:cNvSpPr txBox="1"/>
          <p:nvPr/>
        </p:nvSpPr>
        <p:spPr>
          <a:xfrm>
            <a:off x="3357238" y="4221088"/>
            <a:ext cx="6098458" cy="1116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in tener acceso al jardín del Edén,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que está en nosotros a pesar de todo. </a:t>
            </a: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92201752-B64D-9E1D-6E73-1D46E442A90F}"/>
              </a:ext>
            </a:extLst>
          </p:cNvPr>
          <p:cNvSpPr/>
          <p:nvPr/>
        </p:nvSpPr>
        <p:spPr>
          <a:xfrm>
            <a:off x="4530116" y="548680"/>
            <a:ext cx="3755159" cy="485526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5332528"/>
              <a:satOff val="25774"/>
              <a:lumOff val="6700"/>
              <a:alphaOff val="0"/>
            </a:schemeClr>
          </a:fillRef>
          <a:effectRef idx="3">
            <a:schemeClr val="accent3">
              <a:hueOff val="5332528"/>
              <a:satOff val="25774"/>
              <a:lumOff val="670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sz="32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3ºLa “envoltura”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51518FD-245E-8B69-7B99-5AEFEA21A21D}"/>
              </a:ext>
            </a:extLst>
          </p:cNvPr>
          <p:cNvSpPr txBox="1"/>
          <p:nvPr/>
        </p:nvSpPr>
        <p:spPr>
          <a:xfrm>
            <a:off x="3359696" y="2060848"/>
            <a:ext cx="6096000" cy="1475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vivimos en la superficie de nuestro ser, sin poder acceder al centro de nuestra interioridad, </a:t>
            </a:r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8CA4185E-8776-91D3-0343-7C52827AD642}"/>
              </a:ext>
            </a:extLst>
          </p:cNvPr>
          <p:cNvSpPr/>
          <p:nvPr/>
        </p:nvSpPr>
        <p:spPr>
          <a:xfrm>
            <a:off x="3575720" y="320182"/>
            <a:ext cx="743488" cy="1740666"/>
          </a:xfrm>
          <a:prstGeom prst="downArrow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77EE6A56-7F35-1893-3D46-EE5BDEF64F19}"/>
              </a:ext>
            </a:extLst>
          </p:cNvPr>
          <p:cNvSpPr/>
          <p:nvPr/>
        </p:nvSpPr>
        <p:spPr>
          <a:xfrm>
            <a:off x="9083952" y="2805307"/>
            <a:ext cx="743488" cy="1740666"/>
          </a:xfrm>
          <a:prstGeom prst="downArrow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196" name="Picture 4" descr="La superficialidad trasciende – L F D L N">
            <a:extLst>
              <a:ext uri="{FF2B5EF4-FFF2-40B4-BE49-F238E27FC236}">
                <a16:creationId xmlns:a16="http://schemas.microsoft.com/office/drawing/2014/main" id="{8AEB65B3-91D2-E35D-F475-7980B0179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696" y="99902"/>
            <a:ext cx="2672136" cy="2781451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ágenes de Mandalas para colorear">
            <a:extLst>
              <a:ext uri="{FF2B5EF4-FFF2-40B4-BE49-F238E27FC236}">
                <a16:creationId xmlns:a16="http://schemas.microsoft.com/office/drawing/2014/main" id="{A0537B01-9786-A9B3-D0B3-03DAB0038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54" y="3416404"/>
            <a:ext cx="3094032" cy="3094032"/>
          </a:xfrm>
          <a:prstGeom prst="rect">
            <a:avLst/>
          </a:prstGeom>
          <a:noFill/>
          <a:effectLst>
            <a:softEdge rad="330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B7F2B56F-707D-F946-6BA5-1B4E0E39FD4D}"/>
              </a:ext>
            </a:extLst>
          </p:cNvPr>
          <p:cNvSpPr/>
          <p:nvPr/>
        </p:nvSpPr>
        <p:spPr>
          <a:xfrm>
            <a:off x="1185294" y="4157039"/>
            <a:ext cx="1800200" cy="1612762"/>
          </a:xfrm>
          <a:prstGeom prst="flowChartConnector">
            <a:avLst/>
          </a:prstGeom>
          <a:solidFill>
            <a:srgbClr val="FFFF99"/>
          </a:solidFill>
          <a:effectLst>
            <a:softEdge rad="266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9348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" grpId="0"/>
      <p:bldP spid="6" grpId="0" animBg="1"/>
      <p:bldP spid="7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terrogante - Aprendiendo matemáticas">
            <a:extLst>
              <a:ext uri="{FF2B5EF4-FFF2-40B4-BE49-F238E27FC236}">
                <a16:creationId xmlns:a16="http://schemas.microsoft.com/office/drawing/2014/main" id="{F34DEB52-4F42-3F1C-4A15-2B75EDFF8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122" y="2808481"/>
            <a:ext cx="8154211" cy="4077106"/>
          </a:xfrm>
          <a:prstGeom prst="rect">
            <a:avLst/>
          </a:prstGeom>
          <a:noFill/>
          <a:effectLst>
            <a:softEdge rad="584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2A9DA61-5C60-F517-7127-1B813EC62CAA}"/>
              </a:ext>
            </a:extLst>
          </p:cNvPr>
          <p:cNvSpPr txBox="1"/>
          <p:nvPr/>
        </p:nvSpPr>
        <p:spPr>
          <a:xfrm>
            <a:off x="4464602" y="188640"/>
            <a:ext cx="3863646" cy="1938992"/>
          </a:xfrm>
          <a:prstGeom prst="rect">
            <a:avLst/>
          </a:prstGeom>
          <a:gradFill flip="none" rotWithShape="1">
            <a:gsLst>
              <a:gs pos="8400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228600"/>
          </a:effectLst>
        </p:spPr>
        <p:txBody>
          <a:bodyPr wrap="square">
            <a:spAutoFit/>
          </a:bodyPr>
          <a:lstStyle/>
          <a:p>
            <a:pPr algn="ctr"/>
            <a:endParaRPr lang="es-ES" sz="4000" dirty="0">
              <a:solidFill>
                <a:srgbClr val="C00000"/>
              </a:solidFill>
              <a:effectLst/>
              <a:latin typeface="Bradley Hand ITC" panose="03070402050302030203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40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redención</a:t>
            </a:r>
          </a:p>
          <a:p>
            <a:pPr algn="ctr"/>
            <a:r>
              <a:rPr lang="es-ES" sz="40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4000" dirty="0"/>
          </a:p>
        </p:txBody>
      </p:sp>
      <p:pic>
        <p:nvPicPr>
          <p:cNvPr id="1030" name="Picture 6" descr="De qué hablamos cuando hablamos de Liberación Emocional">
            <a:extLst>
              <a:ext uri="{FF2B5EF4-FFF2-40B4-BE49-F238E27FC236}">
                <a16:creationId xmlns:a16="http://schemas.microsoft.com/office/drawing/2014/main" id="{6C142DAD-A8F4-9735-7794-9075612C1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59" y="3429000"/>
            <a:ext cx="3508989" cy="2700277"/>
          </a:xfrm>
          <a:prstGeom prst="rect">
            <a:avLst/>
          </a:prstGeom>
          <a:noFill/>
          <a:effectLst>
            <a:softEdge rad="355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e la esclavitud a la liberación -">
            <a:extLst>
              <a:ext uri="{FF2B5EF4-FFF2-40B4-BE49-F238E27FC236}">
                <a16:creationId xmlns:a16="http://schemas.microsoft.com/office/drawing/2014/main" id="{A7317013-526B-1D0E-68DD-11AAB0E0F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836712"/>
            <a:ext cx="3628596" cy="2303258"/>
          </a:xfrm>
          <a:prstGeom prst="rect">
            <a:avLst/>
          </a:prstGeom>
          <a:noFill/>
          <a:effectLst>
            <a:softEdge rad="444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QUÉ ES LA MEDITACIÓN Y PARA QUÉ SIRVE? ⋆ Quiu">
            <a:extLst>
              <a:ext uri="{FF2B5EF4-FFF2-40B4-BE49-F238E27FC236}">
                <a16:creationId xmlns:a16="http://schemas.microsoft.com/office/drawing/2014/main" id="{648E29A3-6218-A1E9-3772-569D348B7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978" y="1448780"/>
            <a:ext cx="3960440" cy="3960440"/>
          </a:xfrm>
          <a:prstGeom prst="rect">
            <a:avLst/>
          </a:prstGeom>
          <a:noFill/>
          <a:effectLst>
            <a:softEdge rad="393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77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5DC30-DDD2-6DA2-AADB-D36FB919B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ecanismos de defensa - Gnozin">
            <a:extLst>
              <a:ext uri="{FF2B5EF4-FFF2-40B4-BE49-F238E27FC236}">
                <a16:creationId xmlns:a16="http://schemas.microsoft.com/office/drawing/2014/main" id="{49FE464A-A9F1-6127-9E05-72216A372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923" y="2102889"/>
            <a:ext cx="8491269" cy="4755111"/>
          </a:xfrm>
          <a:prstGeom prst="rect">
            <a:avLst/>
          </a:prstGeom>
          <a:noFill/>
          <a:effectLst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9E5656E-4D56-35F8-388D-1C926560B4C2}"/>
              </a:ext>
            </a:extLst>
          </p:cNvPr>
          <p:cNvSpPr txBox="1"/>
          <p:nvPr/>
        </p:nvSpPr>
        <p:spPr>
          <a:xfrm>
            <a:off x="3046770" y="2507189"/>
            <a:ext cx="6098458" cy="98527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1º ver en que momento nos encontramos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 nuestra vida espiritual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70C7384-8DE1-9CD9-FBC1-F2CD804CB18F}"/>
              </a:ext>
            </a:extLst>
          </p:cNvPr>
          <p:cNvSpPr txBox="1"/>
          <p:nvPr/>
        </p:nvSpPr>
        <p:spPr>
          <a:xfrm>
            <a:off x="2553932" y="188640"/>
            <a:ext cx="7084135" cy="156966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5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292100"/>
          </a:effectLst>
        </p:spPr>
        <p:txBody>
          <a:bodyPr wrap="square">
            <a:spAutoFit/>
          </a:bodyPr>
          <a:lstStyle/>
          <a:p>
            <a:pPr algn="ctr"/>
            <a:endParaRPr lang="es-ES" sz="32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32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¿ </a:t>
            </a: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Cómo volver al centro de nuestro ser ?</a:t>
            </a:r>
          </a:p>
          <a:p>
            <a:pPr algn="ctr"/>
            <a:endParaRPr lang="es-ES" sz="3200" dirty="0">
              <a:latin typeface="Bradley Hand ITC" panose="03070402050302030203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BC4ABE5-3B5E-7E41-0426-6373CAA8D100}"/>
              </a:ext>
            </a:extLst>
          </p:cNvPr>
          <p:cNvSpPr txBox="1"/>
          <p:nvPr/>
        </p:nvSpPr>
        <p:spPr>
          <a:xfrm>
            <a:off x="6983760" y="1348163"/>
            <a:ext cx="6096000" cy="1182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 esto justamente </a:t>
            </a:r>
          </a:p>
          <a:p>
            <a:pPr marL="45720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trata </a:t>
            </a:r>
            <a:r>
              <a:rPr lang="es-ES" sz="32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redención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AA32A50-7FA3-DDBF-F6C0-323DF3F19DCA}"/>
              </a:ext>
            </a:extLst>
          </p:cNvPr>
          <p:cNvSpPr txBox="1"/>
          <p:nvPr/>
        </p:nvSpPr>
        <p:spPr>
          <a:xfrm>
            <a:off x="4319971" y="1567492"/>
            <a:ext cx="3552056" cy="487506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5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buNone/>
            </a:pPr>
            <a:r>
              <a:rPr lang="es-ES" sz="24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¿Qué podemos “hacer”?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BF52B65-B415-C6D0-75B1-3B071F7E18E5}"/>
              </a:ext>
            </a:extLst>
          </p:cNvPr>
          <p:cNvSpPr txBox="1"/>
          <p:nvPr/>
        </p:nvSpPr>
        <p:spPr>
          <a:xfrm>
            <a:off x="3507395" y="5509837"/>
            <a:ext cx="6096000" cy="954107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 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cada etapa le corresponde un modo de acción distinto. </a:t>
            </a:r>
            <a:endParaRPr lang="es-ES" sz="2800" b="1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11" name="Flecha: hacia abajo 10">
            <a:extLst>
              <a:ext uri="{FF2B5EF4-FFF2-40B4-BE49-F238E27FC236}">
                <a16:creationId xmlns:a16="http://schemas.microsoft.com/office/drawing/2014/main" id="{129D2EEF-60B8-331C-E886-B800BDD74A23}"/>
              </a:ext>
            </a:extLst>
          </p:cNvPr>
          <p:cNvSpPr/>
          <p:nvPr/>
        </p:nvSpPr>
        <p:spPr>
          <a:xfrm>
            <a:off x="3935760" y="3675192"/>
            <a:ext cx="484632" cy="978408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id="{3984EADF-E207-8313-452A-953413E3EDEB}"/>
              </a:ext>
            </a:extLst>
          </p:cNvPr>
          <p:cNvSpPr/>
          <p:nvPr/>
        </p:nvSpPr>
        <p:spPr>
          <a:xfrm>
            <a:off x="8660596" y="3624658"/>
            <a:ext cx="484632" cy="978408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Picture 2" descr="interrogante - Mun Dental">
            <a:extLst>
              <a:ext uri="{FF2B5EF4-FFF2-40B4-BE49-F238E27FC236}">
                <a16:creationId xmlns:a16="http://schemas.microsoft.com/office/drawing/2014/main" id="{45501E9C-D520-6A62-EB8C-DA378659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358" y="2862815"/>
            <a:ext cx="2163668" cy="2163668"/>
          </a:xfrm>
          <a:prstGeom prst="rect">
            <a:avLst/>
          </a:prstGeom>
          <a:noFill/>
          <a:effectLst>
            <a:softEdge rad="558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nterrogante - Mun Dental">
            <a:extLst>
              <a:ext uri="{FF2B5EF4-FFF2-40B4-BE49-F238E27FC236}">
                <a16:creationId xmlns:a16="http://schemas.microsoft.com/office/drawing/2014/main" id="{AE1E60BD-3168-8AAE-3E6A-18750C3CC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37" y="3488486"/>
            <a:ext cx="2224725" cy="2224725"/>
          </a:xfrm>
          <a:prstGeom prst="rect">
            <a:avLst/>
          </a:prstGeom>
          <a:noFill/>
          <a:effectLst>
            <a:softEdge rad="558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nterrogante - Mun Dental">
            <a:extLst>
              <a:ext uri="{FF2B5EF4-FFF2-40B4-BE49-F238E27FC236}">
                <a16:creationId xmlns:a16="http://schemas.microsoft.com/office/drawing/2014/main" id="{48F1097C-431B-E4E5-6B2E-37580E397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74" y="3043837"/>
            <a:ext cx="2466000" cy="2466000"/>
          </a:xfrm>
          <a:prstGeom prst="rect">
            <a:avLst/>
          </a:prstGeom>
          <a:noFill/>
          <a:effectLst>
            <a:softEdge rad="558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6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5" grpId="0"/>
      <p:bldP spid="8" grpId="0" animBg="1"/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1CDDE-9550-4E55-5D88-13077FAD2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es hombres trabajando en un campo con un sol poniéndose detrás de ellos |  Imagen Premium generada con IA">
            <a:extLst>
              <a:ext uri="{FF2B5EF4-FFF2-40B4-BE49-F238E27FC236}">
                <a16:creationId xmlns:a16="http://schemas.microsoft.com/office/drawing/2014/main" id="{AC73C5B4-17E6-8551-0517-526075A6A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50" y="3284986"/>
            <a:ext cx="5852877" cy="3277611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DBFB315-B3C2-88C5-84E4-DEA03252E083}"/>
              </a:ext>
            </a:extLst>
          </p:cNvPr>
          <p:cNvSpPr txBox="1"/>
          <p:nvPr/>
        </p:nvSpPr>
        <p:spPr>
          <a:xfrm>
            <a:off x="2423592" y="338719"/>
            <a:ext cx="7133471" cy="1614801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effectLst>
            <a:softEdge rad="1778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endParaRPr lang="es-ES" sz="2400" b="1" kern="100" dirty="0">
              <a:solidFill>
                <a:srgbClr val="275317"/>
              </a:solidFill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rgbClr val="275317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Dos momentos del </a:t>
            </a:r>
            <a:r>
              <a:rPr lang="es-ES" sz="3200" kern="100" dirty="0">
                <a:solidFill>
                  <a:srgbClr val="275317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camino espiritual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endParaRPr lang="es-ES" sz="2400" b="1" kern="100" dirty="0">
              <a:solidFill>
                <a:srgbClr val="275317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5A75B4F-EFD1-9E28-2B9E-DB6FBB3CA44D}"/>
              </a:ext>
            </a:extLst>
          </p:cNvPr>
          <p:cNvSpPr txBox="1"/>
          <p:nvPr/>
        </p:nvSpPr>
        <p:spPr>
          <a:xfrm>
            <a:off x="861939" y="1899992"/>
            <a:ext cx="5519723" cy="1384995"/>
          </a:xfrm>
          <a:prstGeom prst="rect">
            <a:avLst/>
          </a:prstGeom>
          <a:gradFill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  <a:effectLst>
            <a:softEdge rad="203200"/>
          </a:effectLst>
        </p:spPr>
        <p:txBody>
          <a:bodyPr wrap="square">
            <a:spAutoFit/>
          </a:bodyPr>
          <a:lstStyle/>
          <a:p>
            <a:pPr algn="ctr"/>
            <a:endParaRPr lang="es-ES" sz="2800" b="1" kern="100" dirty="0">
              <a:solidFill>
                <a:srgbClr val="275317"/>
              </a:solidFill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800" b="1" kern="100" dirty="0">
                <a:solidFill>
                  <a:srgbClr val="275317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s-ES" sz="2800" b="1" kern="100" dirty="0">
                <a:solidFill>
                  <a:srgbClr val="275317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 periodo </a:t>
            </a:r>
            <a:r>
              <a:rPr lang="es-ES" sz="2800" b="1" kern="100" dirty="0" err="1">
                <a:solidFill>
                  <a:srgbClr val="275317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precontemplativo</a:t>
            </a:r>
            <a:endParaRPr lang="es-ES" sz="2800" b="1" kern="100" dirty="0">
              <a:solidFill>
                <a:srgbClr val="275317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800" b="1" kern="100" dirty="0">
                <a:solidFill>
                  <a:srgbClr val="275317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ES" sz="2800" dirty="0">
              <a:latin typeface="Bradley Hand ITC" panose="03070402050302030203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CE0865E-7B71-7C7A-AD95-D7F9FC9F6DBF}"/>
              </a:ext>
            </a:extLst>
          </p:cNvPr>
          <p:cNvSpPr txBox="1"/>
          <p:nvPr/>
        </p:nvSpPr>
        <p:spPr>
          <a:xfrm>
            <a:off x="6880677" y="1613809"/>
            <a:ext cx="5035120" cy="1878335"/>
          </a:xfrm>
          <a:prstGeom prst="rect">
            <a:avLst/>
          </a:prstGeom>
          <a:gradFill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  <a:effectLst>
            <a:softEdge rad="4318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endParaRPr lang="es-ES" sz="3200" kern="100" dirty="0">
              <a:solidFill>
                <a:srgbClr val="275317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rgbClr val="275317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fase contemplativa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endParaRPr lang="es-ES" sz="32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Marcador de contenido 7" descr="Flores blancas brotando sobre un fondo verde">
            <a:extLst>
              <a:ext uri="{FF2B5EF4-FFF2-40B4-BE49-F238E27FC236}">
                <a16:creationId xmlns:a16="http://schemas.microsoft.com/office/drawing/2014/main" id="{4D610C83-8985-0AFE-151F-D1EB8B30F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3413" y="3177761"/>
            <a:ext cx="5035119" cy="3356747"/>
          </a:xfrm>
          <a:prstGeom prst="rect">
            <a:avLst/>
          </a:prstGeom>
          <a:effectLst>
            <a:softEdge rad="266700"/>
          </a:effectLst>
        </p:spPr>
      </p:pic>
    </p:spTree>
    <p:extLst>
      <p:ext uri="{BB962C8B-B14F-4D97-AF65-F5344CB8AC3E}">
        <p14:creationId xmlns:p14="http://schemas.microsoft.com/office/powerpoint/2010/main" val="20010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EC945-2595-E400-78A7-425881EE4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res hombres trabajando en un campo con un sol poniéndose detrás de ellos |  Imagen Premium generada con IA">
            <a:extLst>
              <a:ext uri="{FF2B5EF4-FFF2-40B4-BE49-F238E27FC236}">
                <a16:creationId xmlns:a16="http://schemas.microsoft.com/office/drawing/2014/main" id="{DBC596C2-2DF1-CE25-8C72-54B7187DB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913" y="1484784"/>
            <a:ext cx="9588514" cy="5369568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29D55293-E126-0CFE-8102-F9C28A3381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9301082"/>
              </p:ext>
            </p:extLst>
          </p:nvPr>
        </p:nvGraphicFramePr>
        <p:xfrm>
          <a:off x="171092" y="173232"/>
          <a:ext cx="12000656" cy="2066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3" name="Diagram group">
            <a:extLst>
              <a:ext uri="{FF2B5EF4-FFF2-40B4-BE49-F238E27FC236}">
                <a16:creationId xmlns:a16="http://schemas.microsoft.com/office/drawing/2014/main" id="{A6DC2A3D-D99C-5F52-AC79-471622DEAAE5}"/>
              </a:ext>
            </a:extLst>
          </p:cNvPr>
          <p:cNvGrpSpPr/>
          <p:nvPr/>
        </p:nvGrpSpPr>
        <p:grpSpPr>
          <a:xfrm>
            <a:off x="2999656" y="3122833"/>
            <a:ext cx="7400826" cy="686071"/>
            <a:chOff x="-1224953" y="-1265018"/>
            <a:chExt cx="8716616" cy="3282062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3B648A50-7C5F-BE7E-79B9-5CA0721E01B0}"/>
                </a:ext>
              </a:extLst>
            </p:cNvPr>
            <p:cNvGrpSpPr/>
            <p:nvPr/>
          </p:nvGrpSpPr>
          <p:grpSpPr>
            <a:xfrm>
              <a:off x="-1224953" y="-1265018"/>
              <a:ext cx="8716616" cy="3282062"/>
              <a:chOff x="-1224953" y="-1265018"/>
              <a:chExt cx="8716616" cy="3282062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15" name="Rectángulo: esquinas redondeadas 14">
                <a:extLst>
                  <a:ext uri="{FF2B5EF4-FFF2-40B4-BE49-F238E27FC236}">
                    <a16:creationId xmlns:a16="http://schemas.microsoft.com/office/drawing/2014/main" id="{52B7FF65-D2C1-E355-13AD-16ABE1E8655B}"/>
                  </a:ext>
                </a:extLst>
              </p:cNvPr>
              <p:cNvSpPr/>
              <p:nvPr/>
            </p:nvSpPr>
            <p:spPr>
              <a:xfrm>
                <a:off x="-1224953" y="-1265018"/>
                <a:ext cx="8716616" cy="3282062"/>
              </a:xfrm>
              <a:prstGeom prst="roundRect">
                <a:avLst>
                  <a:gd name="adj" fmla="val 32828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0">
                <a:scrgbClr r="0" g="0" b="0"/>
              </a:lnRef>
              <a:fillRef idx="3">
                <a:scrgbClr r="0" g="0" b="0"/>
              </a:fillRef>
              <a:effectRef idx="3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6" name="Rectángulo: esquinas redondeadas 4">
                <a:extLst>
                  <a:ext uri="{FF2B5EF4-FFF2-40B4-BE49-F238E27FC236}">
                    <a16:creationId xmlns:a16="http://schemas.microsoft.com/office/drawing/2014/main" id="{D1406E6F-579D-2E18-7E01-FC3A6C8CDAD5}"/>
                  </a:ext>
                </a:extLst>
              </p:cNvPr>
              <p:cNvSpPr txBox="1"/>
              <p:nvPr/>
            </p:nvSpPr>
            <p:spPr>
              <a:xfrm>
                <a:off x="-800901" y="216025"/>
                <a:ext cx="7643202" cy="36003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7630" tIns="87630" rIns="87630" bIns="87630" numCol="1" spcCol="1270" anchor="ctr" anchorCtr="0">
                <a:noAutofit/>
              </a:bodyPr>
              <a:lstStyle/>
              <a:p>
                <a:pPr marL="0"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S" sz="2400" b="1" dirty="0">
                    <a:solidFill>
                      <a:srgbClr val="00B050"/>
                    </a:solidFill>
                    <a:latin typeface="Bradley Hand ITC" panose="03070402050302030203" pitchFamily="66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E</a:t>
                </a:r>
                <a:r>
                  <a:rPr lang="es-ES" sz="2400" b="1" dirty="0">
                    <a:solidFill>
                      <a:srgbClr val="00B050"/>
                    </a:solidFill>
                    <a:effectLst/>
                    <a:latin typeface="Bradley Hand ITC" panose="03070402050302030203" pitchFamily="66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 hombre </a:t>
                </a:r>
                <a:r>
                  <a:rPr lang="es-ES" sz="2400" b="1" dirty="0">
                    <a:solidFill>
                      <a:srgbClr val="00B050"/>
                    </a:solidFill>
                    <a:latin typeface="Bradley Hand ITC" panose="03070402050302030203" pitchFamily="66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se </a:t>
                </a:r>
                <a:r>
                  <a:rPr lang="es-ES" sz="3600" b="1" dirty="0">
                    <a:solidFill>
                      <a:srgbClr val="00B050"/>
                    </a:solidFill>
                    <a:effectLst/>
                    <a:latin typeface="Bradley Hand ITC" panose="03070402050302030203" pitchFamily="66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esfuerza </a:t>
                </a:r>
                <a:r>
                  <a:rPr lang="es-ES" sz="2400" b="1" dirty="0">
                    <a:solidFill>
                      <a:srgbClr val="00B050"/>
                    </a:solidFill>
                    <a:effectLst/>
                    <a:latin typeface="Bradley Hand ITC" panose="03070402050302030203" pitchFamily="66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por lograr un cambio</a:t>
                </a:r>
                <a:r>
                  <a:rPr lang="es-ES" sz="2400" b="1" dirty="0">
                    <a:solidFill>
                      <a:srgbClr val="00B050"/>
                    </a:solidFill>
                    <a:latin typeface="Bradley Hand ITC" panose="03070402050302030203" pitchFamily="66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:</a:t>
                </a:r>
                <a:endParaRPr lang="es-ES" sz="2400" b="1" dirty="0">
                  <a:solidFill>
                    <a:srgbClr val="00B050"/>
                  </a:solidFill>
                  <a:effectLst/>
                  <a:latin typeface="Bradley Hand ITC" panose="03070402050302030203" pitchFamily="66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9" name="Flecha: hacia abajo 18">
            <a:extLst>
              <a:ext uri="{FF2B5EF4-FFF2-40B4-BE49-F238E27FC236}">
                <a16:creationId xmlns:a16="http://schemas.microsoft.com/office/drawing/2014/main" id="{EFAC06B2-A7B7-F3EB-9078-C99EE0F18D37}"/>
              </a:ext>
            </a:extLst>
          </p:cNvPr>
          <p:cNvSpPr/>
          <p:nvPr/>
        </p:nvSpPr>
        <p:spPr>
          <a:xfrm>
            <a:off x="6044354" y="2144425"/>
            <a:ext cx="484632" cy="978408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C55F309-5D68-4BE2-27A0-068A4FE9306D}"/>
              </a:ext>
            </a:extLst>
          </p:cNvPr>
          <p:cNvSpPr txBox="1"/>
          <p:nvPr/>
        </p:nvSpPr>
        <p:spPr>
          <a:xfrm>
            <a:off x="287094" y="4442349"/>
            <a:ext cx="5860502" cy="1568122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wrap="square">
            <a:spAutoFit/>
          </a:bodyPr>
          <a:lstStyle/>
          <a:p>
            <a:pPr marL="0" lvl="1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800" b="1" kern="100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s-ES" sz="28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 esfuerzo se dirige a </a:t>
            </a:r>
          </a:p>
          <a:p>
            <a:pPr marL="0" lvl="1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8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cambiar el mundo y </a:t>
            </a:r>
          </a:p>
          <a:p>
            <a:pPr marL="0" lvl="1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8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 cambiarnos a nosotros mismos.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51D8BB-1C87-ADF4-4F1E-D3A27362EF59}"/>
              </a:ext>
            </a:extLst>
          </p:cNvPr>
          <p:cNvSpPr txBox="1"/>
          <p:nvPr/>
        </p:nvSpPr>
        <p:spPr>
          <a:xfrm>
            <a:off x="6498208" y="4474666"/>
            <a:ext cx="5375920" cy="1535805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</p:spPr>
        <p:txBody>
          <a:bodyPr wrap="square">
            <a:spAutoFit/>
          </a:bodyPr>
          <a:lstStyle/>
          <a:p>
            <a:pPr marL="0" lvl="1" algn="ctr" defTabSz="1111250">
              <a:spcBef>
                <a:spcPct val="0"/>
              </a:spcBef>
              <a:spcAft>
                <a:spcPct val="35000"/>
              </a:spcAft>
            </a:pPr>
            <a:r>
              <a:rPr lang="es-ES" sz="28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 preciso lograr algo…</a:t>
            </a:r>
          </a:p>
          <a:p>
            <a:pPr marL="0" lvl="1" algn="ctr" defTabSz="1111250">
              <a:spcBef>
                <a:spcPct val="0"/>
              </a:spcBef>
              <a:spcAft>
                <a:spcPct val="35000"/>
              </a:spcAft>
            </a:pPr>
            <a:r>
              <a:rPr lang="es-ES" sz="28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Supone: afán de rendimiento, preocupaciones y estrés. </a:t>
            </a:r>
          </a:p>
        </p:txBody>
      </p:sp>
    </p:spTree>
    <p:extLst>
      <p:ext uri="{BB962C8B-B14F-4D97-AF65-F5344CB8AC3E}">
        <p14:creationId xmlns:p14="http://schemas.microsoft.com/office/powerpoint/2010/main" val="340666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19" grpId="0" animBg="1"/>
      <p:bldP spid="6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A9ACF-C060-652A-7478-F66B16CFF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ítulo 24">
            <a:extLst>
              <a:ext uri="{FF2B5EF4-FFF2-40B4-BE49-F238E27FC236}">
                <a16:creationId xmlns:a16="http://schemas.microsoft.com/office/drawing/2014/main" id="{5F6D7645-8AD3-E7C5-AA8C-F3D8E079F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607" y="136525"/>
            <a:ext cx="10846785" cy="1143635"/>
          </a:xfrm>
        </p:spPr>
        <p:txBody>
          <a:bodyPr rtlCol="0">
            <a:normAutofit/>
          </a:bodyPr>
          <a:lstStyle>
            <a:defPPr>
              <a:defRPr lang="es-ES"/>
            </a:defPPr>
          </a:lstStyle>
          <a:p>
            <a:r>
              <a:rPr lang="es-ES" b="1" kern="100" dirty="0">
                <a:highlight>
                  <a:srgbClr val="F5FAE8"/>
                </a:highlight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¿</a:t>
            </a:r>
            <a:r>
              <a:rPr lang="es-ES" b="1" kern="100" dirty="0">
                <a:solidFill>
                  <a:srgbClr val="00B050"/>
                </a:solidFill>
                <a:highlight>
                  <a:srgbClr val="F5FAE8"/>
                </a:highlight>
                <a:latin typeface="Bradley Hand ITC" panose="03070402050302030203" pitchFamily="66" charset="0"/>
                <a:ea typeface="Aptos" panose="020B0004020202020204"/>
                <a:cs typeface="Times New Roman" panose="02020603050405020304" pitchFamily="18" charset="0"/>
              </a:rPr>
              <a:t>Cómo nos esforzamos en esta etapa pre contemplativa? </a:t>
            </a:r>
            <a:br>
              <a:rPr lang="es-ES" b="1" kern="100" dirty="0">
                <a:highlight>
                  <a:srgbClr val="F5FAE8"/>
                </a:highlight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</a:br>
            <a:endParaRPr lang="es-ES" spc="60" dirty="0">
              <a:highlight>
                <a:srgbClr val="F5FAE8"/>
              </a:highlight>
            </a:endParaRPr>
          </a:p>
        </p:txBody>
      </p:sp>
      <p:pic>
        <p:nvPicPr>
          <p:cNvPr id="19" name="Marcador de posición de imagen 14" descr="Primer plano de una planta">
            <a:extLst>
              <a:ext uri="{FF2B5EF4-FFF2-40B4-BE49-F238E27FC236}">
                <a16:creationId xmlns:a16="http://schemas.microsoft.com/office/drawing/2014/main" id="{3B87B616-2680-5369-51F9-A2043E71D10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" b="103"/>
          <a:stretch/>
        </p:blipFill>
        <p:spPr/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7E16BB7-A93B-468E-F417-1AC502416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A87306C-81BA-4795-A5CA-9392456A8C1E}" type="slidenum">
              <a:rPr lang="es-ES" smtClean="0"/>
              <a:pPr rtl="0"/>
              <a:t>33</a:t>
            </a:fld>
            <a:endParaRPr lang="es-ES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A140AE4D-DC80-3B2A-B400-184C4355D0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6250715"/>
              </p:ext>
            </p:extLst>
          </p:nvPr>
        </p:nvGraphicFramePr>
        <p:xfrm>
          <a:off x="479376" y="1306588"/>
          <a:ext cx="10142091" cy="4726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6837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Graphic spid="5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A6547-C9D9-E982-01BE-F8AAF8BDD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arcador de contenido 7" descr="Flores blancas brotando sobre un fondo verde">
            <a:extLst>
              <a:ext uri="{FF2B5EF4-FFF2-40B4-BE49-F238E27FC236}">
                <a16:creationId xmlns:a16="http://schemas.microsoft.com/office/drawing/2014/main" id="{DA569840-5A66-A7BB-2CA6-0B906070A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10" y="-17329"/>
            <a:ext cx="10766585" cy="7177724"/>
          </a:xfrm>
          <a:prstGeom prst="rect">
            <a:avLst/>
          </a:prstGeom>
        </p:spPr>
      </p:pic>
      <p:grpSp>
        <p:nvGrpSpPr>
          <p:cNvPr id="12" name="Diagram group">
            <a:extLst>
              <a:ext uri="{FF2B5EF4-FFF2-40B4-BE49-F238E27FC236}">
                <a16:creationId xmlns:a16="http://schemas.microsoft.com/office/drawing/2014/main" id="{B547D536-4DAA-E098-7D53-3C5E6AD4093B}"/>
              </a:ext>
            </a:extLst>
          </p:cNvPr>
          <p:cNvGrpSpPr/>
          <p:nvPr/>
        </p:nvGrpSpPr>
        <p:grpSpPr>
          <a:xfrm>
            <a:off x="7131454" y="4103207"/>
            <a:ext cx="3744416" cy="1440356"/>
            <a:chOff x="8568952" y="360048"/>
            <a:chExt cx="2955203" cy="1173703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95E0DEFD-A3F3-F466-AEF6-1B4F8B2984C2}"/>
                </a:ext>
              </a:extLst>
            </p:cNvPr>
            <p:cNvGrpSpPr/>
            <p:nvPr/>
          </p:nvGrpSpPr>
          <p:grpSpPr>
            <a:xfrm>
              <a:off x="8568952" y="360048"/>
              <a:ext cx="2955203" cy="1173703"/>
              <a:chOff x="8568952" y="360048"/>
              <a:chExt cx="2955203" cy="1173703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16" name="Rectángulo: esquinas redondeadas 15">
                <a:extLst>
                  <a:ext uri="{FF2B5EF4-FFF2-40B4-BE49-F238E27FC236}">
                    <a16:creationId xmlns:a16="http://schemas.microsoft.com/office/drawing/2014/main" id="{7DE4960B-FB64-7FE2-7882-FC79FB8BF529}"/>
                  </a:ext>
                </a:extLst>
              </p:cNvPr>
              <p:cNvSpPr/>
              <p:nvPr/>
            </p:nvSpPr>
            <p:spPr>
              <a:xfrm>
                <a:off x="8568952" y="360048"/>
                <a:ext cx="2955203" cy="1173703"/>
              </a:xfrm>
              <a:prstGeom prst="roundRect">
                <a:avLst>
                  <a:gd name="adj" fmla="val 1000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0">
                <a:scrgbClr r="0" g="0" b="0"/>
              </a:lnRef>
              <a:fillRef idx="3">
                <a:scrgbClr r="0" g="0" b="0"/>
              </a:fillRef>
              <a:effectRef idx="3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9" name="Rectángulo: esquinas redondeadas 4">
                <a:extLst>
                  <a:ext uri="{FF2B5EF4-FFF2-40B4-BE49-F238E27FC236}">
                    <a16:creationId xmlns:a16="http://schemas.microsoft.com/office/drawing/2014/main" id="{3950B4A2-5A61-0BF4-1155-E811C2548088}"/>
                  </a:ext>
                </a:extLst>
              </p:cNvPr>
              <p:cNvSpPr txBox="1"/>
              <p:nvPr/>
            </p:nvSpPr>
            <p:spPr>
              <a:xfrm>
                <a:off x="8603329" y="394425"/>
                <a:ext cx="2886449" cy="110494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s-ES" sz="1800" b="1" kern="12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3" name="Diagram group">
            <a:extLst>
              <a:ext uri="{FF2B5EF4-FFF2-40B4-BE49-F238E27FC236}">
                <a16:creationId xmlns:a16="http://schemas.microsoft.com/office/drawing/2014/main" id="{45CA4815-62E8-0DF4-234D-9BC41A88D2B9}"/>
              </a:ext>
            </a:extLst>
          </p:cNvPr>
          <p:cNvGrpSpPr/>
          <p:nvPr/>
        </p:nvGrpSpPr>
        <p:grpSpPr>
          <a:xfrm>
            <a:off x="3935760" y="65968"/>
            <a:ext cx="3744416" cy="1440356"/>
            <a:chOff x="8568952" y="360048"/>
            <a:chExt cx="2955203" cy="1173703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A87BE380-37CE-FF43-4467-215EE5ECC825}"/>
                </a:ext>
              </a:extLst>
            </p:cNvPr>
            <p:cNvGrpSpPr/>
            <p:nvPr/>
          </p:nvGrpSpPr>
          <p:grpSpPr>
            <a:xfrm>
              <a:off x="8568952" y="360048"/>
              <a:ext cx="2955203" cy="1173703"/>
              <a:chOff x="8568952" y="360048"/>
              <a:chExt cx="2955203" cy="1173703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6" name="Rectángulo: esquinas redondeadas 5">
                <a:extLst>
                  <a:ext uri="{FF2B5EF4-FFF2-40B4-BE49-F238E27FC236}">
                    <a16:creationId xmlns:a16="http://schemas.microsoft.com/office/drawing/2014/main" id="{CAEBBCFD-166A-F565-06C7-7B5E99CC4167}"/>
                  </a:ext>
                </a:extLst>
              </p:cNvPr>
              <p:cNvSpPr/>
              <p:nvPr/>
            </p:nvSpPr>
            <p:spPr>
              <a:xfrm>
                <a:off x="8568952" y="360048"/>
                <a:ext cx="2955203" cy="1173703"/>
              </a:xfrm>
              <a:prstGeom prst="roundRect">
                <a:avLst>
                  <a:gd name="adj" fmla="val 1000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0">
                <a:scrgbClr r="0" g="0" b="0"/>
              </a:lnRef>
              <a:fillRef idx="3">
                <a:scrgbClr r="0" g="0" b="0"/>
              </a:fillRef>
              <a:effectRef idx="3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7" name="Rectángulo: esquinas redondeadas 4">
                <a:extLst>
                  <a:ext uri="{FF2B5EF4-FFF2-40B4-BE49-F238E27FC236}">
                    <a16:creationId xmlns:a16="http://schemas.microsoft.com/office/drawing/2014/main" id="{2122503D-E8AC-285D-D60B-BF8A8E159696}"/>
                  </a:ext>
                </a:extLst>
              </p:cNvPr>
              <p:cNvSpPr txBox="1"/>
              <p:nvPr/>
            </p:nvSpPr>
            <p:spPr>
              <a:xfrm>
                <a:off x="8603329" y="394425"/>
                <a:ext cx="2886449" cy="110494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s-ES" sz="2800" b="1" kern="1200" dirty="0">
                    <a:solidFill>
                      <a:schemeClr val="accent4">
                        <a:lumMod val="50000"/>
                      </a:schemeClr>
                    </a:solidFill>
                  </a:rPr>
                  <a:t>Fase contemplativa </a:t>
                </a:r>
              </a:p>
            </p:txBody>
          </p:sp>
        </p:grpSp>
      </p:grpSp>
      <p:grpSp>
        <p:nvGrpSpPr>
          <p:cNvPr id="8" name="Diagram group">
            <a:extLst>
              <a:ext uri="{FF2B5EF4-FFF2-40B4-BE49-F238E27FC236}">
                <a16:creationId xmlns:a16="http://schemas.microsoft.com/office/drawing/2014/main" id="{1757945F-3214-843A-87FB-1FD1ED6DA02F}"/>
              </a:ext>
            </a:extLst>
          </p:cNvPr>
          <p:cNvGrpSpPr/>
          <p:nvPr/>
        </p:nvGrpSpPr>
        <p:grpSpPr>
          <a:xfrm>
            <a:off x="0" y="2078628"/>
            <a:ext cx="5973723" cy="3347708"/>
            <a:chOff x="8568952" y="360048"/>
            <a:chExt cx="2955203" cy="1173703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44D9E36B-4E19-282C-F537-35C4299F489D}"/>
                </a:ext>
              </a:extLst>
            </p:cNvPr>
            <p:cNvGrpSpPr/>
            <p:nvPr/>
          </p:nvGrpSpPr>
          <p:grpSpPr>
            <a:xfrm>
              <a:off x="8568952" y="360048"/>
              <a:ext cx="2955203" cy="1173703"/>
              <a:chOff x="8568952" y="360048"/>
              <a:chExt cx="2955203" cy="1173703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10" name="Rectángulo: esquinas redondeadas 9">
                <a:extLst>
                  <a:ext uri="{FF2B5EF4-FFF2-40B4-BE49-F238E27FC236}">
                    <a16:creationId xmlns:a16="http://schemas.microsoft.com/office/drawing/2014/main" id="{B5883A1D-3D28-4E16-82C1-1797E7BE6750}"/>
                  </a:ext>
                </a:extLst>
              </p:cNvPr>
              <p:cNvSpPr/>
              <p:nvPr/>
            </p:nvSpPr>
            <p:spPr>
              <a:xfrm>
                <a:off x="8568952" y="360048"/>
                <a:ext cx="2955203" cy="1173703"/>
              </a:xfrm>
              <a:prstGeom prst="roundRect">
                <a:avLst>
                  <a:gd name="adj" fmla="val 1000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0">
                <a:scrgbClr r="0" g="0" b="0"/>
              </a:lnRef>
              <a:fillRef idx="3">
                <a:scrgbClr r="0" g="0" b="0"/>
              </a:fillRef>
              <a:effectRef idx="3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1" name="Rectángulo: esquinas redondeadas 4">
                <a:extLst>
                  <a:ext uri="{FF2B5EF4-FFF2-40B4-BE49-F238E27FC236}">
                    <a16:creationId xmlns:a16="http://schemas.microsoft.com/office/drawing/2014/main" id="{49267414-0E56-D4E3-FBCE-EE8830047D53}"/>
                  </a:ext>
                </a:extLst>
              </p:cNvPr>
              <p:cNvSpPr txBox="1"/>
              <p:nvPr/>
            </p:nvSpPr>
            <p:spPr>
              <a:xfrm>
                <a:off x="8603329" y="394425"/>
                <a:ext cx="2886449" cy="110494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s-ES" sz="1800" b="1" kern="12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BE818B4-00EB-5107-6E7C-4D4FA7700EE5}"/>
              </a:ext>
            </a:extLst>
          </p:cNvPr>
          <p:cNvSpPr txBox="1"/>
          <p:nvPr/>
        </p:nvSpPr>
        <p:spPr>
          <a:xfrm>
            <a:off x="258741" y="2261871"/>
            <a:ext cx="4743945" cy="1475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es-ES" sz="28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prender a contemplar únicamente a Dios y dejar de lado lo restante</a:t>
            </a:r>
            <a:r>
              <a:rPr lang="es-ES" sz="2800" kern="100" dirty="0">
                <a:solidFill>
                  <a:schemeClr val="accent4">
                    <a:lumMod val="5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5A80069-009A-31F1-C760-B41DA50D09B5}"/>
              </a:ext>
            </a:extLst>
          </p:cNvPr>
          <p:cNvSpPr txBox="1"/>
          <p:nvPr/>
        </p:nvSpPr>
        <p:spPr>
          <a:xfrm>
            <a:off x="753375" y="3752482"/>
            <a:ext cx="3760296" cy="1380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Lo demás fluye por sí mismo, se da solo, </a:t>
            </a:r>
          </a:p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se nos da.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C2A952B-87B2-E05B-979F-D4E5309F5720}"/>
              </a:ext>
            </a:extLst>
          </p:cNvPr>
          <p:cNvSpPr txBox="1"/>
          <p:nvPr/>
        </p:nvSpPr>
        <p:spPr>
          <a:xfrm>
            <a:off x="6465217" y="4184460"/>
            <a:ext cx="4550588" cy="12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Va cediendo la presión provocada por el afán de rendimiento. 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DC4C007-9B64-2E17-51DF-29F5DC625E18}"/>
              </a:ext>
            </a:extLst>
          </p:cNvPr>
          <p:cNvSpPr txBox="1"/>
          <p:nvPr/>
        </p:nvSpPr>
        <p:spPr>
          <a:xfrm>
            <a:off x="6919707" y="2380583"/>
            <a:ext cx="4550588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rgbClr val="275317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5890A3C9-4894-1EAA-C56E-CAEEEBE65A08}"/>
              </a:ext>
            </a:extLst>
          </p:cNvPr>
          <p:cNvSpPr/>
          <p:nvPr/>
        </p:nvSpPr>
        <p:spPr>
          <a:xfrm>
            <a:off x="7133434" y="2112256"/>
            <a:ext cx="3744417" cy="1440356"/>
          </a:xfrm>
          <a:prstGeom prst="roundRect">
            <a:avLst>
              <a:gd name="adj" fmla="val 1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3">
            <a:scrgbClr r="0" g="0" b="0"/>
          </a:fillRef>
          <a:effectRef idx="3">
            <a:scrgbClr r="0" g="0" b="0"/>
          </a:effectRef>
          <a:fontRef idx="minor">
            <a:schemeClr val="lt1"/>
          </a:fontRef>
        </p:style>
      </p:sp>
      <p:sp>
        <p:nvSpPr>
          <p:cNvPr id="24" name="Rectángulo: esquinas redondeadas 4">
            <a:extLst>
              <a:ext uri="{FF2B5EF4-FFF2-40B4-BE49-F238E27FC236}">
                <a16:creationId xmlns:a16="http://schemas.microsoft.com/office/drawing/2014/main" id="{5EE38D5B-7031-C6BF-D517-2946751FBE6F}"/>
              </a:ext>
            </a:extLst>
          </p:cNvPr>
          <p:cNvSpPr txBox="1"/>
          <p:nvPr/>
        </p:nvSpPr>
        <p:spPr>
          <a:xfrm>
            <a:off x="7175011" y="2138172"/>
            <a:ext cx="3657301" cy="1355982"/>
          </a:xfrm>
          <a:prstGeom prst="rect">
            <a:avLst/>
          </a:prstGeo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400" b="1" kern="100" dirty="0">
                <a:solidFill>
                  <a:srgbClr val="275317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Nos volvemos más independientes respecto de los acontecimientos</a:t>
            </a:r>
            <a:endParaRPr lang="es-ES" sz="2400" b="1" kern="12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98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267B5-0D27-D6E9-9FE7-930A05E0B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ipse 9">
            <a:extLst>
              <a:ext uri="{FF2B5EF4-FFF2-40B4-BE49-F238E27FC236}">
                <a16:creationId xmlns:a16="http://schemas.microsoft.com/office/drawing/2014/main" id="{5C1D479D-1CA8-A28D-86D1-EFF80F2B2BEC}"/>
              </a:ext>
            </a:extLst>
          </p:cNvPr>
          <p:cNvSpPr/>
          <p:nvPr/>
        </p:nvSpPr>
        <p:spPr>
          <a:xfrm>
            <a:off x="3598108" y="1165566"/>
            <a:ext cx="5234196" cy="5071746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074" name="Picture 2" descr="Imágenes de Mandalas para colorear">
            <a:extLst>
              <a:ext uri="{FF2B5EF4-FFF2-40B4-BE49-F238E27FC236}">
                <a16:creationId xmlns:a16="http://schemas.microsoft.com/office/drawing/2014/main" id="{FF40F61E-B7F0-49A2-49B3-B34E7526D26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36912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írculo: vacío 8">
            <a:extLst>
              <a:ext uri="{FF2B5EF4-FFF2-40B4-BE49-F238E27FC236}">
                <a16:creationId xmlns:a16="http://schemas.microsoft.com/office/drawing/2014/main" id="{B03B2EE9-4B91-AAD1-A981-9E6EDB510219}"/>
              </a:ext>
            </a:extLst>
          </p:cNvPr>
          <p:cNvSpPr/>
          <p:nvPr/>
        </p:nvSpPr>
        <p:spPr>
          <a:xfrm>
            <a:off x="4144065" y="1645266"/>
            <a:ext cx="4136178" cy="4112346"/>
          </a:xfrm>
          <a:prstGeom prst="donu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E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BFD9804-CAC1-B76C-D254-6DF79A92983F}"/>
              </a:ext>
            </a:extLst>
          </p:cNvPr>
          <p:cNvSpPr txBox="1"/>
          <p:nvPr/>
        </p:nvSpPr>
        <p:spPr>
          <a:xfrm>
            <a:off x="8941554" y="1254687"/>
            <a:ext cx="2951848" cy="138499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es-ES" sz="2800" b="1" kern="100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s-ES" sz="28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 nivel exterior a la envoltura</a:t>
            </a:r>
            <a:endParaRPr lang="es-ES" sz="2800" b="1" kern="100" dirty="0">
              <a:solidFill>
                <a:srgbClr val="003300"/>
              </a:solidFill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s-ES" sz="2800" dirty="0">
              <a:solidFill>
                <a:srgbClr val="0033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906956D-72FB-D493-DD0A-A06026C0B717}"/>
              </a:ext>
            </a:extLst>
          </p:cNvPr>
          <p:cNvSpPr txBox="1"/>
          <p:nvPr/>
        </p:nvSpPr>
        <p:spPr>
          <a:xfrm>
            <a:off x="3007472" y="1160015"/>
            <a:ext cx="4413032" cy="2677656"/>
          </a:xfrm>
          <a:prstGeom prst="rect">
            <a:avLst/>
          </a:prstGeom>
          <a:pattFill prst="pct90">
            <a:fgClr>
              <a:schemeClr val="accent1"/>
            </a:fgClr>
            <a:bgClr>
              <a:schemeClr val="bg1"/>
            </a:bgClr>
          </a:pattFill>
          <a:effectLst>
            <a:softEdge rad="4699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2800" b="1" kern="100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     </a:t>
            </a:r>
          </a:p>
          <a:p>
            <a:pPr algn="ctr"/>
            <a:r>
              <a:rPr lang="es-ES" sz="2800" b="1" kern="100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s-ES" sz="2800" b="1" kern="100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 ámbito de la contemplación</a:t>
            </a:r>
          </a:p>
          <a:p>
            <a:pPr algn="ctr"/>
            <a:r>
              <a:rPr lang="es-ES" sz="2800" b="1" kern="100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 lo </a:t>
            </a:r>
            <a:r>
              <a:rPr lang="es-ES" sz="2800" b="1" kern="100" dirty="0">
                <a:solidFill>
                  <a:schemeClr val="accent1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que se halla dentro de la envoltura </a:t>
            </a:r>
          </a:p>
          <a:p>
            <a:pPr algn="ctr"/>
            <a:endParaRPr lang="es-ES" sz="2800" b="1" dirty="0">
              <a:solidFill>
                <a:schemeClr val="accent1">
                  <a:lumMod val="1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13" name="Flecha: hacia arriba 12">
            <a:extLst>
              <a:ext uri="{FF2B5EF4-FFF2-40B4-BE49-F238E27FC236}">
                <a16:creationId xmlns:a16="http://schemas.microsoft.com/office/drawing/2014/main" id="{11912AF0-9722-A379-E050-61C0E7DBB426}"/>
              </a:ext>
            </a:extLst>
          </p:cNvPr>
          <p:cNvSpPr/>
          <p:nvPr/>
        </p:nvSpPr>
        <p:spPr>
          <a:xfrm rot="3331864">
            <a:off x="8934351" y="1971239"/>
            <a:ext cx="516692" cy="1395325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E04115E3-7145-310A-D0E9-72A79E4724EF}"/>
              </a:ext>
            </a:extLst>
          </p:cNvPr>
          <p:cNvSpPr/>
          <p:nvPr/>
        </p:nvSpPr>
        <p:spPr>
          <a:xfrm rot="19558160">
            <a:off x="3607072" y="4158238"/>
            <a:ext cx="2300547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71D3E7E1-1DF6-B219-453E-6E142BEC90E9}"/>
              </a:ext>
            </a:extLst>
          </p:cNvPr>
          <p:cNvSpPr/>
          <p:nvPr/>
        </p:nvSpPr>
        <p:spPr>
          <a:xfrm rot="19558160">
            <a:off x="4038724" y="4973684"/>
            <a:ext cx="901621" cy="54284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086D6D3F-6F3C-4B4B-D243-504919E965E5}"/>
              </a:ext>
            </a:extLst>
          </p:cNvPr>
          <p:cNvSpPr/>
          <p:nvPr/>
        </p:nvSpPr>
        <p:spPr>
          <a:xfrm rot="19558160">
            <a:off x="4869918" y="4330902"/>
            <a:ext cx="901621" cy="54284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BE508A5-6915-A63D-AF7C-B0A073122E4B}"/>
              </a:ext>
            </a:extLst>
          </p:cNvPr>
          <p:cNvSpPr txBox="1"/>
          <p:nvPr/>
        </p:nvSpPr>
        <p:spPr>
          <a:xfrm>
            <a:off x="843780" y="67600"/>
            <a:ext cx="11064552" cy="137409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2159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Estas dos formas de vida espiritual</a:t>
            </a:r>
            <a:r>
              <a:rPr lang="es-ES" sz="2400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están en </a:t>
            </a:r>
            <a:r>
              <a:rPr lang="es-ES" sz="24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relación peculiar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</a:t>
            </a:r>
            <a:r>
              <a:rPr lang="es-ES" sz="24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 las realidades íntimas del hombre</a:t>
            </a:r>
            <a:r>
              <a:rPr lang="es-ES" sz="2400" kern="100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s-ES" sz="2400" kern="100" dirty="0">
              <a:solidFill>
                <a:srgbClr val="003300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s-E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8435AB0-2834-2DA0-1257-987EEB792C19}"/>
              </a:ext>
            </a:extLst>
          </p:cNvPr>
          <p:cNvSpPr txBox="1"/>
          <p:nvPr/>
        </p:nvSpPr>
        <p:spPr>
          <a:xfrm>
            <a:off x="8988983" y="3204206"/>
            <a:ext cx="2951848" cy="181588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es-ES" sz="2800" b="1" kern="100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ámbito propio de lo pre- contemplativo</a:t>
            </a:r>
          </a:p>
          <a:p>
            <a:pPr algn="ctr"/>
            <a:endParaRPr lang="es-ES" sz="2800" dirty="0">
              <a:solidFill>
                <a:srgbClr val="003300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11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88C72-772D-794A-84AD-F84F73680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ipse 9">
            <a:extLst>
              <a:ext uri="{FF2B5EF4-FFF2-40B4-BE49-F238E27FC236}">
                <a16:creationId xmlns:a16="http://schemas.microsoft.com/office/drawing/2014/main" id="{8543CBAF-190B-49D0-84C0-CDEB49A20D35}"/>
              </a:ext>
            </a:extLst>
          </p:cNvPr>
          <p:cNvSpPr/>
          <p:nvPr/>
        </p:nvSpPr>
        <p:spPr>
          <a:xfrm>
            <a:off x="977958" y="893127"/>
            <a:ext cx="5234196" cy="5071746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074" name="Picture 2" descr="Imágenes de Mandalas para colorear">
            <a:extLst>
              <a:ext uri="{FF2B5EF4-FFF2-40B4-BE49-F238E27FC236}">
                <a16:creationId xmlns:a16="http://schemas.microsoft.com/office/drawing/2014/main" id="{36376D03-B28A-8B21-3E01-2C6C6EA46F1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86" y="2349731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írculo: vacío 8">
            <a:extLst>
              <a:ext uri="{FF2B5EF4-FFF2-40B4-BE49-F238E27FC236}">
                <a16:creationId xmlns:a16="http://schemas.microsoft.com/office/drawing/2014/main" id="{17F51BCC-54E2-5945-199E-0301EE07225D}"/>
              </a:ext>
            </a:extLst>
          </p:cNvPr>
          <p:cNvSpPr/>
          <p:nvPr/>
        </p:nvSpPr>
        <p:spPr>
          <a:xfrm>
            <a:off x="1600371" y="1372827"/>
            <a:ext cx="4136178" cy="4112346"/>
          </a:xfrm>
          <a:prstGeom prst="donu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E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Flecha: hacia arriba 12">
            <a:extLst>
              <a:ext uri="{FF2B5EF4-FFF2-40B4-BE49-F238E27FC236}">
                <a16:creationId xmlns:a16="http://schemas.microsoft.com/office/drawing/2014/main" id="{2DB22456-47DE-CA1C-56E6-6E89CCE01488}"/>
              </a:ext>
            </a:extLst>
          </p:cNvPr>
          <p:cNvSpPr/>
          <p:nvPr/>
        </p:nvSpPr>
        <p:spPr>
          <a:xfrm rot="3331864">
            <a:off x="6388393" y="1309277"/>
            <a:ext cx="516692" cy="1395325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6209D17B-7E9D-2EF8-D9FA-F1C358675031}"/>
              </a:ext>
            </a:extLst>
          </p:cNvPr>
          <p:cNvSpPr/>
          <p:nvPr/>
        </p:nvSpPr>
        <p:spPr>
          <a:xfrm rot="19558160">
            <a:off x="862396" y="3293376"/>
            <a:ext cx="2300547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80FA2412-DD28-6852-1E86-AFD0BF02BCF7}"/>
              </a:ext>
            </a:extLst>
          </p:cNvPr>
          <p:cNvSpPr/>
          <p:nvPr/>
        </p:nvSpPr>
        <p:spPr>
          <a:xfrm rot="19558160">
            <a:off x="1348020" y="4160365"/>
            <a:ext cx="901621" cy="54284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DDB3C1F6-B08D-A82D-0FCE-DDA4970C4F26}"/>
              </a:ext>
            </a:extLst>
          </p:cNvPr>
          <p:cNvSpPr/>
          <p:nvPr/>
        </p:nvSpPr>
        <p:spPr>
          <a:xfrm rot="19558160">
            <a:off x="2494255" y="3537086"/>
            <a:ext cx="901621" cy="54284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60746CA-8F0D-0CE3-D18F-68F24DFB3E41}"/>
              </a:ext>
            </a:extLst>
          </p:cNvPr>
          <p:cNvSpPr txBox="1"/>
          <p:nvPr/>
        </p:nvSpPr>
        <p:spPr>
          <a:xfrm>
            <a:off x="7044429" y="464392"/>
            <a:ext cx="5002369" cy="2123658"/>
          </a:xfrm>
          <a:prstGeom prst="rect">
            <a:avLst/>
          </a:prstGeom>
          <a:pattFill prst="pct25">
            <a:fgClr>
              <a:srgbClr val="92D050"/>
            </a:fgClr>
            <a:bgClr>
              <a:schemeClr val="bg1"/>
            </a:bgClr>
          </a:pattFill>
          <a:effectLst>
            <a:softEdge rad="203200"/>
          </a:effectLst>
        </p:spPr>
        <p:txBody>
          <a:bodyPr wrap="square">
            <a:spAutoFit/>
          </a:bodyPr>
          <a:lstStyle/>
          <a:p>
            <a:pPr algn="ctr"/>
            <a:endParaRPr lang="es-ES" sz="2400" b="1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8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 la envoltura hacia afuera</a:t>
            </a:r>
            <a:r>
              <a:rPr lang="es-ES" sz="28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tienen vigencia </a:t>
            </a:r>
            <a:r>
              <a:rPr lang="es-ES" sz="28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las leyes que modifican el mundo</a:t>
            </a:r>
            <a:r>
              <a:rPr lang="es-ES" sz="2800" b="1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es-ES" sz="28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s-ES" sz="24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ES" sz="2400" dirty="0">
              <a:latin typeface="Bradley Hand ITC" panose="03070402050302030203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6463AB-D99B-7210-3A05-AAF24B0FBBBD}"/>
              </a:ext>
            </a:extLst>
          </p:cNvPr>
          <p:cNvSpPr txBox="1"/>
          <p:nvPr/>
        </p:nvSpPr>
        <p:spPr>
          <a:xfrm>
            <a:off x="1533455" y="649058"/>
            <a:ext cx="3925521" cy="193899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softEdge rad="304800"/>
          </a:effectLst>
        </p:spPr>
        <p:txBody>
          <a:bodyPr wrap="square">
            <a:spAutoFit/>
          </a:bodyPr>
          <a:lstStyle/>
          <a:p>
            <a:pPr algn="ctr"/>
            <a:endParaRPr lang="es-ES" sz="2400" b="1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s-ES" sz="24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Dentro de la envoltura, en el estrato oscuro y en el núcleo sano </a:t>
            </a:r>
          </a:p>
          <a:p>
            <a:pPr algn="ctr"/>
            <a:endParaRPr lang="es-ES" sz="24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D4E3F9E-6677-9061-F863-E9CC33B6C469}"/>
              </a:ext>
            </a:extLst>
          </p:cNvPr>
          <p:cNvSpPr txBox="1"/>
          <p:nvPr/>
        </p:nvSpPr>
        <p:spPr>
          <a:xfrm>
            <a:off x="7012115" y="2769900"/>
            <a:ext cx="5002369" cy="2123658"/>
          </a:xfrm>
          <a:prstGeom prst="rect">
            <a:avLst/>
          </a:prstGeom>
          <a:pattFill prst="pct25">
            <a:fgClr>
              <a:srgbClr val="92D050"/>
            </a:fgClr>
            <a:bgClr>
              <a:schemeClr val="bg1"/>
            </a:bgClr>
          </a:pattFill>
          <a:effectLst>
            <a:softEdge rad="203200"/>
          </a:effectLst>
        </p:spPr>
        <p:txBody>
          <a:bodyPr wrap="square">
            <a:spAutoFit/>
          </a:bodyPr>
          <a:lstStyle/>
          <a:p>
            <a:pPr algn="ctr"/>
            <a:endParaRPr lang="es-ES" sz="2400" b="1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8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debemos pensar </a:t>
            </a:r>
          </a:p>
          <a:p>
            <a:pPr algn="ctr"/>
            <a:r>
              <a:rPr lang="es-ES" sz="28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y </a:t>
            </a:r>
          </a:p>
          <a:p>
            <a:pPr algn="ctr"/>
            <a:r>
              <a:rPr lang="es-ES" sz="28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alcanzar metas</a:t>
            </a:r>
            <a:r>
              <a:rPr lang="es-ES" sz="28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s-ES" sz="24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ES" sz="2400" dirty="0">
              <a:latin typeface="Bradley Hand ITC" panose="03070402050302030203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D4112D-6E21-A21F-08DD-74158FEEACC6}"/>
              </a:ext>
            </a:extLst>
          </p:cNvPr>
          <p:cNvSpPr txBox="1"/>
          <p:nvPr/>
        </p:nvSpPr>
        <p:spPr>
          <a:xfrm>
            <a:off x="2444165" y="3812677"/>
            <a:ext cx="3611784" cy="230832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softEdge rad="304800"/>
          </a:effectLst>
        </p:spPr>
        <p:txBody>
          <a:bodyPr wrap="square">
            <a:spAutoFit/>
          </a:bodyPr>
          <a:lstStyle/>
          <a:p>
            <a:pPr algn="ctr"/>
            <a:endParaRPr lang="es-ES" sz="2400" b="1" dirty="0">
              <a:solidFill>
                <a:schemeClr val="accent1">
                  <a:lumMod val="25000"/>
                </a:schemeClr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s-ES" sz="32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no se puede </a:t>
            </a:r>
          </a:p>
          <a:p>
            <a:pPr algn="ctr"/>
            <a:r>
              <a:rPr lang="es-ES" sz="32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pensar </a:t>
            </a:r>
          </a:p>
          <a:p>
            <a:pPr algn="ctr"/>
            <a:r>
              <a:rPr lang="es-ES" sz="3200" b="1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</a:rPr>
              <a:t>ni actuar.</a:t>
            </a:r>
          </a:p>
          <a:p>
            <a:pPr algn="ctr"/>
            <a:endParaRPr lang="es-ES" sz="24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09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3" grpId="0" animBg="1"/>
      <p:bldP spid="4" grpId="0" animBg="1"/>
      <p:bldP spid="2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E871F-8A71-4B54-9AC0-53872985E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contenido 7" descr="Flores blancas brotando sobre un fondo verde">
            <a:extLst>
              <a:ext uri="{FF2B5EF4-FFF2-40B4-BE49-F238E27FC236}">
                <a16:creationId xmlns:a16="http://schemas.microsoft.com/office/drawing/2014/main" id="{9216090A-A38A-013A-7A5E-FAA32CB3F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314" y="571845"/>
            <a:ext cx="9812595" cy="6541730"/>
          </a:xfrm>
          <a:prstGeom prst="rect">
            <a:avLst/>
          </a:prstGeom>
          <a:effectLst>
            <a:softEdge rad="46990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5CA9396-9230-26EA-6958-F33B6E2C54C4}"/>
              </a:ext>
            </a:extLst>
          </p:cNvPr>
          <p:cNvSpPr txBox="1"/>
          <p:nvPr/>
        </p:nvSpPr>
        <p:spPr>
          <a:xfrm>
            <a:off x="693091" y="89633"/>
            <a:ext cx="11208568" cy="111703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400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Si </a:t>
            </a:r>
            <a:r>
              <a:rPr lang="es-ES" sz="24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 el ámbito contemplativo </a:t>
            </a:r>
            <a:r>
              <a:rPr lang="es-ES" sz="3200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 podemos pensar ni actuar</a:t>
            </a:r>
            <a:r>
              <a:rPr lang="es-ES" sz="2400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¿ qué podemos “hacer”?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72CB069-20E0-077D-3150-AFEE49C06F65}"/>
              </a:ext>
            </a:extLst>
          </p:cNvPr>
          <p:cNvSpPr txBox="1"/>
          <p:nvPr/>
        </p:nvSpPr>
        <p:spPr>
          <a:xfrm>
            <a:off x="-84348" y="2648099"/>
            <a:ext cx="3215680" cy="13145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softEdge rad="2032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400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podemos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44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contemplar</a:t>
            </a:r>
            <a:endParaRPr lang="es-ES" sz="4400" kern="100" dirty="0">
              <a:solidFill>
                <a:srgbClr val="003300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93AC906-16C6-B030-27F6-C4A619FAD19D}"/>
              </a:ext>
            </a:extLst>
          </p:cNvPr>
          <p:cNvSpPr txBox="1"/>
          <p:nvPr/>
        </p:nvSpPr>
        <p:spPr>
          <a:xfrm>
            <a:off x="3075317" y="4023784"/>
            <a:ext cx="2426318" cy="12487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softEdge rad="2413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400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podemos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40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confiar</a:t>
            </a:r>
            <a:endParaRPr lang="es-E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D7CF788-0ECA-C84A-3817-C72568C7B60C}"/>
              </a:ext>
            </a:extLst>
          </p:cNvPr>
          <p:cNvSpPr txBox="1"/>
          <p:nvPr/>
        </p:nvSpPr>
        <p:spPr>
          <a:xfrm>
            <a:off x="5523930" y="4172880"/>
            <a:ext cx="3367608" cy="12487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softEdge rad="3048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podemos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40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amar. 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D3D4703-C080-DA23-43DA-2F1BF7B619B9}"/>
              </a:ext>
            </a:extLst>
          </p:cNvPr>
          <p:cNvSpPr txBox="1"/>
          <p:nvPr/>
        </p:nvSpPr>
        <p:spPr>
          <a:xfrm>
            <a:off x="8241584" y="2835596"/>
            <a:ext cx="3650322" cy="12487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softEdge rad="2159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es-ES" sz="24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odemos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40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padecer </a:t>
            </a:r>
          </a:p>
        </p:txBody>
      </p:sp>
      <p:sp>
        <p:nvSpPr>
          <p:cNvPr id="3" name="Flecha: a la derecha con bandas 2">
            <a:extLst>
              <a:ext uri="{FF2B5EF4-FFF2-40B4-BE49-F238E27FC236}">
                <a16:creationId xmlns:a16="http://schemas.microsoft.com/office/drawing/2014/main" id="{6FF2F951-C5C1-47D1-F78D-E9A63F9AF9E0}"/>
              </a:ext>
            </a:extLst>
          </p:cNvPr>
          <p:cNvSpPr/>
          <p:nvPr/>
        </p:nvSpPr>
        <p:spPr>
          <a:xfrm rot="5400000">
            <a:off x="3503444" y="2311077"/>
            <a:ext cx="2361607" cy="484632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Flecha: a la derecha con bandas 3">
            <a:extLst>
              <a:ext uri="{FF2B5EF4-FFF2-40B4-BE49-F238E27FC236}">
                <a16:creationId xmlns:a16="http://schemas.microsoft.com/office/drawing/2014/main" id="{53CEC305-49DF-67F7-A44B-83D63482EE00}"/>
              </a:ext>
            </a:extLst>
          </p:cNvPr>
          <p:cNvSpPr/>
          <p:nvPr/>
        </p:nvSpPr>
        <p:spPr>
          <a:xfrm rot="5400000">
            <a:off x="6032455" y="2311078"/>
            <a:ext cx="2361607" cy="484632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echa: a la derecha con bandas 4">
            <a:extLst>
              <a:ext uri="{FF2B5EF4-FFF2-40B4-BE49-F238E27FC236}">
                <a16:creationId xmlns:a16="http://schemas.microsoft.com/office/drawing/2014/main" id="{396671B4-2ED0-408F-8066-1A6BC1CE1AAE}"/>
              </a:ext>
            </a:extLst>
          </p:cNvPr>
          <p:cNvSpPr/>
          <p:nvPr/>
        </p:nvSpPr>
        <p:spPr>
          <a:xfrm rot="5400000">
            <a:off x="7469216" y="2289305"/>
            <a:ext cx="2311643" cy="484632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echa: a la derecha con bandas 5">
            <a:extLst>
              <a:ext uri="{FF2B5EF4-FFF2-40B4-BE49-F238E27FC236}">
                <a16:creationId xmlns:a16="http://schemas.microsoft.com/office/drawing/2014/main" id="{72C4B4BF-E6D2-2EB6-2935-FA6C78CC0AEF}"/>
              </a:ext>
            </a:extLst>
          </p:cNvPr>
          <p:cNvSpPr/>
          <p:nvPr/>
        </p:nvSpPr>
        <p:spPr>
          <a:xfrm rot="5400000">
            <a:off x="2091666" y="2233702"/>
            <a:ext cx="2361607" cy="484632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: curvada hacia la derecha 12">
            <a:extLst>
              <a:ext uri="{FF2B5EF4-FFF2-40B4-BE49-F238E27FC236}">
                <a16:creationId xmlns:a16="http://schemas.microsoft.com/office/drawing/2014/main" id="{CD06D05F-4736-9C9F-FC60-857B34A9C725}"/>
              </a:ext>
            </a:extLst>
          </p:cNvPr>
          <p:cNvSpPr/>
          <p:nvPr/>
        </p:nvSpPr>
        <p:spPr>
          <a:xfrm rot="18657473">
            <a:off x="1405147" y="4174641"/>
            <a:ext cx="1170036" cy="2017166"/>
          </a:xfrm>
          <a:prstGeom prst="curved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5" name="Flecha: curvada hacia la derecha 14">
            <a:extLst>
              <a:ext uri="{FF2B5EF4-FFF2-40B4-BE49-F238E27FC236}">
                <a16:creationId xmlns:a16="http://schemas.microsoft.com/office/drawing/2014/main" id="{B20927BE-F4C7-72BC-AC77-A1A8FA37B123}"/>
              </a:ext>
            </a:extLst>
          </p:cNvPr>
          <p:cNvSpPr/>
          <p:nvPr/>
        </p:nvSpPr>
        <p:spPr>
          <a:xfrm rot="16200000">
            <a:off x="5419492" y="5101993"/>
            <a:ext cx="1091332" cy="2011567"/>
          </a:xfrm>
          <a:prstGeom prst="curved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7" name="Flecha: curvada hacia la derecha 16">
            <a:extLst>
              <a:ext uri="{FF2B5EF4-FFF2-40B4-BE49-F238E27FC236}">
                <a16:creationId xmlns:a16="http://schemas.microsoft.com/office/drawing/2014/main" id="{5BFC0CF7-ACB8-94D5-F6C1-D8713D2BC937}"/>
              </a:ext>
            </a:extLst>
          </p:cNvPr>
          <p:cNvSpPr/>
          <p:nvPr/>
        </p:nvSpPr>
        <p:spPr>
          <a:xfrm rot="14056092">
            <a:off x="9109773" y="4362128"/>
            <a:ext cx="1017999" cy="1991779"/>
          </a:xfrm>
          <a:prstGeom prst="curvedRightArrow">
            <a:avLst>
              <a:gd name="adj1" fmla="val 25000"/>
              <a:gd name="adj2" fmla="val 45548"/>
              <a:gd name="adj3" fmla="val 2500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9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6" grpId="0" animBg="1"/>
      <p:bldP spid="18" grpId="0" animBg="1"/>
      <p:bldP spid="20" grpId="0" animBg="1"/>
      <p:bldP spid="3" grpId="0" animBg="1"/>
      <p:bldP spid="4" grpId="0" animBg="1"/>
      <p:bldP spid="5" grpId="0" animBg="1"/>
      <p:bldP spid="6" grpId="0" animBg="1"/>
      <p:bldP spid="13" grpId="0" animBg="1"/>
      <p:bldP spid="15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2EF28-7461-D781-3A3A-E1508FC14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contenido 7" descr="Flores blancas brotando sobre un fondo verde">
            <a:extLst>
              <a:ext uri="{FF2B5EF4-FFF2-40B4-BE49-F238E27FC236}">
                <a16:creationId xmlns:a16="http://schemas.microsoft.com/office/drawing/2014/main" id="{6222B29E-66FC-D8EB-C039-D71213834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528" y="683602"/>
            <a:ext cx="9368325" cy="6245550"/>
          </a:xfrm>
          <a:prstGeom prst="rect">
            <a:avLst/>
          </a:prstGeom>
          <a:effectLst>
            <a:softEdge rad="46990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0563F14-EE7A-EF57-EF23-C5F26692BE8D}"/>
              </a:ext>
            </a:extLst>
          </p:cNvPr>
          <p:cNvSpPr txBox="1"/>
          <p:nvPr/>
        </p:nvSpPr>
        <p:spPr>
          <a:xfrm>
            <a:off x="3695273" y="-188116"/>
            <a:ext cx="5114877" cy="9852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softEdge rad="381000"/>
          </a:effectLst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s-ES" sz="2400" kern="100" dirty="0">
              <a:solidFill>
                <a:srgbClr val="003300"/>
              </a:solidFill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s-ES" sz="24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 el ámbito contemplativo podemos</a:t>
            </a:r>
          </a:p>
        </p:txBody>
      </p:sp>
      <p:pic>
        <p:nvPicPr>
          <p:cNvPr id="12" name="Marcador de contenido 7" descr="Mano sosteniendo luz borrosa">
            <a:extLst>
              <a:ext uri="{FF2B5EF4-FFF2-40B4-BE49-F238E27FC236}">
                <a16:creationId xmlns:a16="http://schemas.microsoft.com/office/drawing/2014/main" id="{12D28357-0172-1CFA-1517-BFA0DF717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066" y="3915674"/>
            <a:ext cx="3367608" cy="2246168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689087C-367D-21FC-0A5D-F3AAD6A195E8}"/>
              </a:ext>
            </a:extLst>
          </p:cNvPr>
          <p:cNvSpPr txBox="1"/>
          <p:nvPr/>
        </p:nvSpPr>
        <p:spPr>
          <a:xfrm>
            <a:off x="2855640" y="1087760"/>
            <a:ext cx="6128046" cy="61927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softEdge rad="203200"/>
          </a:effectLst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Contemplar</a:t>
            </a:r>
            <a:endParaRPr lang="es-ES" sz="3200" kern="100" dirty="0">
              <a:solidFill>
                <a:srgbClr val="003300"/>
              </a:solidFill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8FF1F6E-4BDD-49FC-3A6F-4A21BA9CA76E}"/>
              </a:ext>
            </a:extLst>
          </p:cNvPr>
          <p:cNvSpPr txBox="1"/>
          <p:nvPr/>
        </p:nvSpPr>
        <p:spPr>
          <a:xfrm>
            <a:off x="172870" y="1838269"/>
            <a:ext cx="6096000" cy="1384995"/>
          </a:xfrm>
          <a:prstGeom prst="rect">
            <a:avLst/>
          </a:prstGeom>
          <a:gradFill flip="none" rotWithShape="1">
            <a:gsLst>
              <a:gs pos="61468">
                <a:srgbClr val="FDD5FD"/>
              </a:gs>
              <a:gs pos="0">
                <a:schemeClr val="accent1">
                  <a:lumMod val="67000"/>
                </a:schemeClr>
              </a:gs>
              <a:gs pos="16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softEdge rad="1016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contemplar </a:t>
            </a:r>
            <a:r>
              <a:rPr lang="es-ES" sz="28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en dirección del núcleo sano</a:t>
            </a:r>
            <a:r>
              <a:rPr lang="es-ES" sz="2800" dirty="0"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, de la presencia de Dios. … </a:t>
            </a:r>
          </a:p>
          <a:p>
            <a:pPr algn="ctr"/>
            <a:r>
              <a:rPr lang="es-ES" sz="2800" dirty="0"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a través de la percepción del presente…</a:t>
            </a:r>
            <a:r>
              <a:rPr lang="es-ES" sz="2800" dirty="0">
                <a:solidFill>
                  <a:srgbClr val="FF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 </a:t>
            </a:r>
            <a:endParaRPr lang="es-ES" sz="2800" dirty="0">
              <a:latin typeface="Bradley Hand ITC" panose="03070402050302030203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BBD0A2F-AFFE-DF3E-CBE0-B3A599846E7B}"/>
              </a:ext>
            </a:extLst>
          </p:cNvPr>
          <p:cNvSpPr txBox="1"/>
          <p:nvPr/>
        </p:nvSpPr>
        <p:spPr>
          <a:xfrm>
            <a:off x="6531690" y="3090817"/>
            <a:ext cx="5126951" cy="2602636"/>
          </a:xfrm>
          <a:prstGeom prst="rect">
            <a:avLst/>
          </a:prstGeom>
          <a:gradFill>
            <a:gsLst>
              <a:gs pos="61468">
                <a:srgbClr val="FDD5FD"/>
              </a:gs>
              <a:gs pos="0">
                <a:schemeClr val="accent1">
                  <a:lumMod val="67000"/>
                </a:schemeClr>
              </a:gs>
              <a:gs pos="16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</a:gradFill>
          <a:effectLst>
            <a:softEdge rad="762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s-ES" sz="2800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 una </a:t>
            </a:r>
            <a:r>
              <a:rPr lang="es-ES" sz="28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actividad puramente espiritual </a:t>
            </a:r>
            <a:r>
              <a:rPr lang="es-ES" sz="2800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con la que </a:t>
            </a:r>
            <a:r>
              <a:rPr lang="es-ES" sz="28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 pretendemos alcanzar nada</a:t>
            </a:r>
            <a:r>
              <a:rPr lang="es-ES" sz="2800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…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siempre supone </a:t>
            </a:r>
            <a:r>
              <a:rPr lang="es-ES" sz="28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soltar algo</a:t>
            </a:r>
            <a:r>
              <a:rPr lang="es-ES" sz="2800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estar disponible </a:t>
            </a:r>
            <a:r>
              <a:rPr lang="es-ES" sz="2800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para algo. </a:t>
            </a:r>
          </a:p>
        </p:txBody>
      </p:sp>
    </p:spTree>
    <p:extLst>
      <p:ext uri="{BB962C8B-B14F-4D97-AF65-F5344CB8AC3E}">
        <p14:creationId xmlns:p14="http://schemas.microsoft.com/office/powerpoint/2010/main" val="16698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6EDFE-71D0-F4D2-7D0F-C4259A99F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contenido 7" descr="Flores blancas brotando sobre un fondo verde">
            <a:extLst>
              <a:ext uri="{FF2B5EF4-FFF2-40B4-BE49-F238E27FC236}">
                <a16:creationId xmlns:a16="http://schemas.microsoft.com/office/drawing/2014/main" id="{B91A7361-6026-7EEB-6FA5-4F670DD48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03" y="237270"/>
            <a:ext cx="10153128" cy="6768752"/>
          </a:xfrm>
          <a:prstGeom prst="rect">
            <a:avLst/>
          </a:prstGeom>
          <a:effectLst>
            <a:softEdge rad="46990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D010C0A-2D02-4AE5-50DD-4173F52A5BC2}"/>
              </a:ext>
            </a:extLst>
          </p:cNvPr>
          <p:cNvSpPr txBox="1"/>
          <p:nvPr/>
        </p:nvSpPr>
        <p:spPr>
          <a:xfrm>
            <a:off x="3695273" y="-188116"/>
            <a:ext cx="5114877" cy="9852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softEdge rad="381000"/>
          </a:effectLst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s-ES" sz="2400" kern="100" dirty="0">
              <a:solidFill>
                <a:srgbClr val="003300"/>
              </a:solidFill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s-ES" sz="24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 el ámbito contemplativo podemos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F37B546-C362-9EB8-ED8A-CBB41B86EC3D}"/>
              </a:ext>
            </a:extLst>
          </p:cNvPr>
          <p:cNvSpPr txBox="1"/>
          <p:nvPr/>
        </p:nvSpPr>
        <p:spPr>
          <a:xfrm>
            <a:off x="4799856" y="1174792"/>
            <a:ext cx="2426318" cy="61927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softEdge rad="2413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es-ES" sz="2400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  <a:r>
              <a:rPr lang="es-ES" sz="3200" b="1" kern="100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</a:t>
            </a: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onfiar</a:t>
            </a:r>
            <a:endParaRPr lang="es-ES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9734ECD-BF0E-6B50-A325-A99A2DBAF24A}"/>
              </a:ext>
            </a:extLst>
          </p:cNvPr>
          <p:cNvSpPr txBox="1"/>
          <p:nvPr/>
        </p:nvSpPr>
        <p:spPr>
          <a:xfrm>
            <a:off x="551384" y="1868757"/>
            <a:ext cx="6504384" cy="127785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Cambiamos nuestra actitud de autosuficiencia por la actitud de la confianza en la bondad de Dios</a:t>
            </a:r>
            <a:r>
              <a:rPr lang="es-ES" sz="2400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A67FFE1-155B-29A6-B070-6DE55C4FED15}"/>
              </a:ext>
            </a:extLst>
          </p:cNvPr>
          <p:cNvSpPr txBox="1"/>
          <p:nvPr/>
        </p:nvSpPr>
        <p:spPr>
          <a:xfrm>
            <a:off x="551384" y="3458854"/>
            <a:ext cx="74535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Confiar desde una voluntad que se deja afectar, que va siendo cautiva del Amor, </a:t>
            </a:r>
          </a:p>
          <a:p>
            <a:pPr algn="ctr"/>
            <a:r>
              <a:rPr lang="es-ES" sz="2800" b="1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y en este sentido va siendo tomada, fascinada, </a:t>
            </a:r>
            <a:endParaRPr lang="es-ES" sz="2800" b="1" dirty="0">
              <a:solidFill>
                <a:schemeClr val="accent2">
                  <a:lumMod val="10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2050" name="Picture 2" descr="Catholic.net - Confiar en Dios es ponernos en sus manos">
            <a:extLst>
              <a:ext uri="{FF2B5EF4-FFF2-40B4-BE49-F238E27FC236}">
                <a16:creationId xmlns:a16="http://schemas.microsoft.com/office/drawing/2014/main" id="{F845E0B8-B445-CF5F-9CF3-1DCCBB9BE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531" y="288532"/>
            <a:ext cx="3284484" cy="3284484"/>
          </a:xfrm>
          <a:prstGeom prst="rect">
            <a:avLst/>
          </a:prstGeom>
          <a:noFill/>
          <a:effectLst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84D8E4B-FA62-5217-2658-AFC458C658A4}"/>
              </a:ext>
            </a:extLst>
          </p:cNvPr>
          <p:cNvSpPr txBox="1"/>
          <p:nvPr/>
        </p:nvSpPr>
        <p:spPr>
          <a:xfrm>
            <a:off x="3889944" y="4958208"/>
            <a:ext cx="8015055" cy="1384995"/>
          </a:xfrm>
          <a:prstGeom prst="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10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</a:rPr>
              <a:t>A</a:t>
            </a:r>
            <a:r>
              <a:rPr lang="es-ES" sz="2800" b="1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l abrirnos dejamos que caigan las máscaras, los mecanismos de defensa…dejamos que, entre la luz, y nos dejamos ver tal como somos.</a:t>
            </a:r>
            <a:endParaRPr lang="es-ES" sz="2800" b="1" dirty="0">
              <a:solidFill>
                <a:schemeClr val="accent2">
                  <a:lumMod val="10000"/>
                </a:schemeClr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74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3" grpId="0" animBg="1"/>
      <p:bldP spid="5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2DBB7-8C01-57DD-F365-7CE491647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RISTO HA RESUCITADO! - ¡CRISTO HASTA ENTRE NOSOTROS! | Geopolitica.RU">
            <a:extLst>
              <a:ext uri="{FF2B5EF4-FFF2-40B4-BE49-F238E27FC236}">
                <a16:creationId xmlns:a16="http://schemas.microsoft.com/office/drawing/2014/main" id="{BAC54AEF-D679-5E30-08B3-83B4E9E9A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107" y="4515066"/>
            <a:ext cx="4450529" cy="222526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E560B75-B8BE-B5F7-FDFF-504E60191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843" y="-214878"/>
            <a:ext cx="3434951" cy="4536504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203A705-CF0C-3A9C-1F5A-736534E71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430" y="890622"/>
            <a:ext cx="5788152" cy="1618895"/>
          </a:xfrm>
        </p:spPr>
        <p:txBody>
          <a:bodyPr rtlCol="0"/>
          <a:lstStyle>
            <a:defPPr>
              <a:defRPr lang="en-US"/>
            </a:defPPr>
          </a:lstStyle>
          <a:p>
            <a:pPr algn="l"/>
            <a:br>
              <a:rPr lang="es-ES" dirty="0">
                <a:solidFill>
                  <a:schemeClr val="accent5">
                    <a:lumMod val="25000"/>
                  </a:schemeClr>
                </a:solidFill>
              </a:rPr>
            </a:br>
            <a:endParaRPr lang="pt-PT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FF63313-A3EB-AA85-13C3-F2BECFDED2E4}"/>
              </a:ext>
            </a:extLst>
          </p:cNvPr>
          <p:cNvSpPr txBox="1"/>
          <p:nvPr/>
        </p:nvSpPr>
        <p:spPr>
          <a:xfrm>
            <a:off x="4464602" y="188640"/>
            <a:ext cx="3863646" cy="1938992"/>
          </a:xfrm>
          <a:prstGeom prst="rect">
            <a:avLst/>
          </a:prstGeom>
          <a:gradFill flip="none" rotWithShape="1">
            <a:gsLst>
              <a:gs pos="8400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228600"/>
          </a:effectLst>
        </p:spPr>
        <p:txBody>
          <a:bodyPr wrap="square">
            <a:spAutoFit/>
          </a:bodyPr>
          <a:lstStyle/>
          <a:p>
            <a:pPr algn="ctr"/>
            <a:endParaRPr lang="es-ES" sz="4000" dirty="0">
              <a:solidFill>
                <a:srgbClr val="C00000"/>
              </a:solidFill>
              <a:effectLst/>
              <a:latin typeface="Bradley Hand ITC" panose="03070402050302030203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40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redención</a:t>
            </a:r>
          </a:p>
          <a:p>
            <a:pPr algn="ctr"/>
            <a:r>
              <a:rPr lang="es-ES" sz="40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4000" dirty="0"/>
          </a:p>
        </p:txBody>
      </p:sp>
      <p:pic>
        <p:nvPicPr>
          <p:cNvPr id="4098" name="Picture 2" descr="Oración de Sanación: Un Camino Hacia la Recuperación Espiritual y Física">
            <a:extLst>
              <a:ext uri="{FF2B5EF4-FFF2-40B4-BE49-F238E27FC236}">
                <a16:creationId xmlns:a16="http://schemas.microsoft.com/office/drawing/2014/main" id="{467E44FC-8155-A112-DF98-F21503737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687" y="2361000"/>
            <a:ext cx="4799592" cy="2225265"/>
          </a:xfrm>
          <a:prstGeom prst="rect">
            <a:avLst/>
          </a:prstGeom>
          <a:noFill/>
          <a:effectLst>
            <a:softEdge rad="419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96931A4-B72B-E481-6B44-C6BE501DF653}"/>
              </a:ext>
            </a:extLst>
          </p:cNvPr>
          <p:cNvSpPr txBox="1"/>
          <p:nvPr/>
        </p:nvSpPr>
        <p:spPr>
          <a:xfrm>
            <a:off x="271888" y="1237691"/>
            <a:ext cx="3545148" cy="1938992"/>
          </a:xfrm>
          <a:prstGeom prst="rect">
            <a:avLst/>
          </a:prstGeom>
          <a:gradFill flip="none" rotWithShape="1">
            <a:gsLst>
              <a:gs pos="8400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228600"/>
          </a:effectLst>
        </p:spPr>
        <p:txBody>
          <a:bodyPr wrap="square">
            <a:spAutoFit/>
          </a:bodyPr>
          <a:lstStyle/>
          <a:p>
            <a:pPr algn="ctr"/>
            <a:endParaRPr lang="es-ES" sz="4000" dirty="0">
              <a:solidFill>
                <a:srgbClr val="C00000"/>
              </a:solidFill>
              <a:effectLst/>
              <a:latin typeface="Bradley Hand ITC" panose="03070402050302030203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40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rescate</a:t>
            </a:r>
          </a:p>
          <a:p>
            <a:pPr algn="ctr"/>
            <a:r>
              <a:rPr lang="es-ES" sz="40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40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0563D41-441D-0A00-323F-EB487972EFFE}"/>
              </a:ext>
            </a:extLst>
          </p:cNvPr>
          <p:cNvSpPr txBox="1"/>
          <p:nvPr/>
        </p:nvSpPr>
        <p:spPr>
          <a:xfrm>
            <a:off x="4164177" y="114382"/>
            <a:ext cx="3863646" cy="1938992"/>
          </a:xfrm>
          <a:prstGeom prst="rect">
            <a:avLst/>
          </a:prstGeom>
          <a:gradFill flip="none" rotWithShape="1">
            <a:gsLst>
              <a:gs pos="8400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228600"/>
          </a:effectLst>
        </p:spPr>
        <p:txBody>
          <a:bodyPr wrap="square">
            <a:spAutoFit/>
          </a:bodyPr>
          <a:lstStyle/>
          <a:p>
            <a:pPr algn="ctr"/>
            <a:endParaRPr lang="es-ES" sz="4000" dirty="0">
              <a:solidFill>
                <a:srgbClr val="C00000"/>
              </a:solidFill>
              <a:effectLst/>
              <a:latin typeface="Bradley Hand ITC" panose="03070402050302030203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40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redención</a:t>
            </a:r>
          </a:p>
          <a:p>
            <a:pPr algn="ctr"/>
            <a:r>
              <a:rPr lang="es-ES" sz="40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40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9CC65FD-C530-2863-BB1C-2DCBEAD983F0}"/>
              </a:ext>
            </a:extLst>
          </p:cNvPr>
          <p:cNvSpPr txBox="1"/>
          <p:nvPr/>
        </p:nvSpPr>
        <p:spPr>
          <a:xfrm>
            <a:off x="78286" y="3711512"/>
            <a:ext cx="3863646" cy="1938992"/>
          </a:xfrm>
          <a:prstGeom prst="rect">
            <a:avLst/>
          </a:prstGeom>
          <a:gradFill flip="none" rotWithShape="1">
            <a:gsLst>
              <a:gs pos="8400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228600"/>
          </a:effectLst>
        </p:spPr>
        <p:txBody>
          <a:bodyPr wrap="square">
            <a:spAutoFit/>
          </a:bodyPr>
          <a:lstStyle/>
          <a:p>
            <a:pPr algn="ctr"/>
            <a:endParaRPr lang="es-ES" sz="4000" dirty="0">
              <a:solidFill>
                <a:srgbClr val="C00000"/>
              </a:solidFill>
              <a:effectLst/>
              <a:latin typeface="Bradley Hand ITC" panose="03070402050302030203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4000" dirty="0">
                <a:solidFill>
                  <a:srgbClr val="003300"/>
                </a:solidFill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liberación</a:t>
            </a:r>
            <a:endParaRPr lang="es-ES" sz="4000" dirty="0">
              <a:solidFill>
                <a:srgbClr val="003300"/>
              </a:solidFill>
              <a:effectLst/>
              <a:latin typeface="Bradley Hand ITC" panose="03070402050302030203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40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40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23CB17E-BC42-2297-C6C2-A54B1B50B435}"/>
              </a:ext>
            </a:extLst>
          </p:cNvPr>
          <p:cNvSpPr txBox="1"/>
          <p:nvPr/>
        </p:nvSpPr>
        <p:spPr>
          <a:xfrm>
            <a:off x="4160910" y="4820505"/>
            <a:ext cx="3863646" cy="1938992"/>
          </a:xfrm>
          <a:prstGeom prst="rect">
            <a:avLst/>
          </a:prstGeom>
          <a:gradFill flip="none" rotWithShape="1">
            <a:gsLst>
              <a:gs pos="8400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228600"/>
          </a:effectLst>
        </p:spPr>
        <p:txBody>
          <a:bodyPr wrap="square">
            <a:spAutoFit/>
          </a:bodyPr>
          <a:lstStyle/>
          <a:p>
            <a:pPr algn="ctr"/>
            <a:endParaRPr lang="es-ES" sz="4000" dirty="0">
              <a:solidFill>
                <a:srgbClr val="C00000"/>
              </a:solidFill>
              <a:effectLst/>
              <a:latin typeface="Bradley Hand ITC" panose="03070402050302030203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4000" dirty="0">
                <a:solidFill>
                  <a:srgbClr val="003300"/>
                </a:solidFill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sanación</a:t>
            </a:r>
            <a:endParaRPr lang="es-ES" sz="4000" dirty="0">
              <a:solidFill>
                <a:srgbClr val="003300"/>
              </a:solidFill>
              <a:effectLst/>
              <a:latin typeface="Bradley Hand ITC" panose="03070402050302030203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40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152794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6C302-C805-A087-4471-A65725414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contenido 7" descr="Flores blancas brotando sobre un fondo verde">
            <a:extLst>
              <a:ext uri="{FF2B5EF4-FFF2-40B4-BE49-F238E27FC236}">
                <a16:creationId xmlns:a16="http://schemas.microsoft.com/office/drawing/2014/main" id="{52563E96-ACF6-8426-A154-97649EC32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86819"/>
            <a:ext cx="10156771" cy="6771181"/>
          </a:xfrm>
          <a:prstGeom prst="rect">
            <a:avLst/>
          </a:prstGeom>
          <a:effectLst>
            <a:softEdge rad="46990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2781AF5-88F1-7A11-2B43-A9EA06933F40}"/>
              </a:ext>
            </a:extLst>
          </p:cNvPr>
          <p:cNvSpPr txBox="1"/>
          <p:nvPr/>
        </p:nvSpPr>
        <p:spPr>
          <a:xfrm>
            <a:off x="3695273" y="-188116"/>
            <a:ext cx="5114877" cy="9852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softEdge rad="381000"/>
          </a:effectLst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s-ES" sz="2400" kern="100" dirty="0">
              <a:solidFill>
                <a:srgbClr val="003300"/>
              </a:solidFill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s-ES" sz="24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 el ámbito contemplativo podemos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35BACC2-7125-2B00-CC38-B073CD2F2B7C}"/>
              </a:ext>
            </a:extLst>
          </p:cNvPr>
          <p:cNvSpPr txBox="1"/>
          <p:nvPr/>
        </p:nvSpPr>
        <p:spPr>
          <a:xfrm>
            <a:off x="3186255" y="1124744"/>
            <a:ext cx="6132912" cy="61927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softEdge rad="3048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3) A</a:t>
            </a: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mar.  </a:t>
            </a:r>
          </a:p>
        </p:txBody>
      </p:sp>
      <p:pic>
        <p:nvPicPr>
          <p:cNvPr id="1026" name="Picture 2" descr="Esto contiene una imagen de: ">
            <a:extLst>
              <a:ext uri="{FF2B5EF4-FFF2-40B4-BE49-F238E27FC236}">
                <a16:creationId xmlns:a16="http://schemas.microsoft.com/office/drawing/2014/main" id="{FCE5B698-7EC9-08EE-3D8B-0011F7EEB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18" y="248739"/>
            <a:ext cx="2541116" cy="2562651"/>
          </a:xfrm>
          <a:prstGeom prst="rect">
            <a:avLst/>
          </a:prstGeom>
          <a:noFill/>
          <a:effectLst>
            <a:softEdge rad="469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1913497-558E-F145-DAA1-ECA0EA9A07BA}"/>
              </a:ext>
            </a:extLst>
          </p:cNvPr>
          <p:cNvSpPr txBox="1"/>
          <p:nvPr/>
        </p:nvSpPr>
        <p:spPr>
          <a:xfrm>
            <a:off x="3015161" y="2025048"/>
            <a:ext cx="8323003" cy="147540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Como el sol, que brilla sin cesar y no deja de hacerlo, aun cuando sus rayos no sean recibidos ni correspondidos..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723CD0B-B132-58F9-78AD-60706A5A0A46}"/>
              </a:ext>
            </a:extLst>
          </p:cNvPr>
          <p:cNvSpPr txBox="1"/>
          <p:nvPr/>
        </p:nvSpPr>
        <p:spPr>
          <a:xfrm>
            <a:off x="476869" y="3913250"/>
            <a:ext cx="6793646" cy="224676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  <a:effectLst>
            <a:softEdge rad="3048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Este amor viene a través de la contemplación y no puede “hacerse”. </a:t>
            </a:r>
          </a:p>
          <a:p>
            <a:pPr algn="ctr"/>
            <a:r>
              <a:rPr lang="es-ES" sz="2800" b="1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Si nos mantenemos en estado de contemplación, crecerá en nosotros en forma natural. </a:t>
            </a:r>
            <a:r>
              <a:rPr lang="es-ES" sz="1800" b="1" dirty="0">
                <a:solidFill>
                  <a:schemeClr val="accent2">
                    <a:lumMod val="1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… </a:t>
            </a:r>
            <a:endParaRPr lang="es-ES" b="1" dirty="0">
              <a:solidFill>
                <a:schemeClr val="accent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79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3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42F89-0B12-3D26-33F1-1F875E5C3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7" descr="Flores blancas brotando sobre un fondo verde">
            <a:extLst>
              <a:ext uri="{FF2B5EF4-FFF2-40B4-BE49-F238E27FC236}">
                <a16:creationId xmlns:a16="http://schemas.microsoft.com/office/drawing/2014/main" id="{AEBAC647-6A0E-5DA9-7CDA-47919D4F5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87" y="220342"/>
            <a:ext cx="12000656" cy="6771181"/>
          </a:xfrm>
          <a:prstGeom prst="rect">
            <a:avLst/>
          </a:prstGeom>
          <a:effectLst>
            <a:softEdge rad="46990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2B806EA-2315-9070-DF4C-50276F06B07A}"/>
              </a:ext>
            </a:extLst>
          </p:cNvPr>
          <p:cNvSpPr txBox="1"/>
          <p:nvPr/>
        </p:nvSpPr>
        <p:spPr>
          <a:xfrm>
            <a:off x="3695273" y="-188116"/>
            <a:ext cx="5114877" cy="9852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softEdge rad="381000"/>
          </a:effectLst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s-ES" sz="2400" kern="100" dirty="0">
              <a:solidFill>
                <a:srgbClr val="003300"/>
              </a:solidFill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s-ES" sz="24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 el ámbito contemplativo podemos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B7F1D7A-A574-901B-6CB0-BD0BB231C5EF}"/>
              </a:ext>
            </a:extLst>
          </p:cNvPr>
          <p:cNvSpPr txBox="1"/>
          <p:nvPr/>
        </p:nvSpPr>
        <p:spPr>
          <a:xfrm>
            <a:off x="3431704" y="937495"/>
            <a:ext cx="4772703" cy="55335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softEdge rad="2159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4) P</a:t>
            </a:r>
            <a:r>
              <a:rPr lang="es-ES" sz="28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adecer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D63F59E-30C9-48EE-7522-E8643026D511}"/>
              </a:ext>
            </a:extLst>
          </p:cNvPr>
          <p:cNvSpPr txBox="1"/>
          <p:nvPr/>
        </p:nvSpPr>
        <p:spPr>
          <a:xfrm>
            <a:off x="-227795" y="3169318"/>
            <a:ext cx="6105832" cy="2244204"/>
          </a:xfrm>
          <a:prstGeom prst="rect">
            <a:avLst/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effectLst>
            <a:softEdge rad="2921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“pecado” padecido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 la contemplación y en el amor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es redimido y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 vuelve más.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D7EE024-279E-AF77-156A-B79404A1D1B7}"/>
              </a:ext>
            </a:extLst>
          </p:cNvPr>
          <p:cNvSpPr txBox="1"/>
          <p:nvPr/>
        </p:nvSpPr>
        <p:spPr>
          <a:xfrm>
            <a:off x="3177673" y="1667059"/>
            <a:ext cx="6150076" cy="83099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889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En este silencio de la contemplación </a:t>
            </a:r>
          </a:p>
          <a:p>
            <a:pPr algn="ctr"/>
            <a:r>
              <a:rPr lang="es-ES" sz="2400" b="1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nuestras heridas van siendo sanadas </a:t>
            </a:r>
            <a:endParaRPr lang="es-ES" sz="2400" b="1" dirty="0">
              <a:solidFill>
                <a:schemeClr val="accent2">
                  <a:lumMod val="1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92BAB5B-0260-890C-B527-83303D159E16}"/>
              </a:ext>
            </a:extLst>
          </p:cNvPr>
          <p:cNvSpPr txBox="1"/>
          <p:nvPr/>
        </p:nvSpPr>
        <p:spPr>
          <a:xfrm>
            <a:off x="5878037" y="3169318"/>
            <a:ext cx="6150076" cy="224420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  <a:effectLst>
            <a:softEdge rad="1778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fuerza del Espíritu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disipará las tinieblas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si permanecemos fielmente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 el presente</a:t>
            </a:r>
            <a:r>
              <a:rPr lang="es-ES" sz="2800" kern="100" dirty="0">
                <a:solidFill>
                  <a:schemeClr val="accent2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737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  <p:bldP spid="3" grpId="0" animBg="1"/>
      <p:bldP spid="6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605A3-2A96-4125-DE6B-FA615157E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ipse 9">
            <a:extLst>
              <a:ext uri="{FF2B5EF4-FFF2-40B4-BE49-F238E27FC236}">
                <a16:creationId xmlns:a16="http://schemas.microsoft.com/office/drawing/2014/main" id="{2ADCDF65-1111-05B9-72E4-3EBF86E1476C}"/>
              </a:ext>
            </a:extLst>
          </p:cNvPr>
          <p:cNvSpPr/>
          <p:nvPr/>
        </p:nvSpPr>
        <p:spPr>
          <a:xfrm>
            <a:off x="977958" y="893127"/>
            <a:ext cx="5234196" cy="5071746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074" name="Picture 2" descr="Imágenes de Mandalas para colorear">
            <a:extLst>
              <a:ext uri="{FF2B5EF4-FFF2-40B4-BE49-F238E27FC236}">
                <a16:creationId xmlns:a16="http://schemas.microsoft.com/office/drawing/2014/main" id="{5EEA044D-D554-A341-1108-42B4EAD1629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86" y="2349731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írculo: vacío 8">
            <a:extLst>
              <a:ext uri="{FF2B5EF4-FFF2-40B4-BE49-F238E27FC236}">
                <a16:creationId xmlns:a16="http://schemas.microsoft.com/office/drawing/2014/main" id="{CDCDCF35-2C0F-4B77-A72E-4AB97C47DBC8}"/>
              </a:ext>
            </a:extLst>
          </p:cNvPr>
          <p:cNvSpPr/>
          <p:nvPr/>
        </p:nvSpPr>
        <p:spPr>
          <a:xfrm>
            <a:off x="1600371" y="1372827"/>
            <a:ext cx="4136178" cy="4112346"/>
          </a:xfrm>
          <a:prstGeom prst="donu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ES" sz="18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Flecha: hacia arriba 12">
            <a:extLst>
              <a:ext uri="{FF2B5EF4-FFF2-40B4-BE49-F238E27FC236}">
                <a16:creationId xmlns:a16="http://schemas.microsoft.com/office/drawing/2014/main" id="{12EE56E8-D2F6-7102-412C-1DF840B82A1B}"/>
              </a:ext>
            </a:extLst>
          </p:cNvPr>
          <p:cNvSpPr/>
          <p:nvPr/>
        </p:nvSpPr>
        <p:spPr>
          <a:xfrm rot="3796614">
            <a:off x="6256735" y="1938953"/>
            <a:ext cx="516692" cy="1395325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E1B1A3BA-58CC-F11C-38B4-5C14E29DD6EE}"/>
              </a:ext>
            </a:extLst>
          </p:cNvPr>
          <p:cNvSpPr/>
          <p:nvPr/>
        </p:nvSpPr>
        <p:spPr>
          <a:xfrm rot="19558160">
            <a:off x="1233540" y="3972499"/>
            <a:ext cx="2300547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FBF0C6EE-7133-BBFC-2733-4E472F0789FC}"/>
              </a:ext>
            </a:extLst>
          </p:cNvPr>
          <p:cNvSpPr/>
          <p:nvPr/>
        </p:nvSpPr>
        <p:spPr>
          <a:xfrm rot="19558160">
            <a:off x="1900923" y="4808131"/>
            <a:ext cx="901621" cy="54284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15D00F24-428A-2395-112E-CB68D08CD32F}"/>
              </a:ext>
            </a:extLst>
          </p:cNvPr>
          <p:cNvSpPr/>
          <p:nvPr/>
        </p:nvSpPr>
        <p:spPr>
          <a:xfrm rot="19558160">
            <a:off x="2874629" y="4037535"/>
            <a:ext cx="901621" cy="54284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84B705F-D3D0-681E-A36D-FEB8FEA3219B}"/>
              </a:ext>
            </a:extLst>
          </p:cNvPr>
          <p:cNvSpPr txBox="1"/>
          <p:nvPr/>
        </p:nvSpPr>
        <p:spPr>
          <a:xfrm>
            <a:off x="6853877" y="2880448"/>
            <a:ext cx="5234196" cy="1754326"/>
          </a:xfrm>
          <a:prstGeom prst="rect">
            <a:avLst/>
          </a:prstGeom>
          <a:pattFill prst="pct25">
            <a:fgClr>
              <a:srgbClr val="92D050"/>
            </a:fgClr>
            <a:bgClr>
              <a:schemeClr val="bg1"/>
            </a:bgClr>
          </a:pattFill>
          <a:effectLst>
            <a:softEdge rad="203200"/>
          </a:effectLst>
        </p:spPr>
        <p:txBody>
          <a:bodyPr wrap="square">
            <a:spAutoFit/>
          </a:bodyPr>
          <a:lstStyle/>
          <a:p>
            <a:pPr algn="ctr"/>
            <a:endParaRPr lang="es-ES" sz="2400" b="1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8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modo de pensar y de hacer, de relacionarnos y de vivir </a:t>
            </a:r>
            <a:r>
              <a:rPr lang="es-ES" sz="28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s-ES" sz="2800" b="1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es-ES" sz="28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erán distintos </a:t>
            </a:r>
            <a:endParaRPr lang="es-ES" sz="2400" dirty="0">
              <a:latin typeface="Bradley Hand ITC" panose="03070402050302030203" pitchFamily="66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128DC31-EF54-5DFA-4366-CBEB90FE57CB}"/>
              </a:ext>
            </a:extLst>
          </p:cNvPr>
          <p:cNvSpPr txBox="1"/>
          <p:nvPr/>
        </p:nvSpPr>
        <p:spPr>
          <a:xfrm>
            <a:off x="1854506" y="1349344"/>
            <a:ext cx="3215680" cy="81682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softEdge rad="2032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44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contemplar</a:t>
            </a:r>
            <a:endParaRPr lang="es-ES" sz="4400" kern="100" dirty="0">
              <a:solidFill>
                <a:srgbClr val="003300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38A3799-81C2-1520-845E-9102DCFA2CC1}"/>
              </a:ext>
            </a:extLst>
          </p:cNvPr>
          <p:cNvSpPr txBox="1"/>
          <p:nvPr/>
        </p:nvSpPr>
        <p:spPr>
          <a:xfrm>
            <a:off x="2438899" y="2332427"/>
            <a:ext cx="2426318" cy="7509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softEdge rad="2413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40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confiar</a:t>
            </a:r>
            <a:endParaRPr lang="es-E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DB439C5-63E5-DD78-19AD-357257930352}"/>
              </a:ext>
            </a:extLst>
          </p:cNvPr>
          <p:cNvSpPr txBox="1"/>
          <p:nvPr/>
        </p:nvSpPr>
        <p:spPr>
          <a:xfrm>
            <a:off x="2242094" y="3048149"/>
            <a:ext cx="3732257" cy="7509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3048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40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amar. 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B1E96BC-4394-B78E-A81E-91492AFD1DAB}"/>
              </a:ext>
            </a:extLst>
          </p:cNvPr>
          <p:cNvSpPr txBox="1"/>
          <p:nvPr/>
        </p:nvSpPr>
        <p:spPr>
          <a:xfrm>
            <a:off x="2195455" y="4446502"/>
            <a:ext cx="3650322" cy="7509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softEdge rad="2159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40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padecer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C0EDF71-2B72-4DEF-A7EE-5D0CCB459443}"/>
              </a:ext>
            </a:extLst>
          </p:cNvPr>
          <p:cNvSpPr txBox="1"/>
          <p:nvPr/>
        </p:nvSpPr>
        <p:spPr>
          <a:xfrm>
            <a:off x="7018986" y="1310788"/>
            <a:ext cx="5305509" cy="1569660"/>
          </a:xfrm>
          <a:prstGeom prst="rect">
            <a:avLst/>
          </a:prstGeom>
          <a:pattFill prst="pct25">
            <a:fgClr>
              <a:srgbClr val="92D050"/>
            </a:fgClr>
            <a:bgClr>
              <a:schemeClr val="bg1"/>
            </a:bgClr>
          </a:pattFill>
          <a:effectLst>
            <a:softEdge rad="203200"/>
          </a:effectLst>
        </p:spPr>
        <p:txBody>
          <a:bodyPr wrap="square">
            <a:spAutoFit/>
          </a:bodyPr>
          <a:lstStyle/>
          <a:p>
            <a:pPr algn="ctr"/>
            <a:endParaRPr lang="es-ES" sz="2400" b="1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36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El ámbito del pensar </a:t>
            </a:r>
          </a:p>
          <a:p>
            <a:pPr algn="ctr"/>
            <a:r>
              <a:rPr lang="es-ES" sz="3600" b="1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y del hacer</a:t>
            </a:r>
            <a:endParaRPr lang="es-ES" sz="3600" dirty="0">
              <a:latin typeface="Bradley Hand ITC" panose="03070402050302030203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C1A404-0C18-CBE9-8D96-EF13CB96C523}"/>
              </a:ext>
            </a:extLst>
          </p:cNvPr>
          <p:cNvSpPr txBox="1"/>
          <p:nvPr/>
        </p:nvSpPr>
        <p:spPr>
          <a:xfrm>
            <a:off x="4809088" y="7133278"/>
            <a:ext cx="3888432" cy="2123658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3500000" scaled="1"/>
            <a:tileRect/>
          </a:gradFill>
          <a:effectLst>
            <a:softEdge rad="215900"/>
          </a:effectLst>
        </p:spPr>
        <p:txBody>
          <a:bodyPr wrap="square" rtlCol="0">
            <a:spAutoFit/>
          </a:bodyPr>
          <a:lstStyle/>
          <a:p>
            <a:pPr algn="ctr"/>
            <a:endParaRPr lang="es-ES" sz="4400" b="1" dirty="0">
              <a:latin typeface="Bradley Hand ITC" panose="03070402050302030203" pitchFamily="66" charset="0"/>
            </a:endParaRPr>
          </a:p>
          <a:p>
            <a:pPr algn="ctr"/>
            <a:r>
              <a:rPr lang="es-ES" sz="4400" b="1" dirty="0">
                <a:latin typeface="Bradley Hand ITC" panose="03070402050302030203" pitchFamily="66" charset="0"/>
              </a:rPr>
              <a:t>Irradiar</a:t>
            </a:r>
          </a:p>
          <a:p>
            <a:pPr algn="ctr"/>
            <a:endParaRPr lang="es-ES" sz="4400" b="1" dirty="0">
              <a:latin typeface="Bradley Hand ITC" panose="03070402050302030203" pitchFamily="66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F0F23B4-7638-9349-5764-C19D55AB7C24}"/>
              </a:ext>
            </a:extLst>
          </p:cNvPr>
          <p:cNvSpPr txBox="1"/>
          <p:nvPr/>
        </p:nvSpPr>
        <p:spPr>
          <a:xfrm>
            <a:off x="7824192" y="178923"/>
            <a:ext cx="3096344" cy="954107"/>
          </a:xfrm>
          <a:prstGeom prst="rect">
            <a:avLst/>
          </a:prstGeom>
          <a:pattFill prst="pct30">
            <a:fgClr>
              <a:srgbClr val="92D05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Bradley Hand ITC" panose="03070402050302030203" pitchFamily="66" charset="0"/>
              </a:rPr>
              <a:t>Ámbito exterior de la envoltura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75A4D5D-9F98-662C-69FE-4C026EED0321}"/>
              </a:ext>
            </a:extLst>
          </p:cNvPr>
          <p:cNvSpPr txBox="1"/>
          <p:nvPr/>
        </p:nvSpPr>
        <p:spPr>
          <a:xfrm>
            <a:off x="1854506" y="211270"/>
            <a:ext cx="3096344" cy="954107"/>
          </a:xfrm>
          <a:prstGeom prst="rect">
            <a:avLst/>
          </a:prstGeom>
          <a:pattFill prst="pct30">
            <a:fgClr>
              <a:schemeClr val="accent1">
                <a:lumMod val="75000"/>
              </a:schemeClr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Bradley Hand ITC" panose="03070402050302030203" pitchFamily="66" charset="0"/>
              </a:rPr>
              <a:t>Ámbito interior de la envoltura</a:t>
            </a:r>
          </a:p>
        </p:txBody>
      </p:sp>
      <p:pic>
        <p:nvPicPr>
          <p:cNvPr id="17" name="Picture 2" descr="Concepto de irradiar - Definición en DeConceptos.com">
            <a:extLst>
              <a:ext uri="{FF2B5EF4-FFF2-40B4-BE49-F238E27FC236}">
                <a16:creationId xmlns:a16="http://schemas.microsoft.com/office/drawing/2014/main" id="{1B09B7E0-6BB3-6399-FAC7-673002579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409" y="4308957"/>
            <a:ext cx="4327254" cy="2653648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BFDD81C2-390D-53CC-2537-4B9525CC2050}"/>
              </a:ext>
            </a:extLst>
          </p:cNvPr>
          <p:cNvSpPr txBox="1"/>
          <p:nvPr/>
        </p:nvSpPr>
        <p:spPr>
          <a:xfrm>
            <a:off x="5102201" y="5157359"/>
            <a:ext cx="3276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dirty="0">
                <a:latin typeface="Bradley Hand ITC" panose="03070402050302030203" pitchFamily="66" charset="0"/>
              </a:rPr>
              <a:t>irradiar</a:t>
            </a:r>
          </a:p>
        </p:txBody>
      </p:sp>
    </p:spTree>
    <p:extLst>
      <p:ext uri="{BB962C8B-B14F-4D97-AF65-F5344CB8AC3E}">
        <p14:creationId xmlns:p14="http://schemas.microsoft.com/office/powerpoint/2010/main" val="220690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3" grpId="0" animBg="1"/>
      <p:bldP spid="2" grpId="0" animBg="1"/>
      <p:bldP spid="5" grpId="0" animBg="1"/>
      <p:bldP spid="6" grpId="0" animBg="1"/>
      <p:bldP spid="7" grpId="0" animBg="1"/>
      <p:bldP spid="8" grpId="0" animBg="1"/>
      <p:bldP spid="4" grpId="0" animBg="1"/>
      <p:bldP spid="11" grpId="0" animBg="1"/>
      <p:bldP spid="12" grpId="0" animBg="1"/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2B39BC3-1DB2-EB36-B4F5-81D5725C3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430" y="890622"/>
            <a:ext cx="5788152" cy="1618895"/>
          </a:xfrm>
        </p:spPr>
        <p:txBody>
          <a:bodyPr rtlCol="0"/>
          <a:lstStyle>
            <a:defPPr>
              <a:defRPr lang="en-US"/>
            </a:defPPr>
          </a:lstStyle>
          <a:p>
            <a:pPr algn="l"/>
            <a:br>
              <a:rPr lang="es-ES" dirty="0">
                <a:solidFill>
                  <a:schemeClr val="accent5">
                    <a:lumMod val="25000"/>
                  </a:schemeClr>
                </a:solidFill>
              </a:rPr>
            </a:br>
            <a:endParaRPr lang="pt-PT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20788277-2115-B31F-EA74-EC5C0C4E45CF}"/>
              </a:ext>
            </a:extLst>
          </p:cNvPr>
          <p:cNvGrpSpPr/>
          <p:nvPr/>
        </p:nvGrpSpPr>
        <p:grpSpPr>
          <a:xfrm>
            <a:off x="4727848" y="5488662"/>
            <a:ext cx="6995887" cy="904857"/>
            <a:chOff x="363640" y="2444916"/>
            <a:chExt cx="5090965" cy="856080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2CD614F2-3F1F-7D65-D0D8-BD9745874800}"/>
                </a:ext>
              </a:extLst>
            </p:cNvPr>
            <p:cNvSpPr/>
            <p:nvPr/>
          </p:nvSpPr>
          <p:spPr>
            <a:xfrm>
              <a:off x="363640" y="2444916"/>
              <a:ext cx="5090965" cy="856080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3199517"/>
                <a:satOff val="15465"/>
                <a:lumOff val="4020"/>
                <a:alphaOff val="0"/>
              </a:schemeClr>
            </a:fillRef>
            <a:effectRef idx="3">
              <a:schemeClr val="accent3">
                <a:hueOff val="3199517"/>
                <a:satOff val="15465"/>
                <a:lumOff val="402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ángulo: esquinas redondeadas 4">
              <a:extLst>
                <a:ext uri="{FF2B5EF4-FFF2-40B4-BE49-F238E27FC236}">
                  <a16:creationId xmlns:a16="http://schemas.microsoft.com/office/drawing/2014/main" id="{23ED0A7B-BA38-2AC7-5373-646380C0358E}"/>
                </a:ext>
              </a:extLst>
            </p:cNvPr>
            <p:cNvSpPr txBox="1"/>
            <p:nvPr/>
          </p:nvSpPr>
          <p:spPr>
            <a:xfrm>
              <a:off x="405430" y="2486706"/>
              <a:ext cx="5007385" cy="7725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2426" tIns="0" rIns="192426" bIns="0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None/>
              </a:pPr>
              <a:r>
                <a:rPr lang="es-ES" sz="2900" b="1" kern="1200" dirty="0">
                  <a:solidFill>
                    <a:schemeClr val="accent1">
                      <a:lumMod val="25000"/>
                    </a:schemeClr>
                  </a:solidFill>
                  <a:latin typeface="Bradley Hand ITC" panose="03070402050302030203" pitchFamily="66" charset="0"/>
                </a:rPr>
                <a:t>En el desierto nos vemos cara a cara con las tinieblas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39F5D8F6-A2D5-F872-1C83-862BE2FD6EA0}"/>
              </a:ext>
            </a:extLst>
          </p:cNvPr>
          <p:cNvSpPr txBox="1"/>
          <p:nvPr/>
        </p:nvSpPr>
        <p:spPr>
          <a:xfrm>
            <a:off x="767408" y="2092640"/>
            <a:ext cx="6098458" cy="2771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Jesucristo </a:t>
            </a: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permaneciendo en el desierto,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quiso llamarnos la atención sobre nuestro </a:t>
            </a:r>
            <a:r>
              <a:rPr lang="es-ES" sz="24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encuentro con las tinieblas</a:t>
            </a:r>
            <a:r>
              <a:rPr lang="es-ES" sz="24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4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y dar a entender que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los periodos sombríos </a:t>
            </a: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 la meditación son necesarios para la redención. </a:t>
            </a:r>
            <a:endParaRPr lang="es-ES" sz="2400" kern="100" dirty="0">
              <a:solidFill>
                <a:schemeClr val="accent1">
                  <a:lumMod val="25000"/>
                </a:schemeClr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9 ideas de Jesús en el desierto | jesus en el desierto, imágenes  religiosas, arte biblico">
            <a:extLst>
              <a:ext uri="{FF2B5EF4-FFF2-40B4-BE49-F238E27FC236}">
                <a16:creationId xmlns:a16="http://schemas.microsoft.com/office/drawing/2014/main" id="{646014E6-4932-4028-E7D8-C59962737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404" y="512811"/>
            <a:ext cx="3600400" cy="4678691"/>
          </a:xfrm>
          <a:prstGeom prst="rect">
            <a:avLst/>
          </a:prstGeom>
          <a:noFill/>
          <a:effectLst>
            <a:softEdge rad="431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D640552C-94C3-C5B1-A276-FEE7AFC0266C}"/>
              </a:ext>
            </a:extLst>
          </p:cNvPr>
          <p:cNvGrpSpPr/>
          <p:nvPr/>
        </p:nvGrpSpPr>
        <p:grpSpPr>
          <a:xfrm>
            <a:off x="983432" y="478491"/>
            <a:ext cx="6458048" cy="1332312"/>
            <a:chOff x="363640" y="2444916"/>
            <a:chExt cx="5090965" cy="856080"/>
          </a:xfr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grpSpPr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A56C77E7-BAE8-56EC-9F32-3221FD238834}"/>
                </a:ext>
              </a:extLst>
            </p:cNvPr>
            <p:cNvSpPr/>
            <p:nvPr/>
          </p:nvSpPr>
          <p:spPr>
            <a:xfrm>
              <a:off x="363640" y="2444916"/>
              <a:ext cx="5090965" cy="856080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3199517"/>
                <a:satOff val="15465"/>
                <a:lumOff val="4020"/>
                <a:alphaOff val="0"/>
              </a:schemeClr>
            </a:fillRef>
            <a:effectRef idx="3">
              <a:schemeClr val="accent3">
                <a:hueOff val="3199517"/>
                <a:satOff val="15465"/>
                <a:lumOff val="402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ángulo: esquinas redondeadas 4">
              <a:extLst>
                <a:ext uri="{FF2B5EF4-FFF2-40B4-BE49-F238E27FC236}">
                  <a16:creationId xmlns:a16="http://schemas.microsoft.com/office/drawing/2014/main" id="{1A0C0451-EB77-1CEE-DC88-FABE87191014}"/>
                </a:ext>
              </a:extLst>
            </p:cNvPr>
            <p:cNvSpPr txBox="1"/>
            <p:nvPr/>
          </p:nvSpPr>
          <p:spPr>
            <a:xfrm>
              <a:off x="405430" y="2486706"/>
              <a:ext cx="5007385" cy="7725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2426" tIns="0" rIns="192426" bIns="0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None/>
              </a:pPr>
              <a:r>
                <a:rPr lang="es-ES" sz="2900" b="1" kern="1200" dirty="0">
                  <a:solidFill>
                    <a:schemeClr val="accent1">
                      <a:lumMod val="25000"/>
                    </a:schemeClr>
                  </a:solidFill>
                  <a:latin typeface="Bradley Hand ITC" panose="03070402050302030203" pitchFamily="66" charset="0"/>
                </a:rPr>
                <a:t>En la contemplación tenemos que atravesar nuestras oscuridades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450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E83F2320-75E7-4EDF-A698-11AD9D92A6C5}"/>
              </a:ext>
            </a:extLst>
          </p:cNvPr>
          <p:cNvSpPr txBox="1"/>
          <p:nvPr/>
        </p:nvSpPr>
        <p:spPr>
          <a:xfrm>
            <a:off x="10128448" y="1722649"/>
            <a:ext cx="609834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643003DF-8D9D-43EB-8C0A-7458493CF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1332" y="1491003"/>
            <a:ext cx="6984776" cy="1609300"/>
          </a:xfrm>
        </p:spPr>
        <p:txBody>
          <a:bodyPr/>
          <a:lstStyle/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1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“</a:t>
            </a:r>
            <a:r>
              <a:rPr lang="es-ES" sz="28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me fue dada una increíble transformación en la quietud de la meditación.” </a:t>
            </a:r>
          </a:p>
          <a:p>
            <a:endParaRPr lang="es-ES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C7E17FB1-C905-9A90-481C-A81FCCD7A95C}"/>
              </a:ext>
            </a:extLst>
          </p:cNvPr>
          <p:cNvGrpSpPr/>
          <p:nvPr/>
        </p:nvGrpSpPr>
        <p:grpSpPr>
          <a:xfrm>
            <a:off x="263352" y="327211"/>
            <a:ext cx="11737304" cy="663071"/>
            <a:chOff x="363640" y="59195"/>
            <a:chExt cx="5090965" cy="560880"/>
          </a:xfr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grpSpPr>
        <p:sp>
          <p:nvSpPr>
            <p:cNvPr id="8" name="Rectángulo: esquinas redondeadas 7">
              <a:extLst>
                <a:ext uri="{FF2B5EF4-FFF2-40B4-BE49-F238E27FC236}">
                  <a16:creationId xmlns:a16="http://schemas.microsoft.com/office/drawing/2014/main" id="{DF2D1320-ADB6-0735-C68E-E0FB25689F9C}"/>
                </a:ext>
              </a:extLst>
            </p:cNvPr>
            <p:cNvSpPr/>
            <p:nvPr/>
          </p:nvSpPr>
          <p:spPr>
            <a:xfrm>
              <a:off x="363640" y="59195"/>
              <a:ext cx="5090965" cy="560880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ángulo: esquinas redondeadas 4">
              <a:extLst>
                <a:ext uri="{FF2B5EF4-FFF2-40B4-BE49-F238E27FC236}">
                  <a16:creationId xmlns:a16="http://schemas.microsoft.com/office/drawing/2014/main" id="{3BD9951F-97B2-9846-1494-F7F68651323A}"/>
                </a:ext>
              </a:extLst>
            </p:cNvPr>
            <p:cNvSpPr txBox="1"/>
            <p:nvPr/>
          </p:nvSpPr>
          <p:spPr>
            <a:xfrm>
              <a:off x="391020" y="86575"/>
              <a:ext cx="5036205" cy="5061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2426" tIns="0" rIns="192426" bIns="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900" dirty="0">
                  <a:solidFill>
                    <a:srgbClr val="002060"/>
                  </a:solidFill>
                </a:rPr>
                <a:t>Experiencia de “</a:t>
              </a:r>
              <a:r>
                <a:rPr lang="es-ES" sz="1900" kern="1200" dirty="0">
                  <a:solidFill>
                    <a:srgbClr val="002060"/>
                  </a:solidFill>
                </a:rPr>
                <a:t>secuestro” que  vivió </a:t>
              </a:r>
              <a:r>
                <a:rPr lang="es-ES" sz="1900" kern="1200" dirty="0" err="1">
                  <a:solidFill>
                    <a:srgbClr val="002060"/>
                  </a:solidFill>
                </a:rPr>
                <a:t>Jalics</a:t>
              </a:r>
              <a:r>
                <a:rPr lang="es-ES" sz="1900" kern="1200" dirty="0">
                  <a:solidFill>
                    <a:srgbClr val="002060"/>
                  </a:solidFill>
                </a:rPr>
                <a:t>, fue también una experiencia de desierto y de noche”</a:t>
              </a: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1ED120DE-A9EF-7725-3E58-FB481EB961D8}"/>
              </a:ext>
            </a:extLst>
          </p:cNvPr>
          <p:cNvSpPr txBox="1"/>
          <p:nvPr/>
        </p:nvSpPr>
        <p:spPr>
          <a:xfrm>
            <a:off x="6110470" y="4650854"/>
            <a:ext cx="6098344" cy="98527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  <a:effectLst>
            <a:softEdge rad="2286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Al prestar atención a Jesucristo,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nos comunicamos con su poder sanador</a:t>
            </a:r>
            <a:r>
              <a:rPr lang="es-ES" sz="2400" kern="100" dirty="0">
                <a:solidFill>
                  <a:schemeClr val="accent1">
                    <a:lumMod val="25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B2A3CBD-BC7D-DFBA-3865-EA9DF9F43D00}"/>
              </a:ext>
            </a:extLst>
          </p:cNvPr>
          <p:cNvSpPr txBox="1"/>
          <p:nvPr/>
        </p:nvSpPr>
        <p:spPr>
          <a:xfrm>
            <a:off x="649101" y="5437562"/>
            <a:ext cx="4632481" cy="1200329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chemeClr val="accent1">
                <a:lumMod val="50000"/>
              </a:schemeClr>
            </a:solidFill>
          </a:ln>
          <a:effectLst>
            <a:softEdge rad="190500"/>
          </a:effectLst>
        </p:spPr>
        <p:txBody>
          <a:bodyPr wrap="square">
            <a:spAutoFit/>
          </a:bodyPr>
          <a:lstStyle/>
          <a:p>
            <a:pPr algn="ctr"/>
            <a:endParaRPr lang="es-ES" sz="2400" b="1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400" b="1" kern="100" dirty="0"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roceso de purificación</a:t>
            </a:r>
          </a:p>
          <a:p>
            <a:pPr algn="ctr"/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ES" sz="24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9D73BFD-7462-0645-CC9D-C9DD7008A0D9}"/>
              </a:ext>
            </a:extLst>
          </p:cNvPr>
          <p:cNvSpPr txBox="1"/>
          <p:nvPr/>
        </p:nvSpPr>
        <p:spPr>
          <a:xfrm>
            <a:off x="527214" y="3330249"/>
            <a:ext cx="4992722" cy="148303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1">
                <a:lumMod val="50000"/>
              </a:schemeClr>
            </a:solidFill>
          </a:ln>
          <a:effectLst>
            <a:softEdge rad="177800"/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quietud puede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poner en movimiento muchas cosas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24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 el interior del hombre. </a:t>
            </a:r>
          </a:p>
        </p:txBody>
      </p:sp>
      <p:sp>
        <p:nvSpPr>
          <p:cNvPr id="14" name="Flecha: hacia abajo 13">
            <a:extLst>
              <a:ext uri="{FF2B5EF4-FFF2-40B4-BE49-F238E27FC236}">
                <a16:creationId xmlns:a16="http://schemas.microsoft.com/office/drawing/2014/main" id="{4984E3AF-BD25-9100-2F16-A78658381C7F}"/>
              </a:ext>
            </a:extLst>
          </p:cNvPr>
          <p:cNvSpPr/>
          <p:nvPr/>
        </p:nvSpPr>
        <p:spPr>
          <a:xfrm>
            <a:off x="839416" y="466798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: hacia abajo 14">
            <a:extLst>
              <a:ext uri="{FF2B5EF4-FFF2-40B4-BE49-F238E27FC236}">
                <a16:creationId xmlns:a16="http://schemas.microsoft.com/office/drawing/2014/main" id="{4F83AA49-4B81-7AFF-10A8-78973DF1F3F2}"/>
              </a:ext>
            </a:extLst>
          </p:cNvPr>
          <p:cNvSpPr/>
          <p:nvPr/>
        </p:nvSpPr>
        <p:spPr>
          <a:xfrm rot="17872545">
            <a:off x="5629270" y="3907520"/>
            <a:ext cx="405736" cy="113117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lecha: hacia abajo 15">
            <a:extLst>
              <a:ext uri="{FF2B5EF4-FFF2-40B4-BE49-F238E27FC236}">
                <a16:creationId xmlns:a16="http://schemas.microsoft.com/office/drawing/2014/main" id="{F35E94FA-A468-1877-7098-89B87DBE006C}"/>
              </a:ext>
            </a:extLst>
          </p:cNvPr>
          <p:cNvSpPr/>
          <p:nvPr/>
        </p:nvSpPr>
        <p:spPr>
          <a:xfrm rot="4191331">
            <a:off x="5603928" y="5211798"/>
            <a:ext cx="405736" cy="113117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Jesús y los enfermos en el contexto de la Antigüedad">
            <a:extLst>
              <a:ext uri="{FF2B5EF4-FFF2-40B4-BE49-F238E27FC236}">
                <a16:creationId xmlns:a16="http://schemas.microsoft.com/office/drawing/2014/main" id="{E9118E87-A6CA-5CF2-22B9-919E52159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937" y="1491003"/>
            <a:ext cx="4874436" cy="2603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92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3" grpId="0" animBg="1"/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8A620-F34F-6B25-89DB-3BEEE2BCA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8EC3781-C6E3-D3D0-660A-866A341BCEF4}"/>
              </a:ext>
            </a:extLst>
          </p:cNvPr>
          <p:cNvSpPr txBox="1"/>
          <p:nvPr/>
        </p:nvSpPr>
        <p:spPr>
          <a:xfrm>
            <a:off x="1631504" y="2828835"/>
            <a:ext cx="9289032" cy="120032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778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latin typeface="Bradley Hand ITC" panose="03070402050302030203" pitchFamily="66" charset="0"/>
              </a:rPr>
              <a:t>Exposición concreta del proceso de la redención en la contemplación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2D413D7-8C97-47CE-5490-726CC485A38C}"/>
              </a:ext>
            </a:extLst>
          </p:cNvPr>
          <p:cNvSpPr txBox="1"/>
          <p:nvPr/>
        </p:nvSpPr>
        <p:spPr>
          <a:xfrm>
            <a:off x="2819636" y="4365104"/>
            <a:ext cx="6552728" cy="672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El objetivo: que logres captar claramente qué es lo que ocurre durante la meditación.</a:t>
            </a:r>
            <a:endParaRPr lang="es-ES" sz="16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80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C267C-EA3F-81BF-7E5C-896DA6C13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38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3472" y="5577840"/>
            <a:ext cx="10040112" cy="1280160"/>
          </a:xfrm>
          <a:solidFill>
            <a:schemeClr val="accent3">
              <a:lumMod val="20000"/>
              <a:lumOff val="80000"/>
            </a:schemeClr>
          </a:solidFill>
          <a:effectLst>
            <a:softEdge rad="406400"/>
          </a:effectLst>
        </p:spPr>
        <p:txBody>
          <a:bodyPr rtlCol="0" anchor="t">
            <a:normAutofit/>
          </a:bodyPr>
          <a:lstStyle>
            <a:defPPr>
              <a:defRPr lang="en-US"/>
            </a:defPPr>
          </a:lstStyle>
          <a:p>
            <a:pPr marL="0" indent="0" algn="ctr" rtl="0">
              <a:buNone/>
            </a:pPr>
            <a:endParaRPr lang="pt-PT" b="1" dirty="0">
              <a:solidFill>
                <a:schemeClr val="accent4">
                  <a:lumMod val="50000"/>
                </a:schemeClr>
              </a:solidFill>
              <a:latin typeface="Abadi Extra Light" panose="020B0204020104020204" pitchFamily="34" charset="0"/>
            </a:endParaRPr>
          </a:p>
          <a:p>
            <a:pPr marL="0" indent="0" algn="ctr" rtl="0">
              <a:buNone/>
            </a:pPr>
            <a:r>
              <a:rPr lang="pt-PT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  <a:t>E</a:t>
            </a:r>
            <a:r>
              <a:rPr lang="pt-PT" b="1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  <a:t>l Santo Nombre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BAD7E4D-2845-1C65-C68C-17256EE5F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292" y="0"/>
            <a:ext cx="4248472" cy="6042022"/>
          </a:xfrm>
          <a:prstGeom prst="rect">
            <a:avLst/>
          </a:prstGeom>
          <a:effectLst>
            <a:softEdge rad="355600"/>
          </a:effectLst>
        </p:spPr>
      </p:pic>
    </p:spTree>
    <p:extLst>
      <p:ext uri="{BB962C8B-B14F-4D97-AF65-F5344CB8AC3E}">
        <p14:creationId xmlns:p14="http://schemas.microsoft.com/office/powerpoint/2010/main" val="62773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61FB9-258A-731E-1852-129D2A1AE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419D076-D16B-648E-B3B3-283961D0A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430" y="890622"/>
            <a:ext cx="5788152" cy="1618895"/>
          </a:xfrm>
        </p:spPr>
        <p:txBody>
          <a:bodyPr rtlCol="0"/>
          <a:lstStyle>
            <a:defPPr>
              <a:defRPr lang="en-US"/>
            </a:defPPr>
          </a:lstStyle>
          <a:p>
            <a:pPr algn="l"/>
            <a:br>
              <a:rPr lang="es-ES" dirty="0">
                <a:solidFill>
                  <a:schemeClr val="accent5">
                    <a:lumMod val="25000"/>
                  </a:schemeClr>
                </a:solidFill>
              </a:rPr>
            </a:br>
            <a:endParaRPr lang="pt-PT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50F8D98-D955-DC73-65A4-CBB3B55875B9}"/>
              </a:ext>
            </a:extLst>
          </p:cNvPr>
          <p:cNvSpPr txBox="1"/>
          <p:nvPr/>
        </p:nvSpPr>
        <p:spPr>
          <a:xfrm>
            <a:off x="4528978" y="1735226"/>
            <a:ext cx="6312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6225615-4080-62B0-C3B2-DC0343CFB07E}"/>
              </a:ext>
            </a:extLst>
          </p:cNvPr>
          <p:cNvSpPr txBox="1"/>
          <p:nvPr/>
        </p:nvSpPr>
        <p:spPr>
          <a:xfrm>
            <a:off x="3077860" y="95401"/>
            <a:ext cx="6036279" cy="2554545"/>
          </a:xfrm>
          <a:prstGeom prst="rect">
            <a:avLst/>
          </a:prstGeom>
          <a:gradFill flip="none" rotWithShape="1">
            <a:gsLst>
              <a:gs pos="8400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228600"/>
          </a:effectLst>
        </p:spPr>
        <p:txBody>
          <a:bodyPr wrap="square">
            <a:spAutoFit/>
          </a:bodyPr>
          <a:lstStyle/>
          <a:p>
            <a:pPr algn="ctr"/>
            <a:endParaRPr lang="es-ES" sz="4000" dirty="0">
              <a:solidFill>
                <a:srgbClr val="C00000"/>
              </a:solidFill>
              <a:effectLst/>
              <a:latin typeface="Bradley Hand ITC" panose="03070402050302030203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40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Restablecer nuestra condición original</a:t>
            </a:r>
          </a:p>
          <a:p>
            <a:pPr algn="ctr"/>
            <a:r>
              <a:rPr lang="es-ES" sz="40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4000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178D8EF-474D-FB60-38B2-8CA41603D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302" y="3744383"/>
            <a:ext cx="6042670" cy="3258302"/>
          </a:xfrm>
          <a:prstGeom prst="rect">
            <a:avLst/>
          </a:prstGeom>
          <a:noFill/>
          <a:effectLst>
            <a:softEdge rad="444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6675B9E8-A86E-D68F-6B1C-55D9AC25D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37" y="1994840"/>
            <a:ext cx="4040759" cy="3015028"/>
          </a:xfrm>
          <a:prstGeom prst="rect">
            <a:avLst/>
          </a:prstGeom>
          <a:noFill/>
          <a:effectLst>
            <a:softEdge rad="393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La creación de Adán - Wikipedia, la enciclopedia libre">
            <a:extLst>
              <a:ext uri="{FF2B5EF4-FFF2-40B4-BE49-F238E27FC236}">
                <a16:creationId xmlns:a16="http://schemas.microsoft.com/office/drawing/2014/main" id="{76DA2FE3-4339-B5E1-EF99-B58858F0E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284" y="1994841"/>
            <a:ext cx="6349728" cy="2886240"/>
          </a:xfrm>
          <a:prstGeom prst="rect">
            <a:avLst/>
          </a:prstGeom>
          <a:noFill/>
          <a:effectLst>
            <a:softEdge rad="406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02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F97FA-7DE9-3F0D-5959-16BF4F9B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08964B0-132F-EFDC-9AC0-50CE25E3E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430" y="890622"/>
            <a:ext cx="5788152" cy="1618895"/>
          </a:xfrm>
        </p:spPr>
        <p:txBody>
          <a:bodyPr rtlCol="0"/>
          <a:lstStyle>
            <a:defPPr>
              <a:defRPr lang="en-US"/>
            </a:defPPr>
          </a:lstStyle>
          <a:p>
            <a:pPr algn="l"/>
            <a:br>
              <a:rPr lang="es-ES" dirty="0">
                <a:solidFill>
                  <a:schemeClr val="accent5">
                    <a:lumMod val="25000"/>
                  </a:schemeClr>
                </a:solidFill>
              </a:rPr>
            </a:br>
            <a:endParaRPr lang="pt-PT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EF204D8-0EC0-1244-8C05-1A458C0AFE30}"/>
              </a:ext>
            </a:extLst>
          </p:cNvPr>
          <p:cNvSpPr txBox="1"/>
          <p:nvPr/>
        </p:nvSpPr>
        <p:spPr>
          <a:xfrm>
            <a:off x="4528978" y="1735226"/>
            <a:ext cx="6312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2A7934E-278E-37CB-64C4-FFFB00A79C77}"/>
              </a:ext>
            </a:extLst>
          </p:cNvPr>
          <p:cNvSpPr txBox="1"/>
          <p:nvPr/>
        </p:nvSpPr>
        <p:spPr>
          <a:xfrm>
            <a:off x="519430" y="11659"/>
            <a:ext cx="11352584" cy="1938992"/>
          </a:xfrm>
          <a:prstGeom prst="rect">
            <a:avLst/>
          </a:prstGeom>
          <a:gradFill flip="none" rotWithShape="1">
            <a:gsLst>
              <a:gs pos="8400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228600"/>
          </a:effectLst>
        </p:spPr>
        <p:txBody>
          <a:bodyPr wrap="square">
            <a:spAutoFit/>
          </a:bodyPr>
          <a:lstStyle/>
          <a:p>
            <a:pPr algn="ctr"/>
            <a:endParaRPr lang="es-ES" sz="4000" dirty="0">
              <a:solidFill>
                <a:srgbClr val="C00000"/>
              </a:solidFill>
              <a:effectLst/>
              <a:latin typeface="Bradley Hand ITC" panose="03070402050302030203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40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Vivimos en la periferia de nuestro ser</a:t>
            </a:r>
          </a:p>
          <a:p>
            <a:pPr algn="ctr"/>
            <a:r>
              <a:rPr lang="es-ES" sz="4000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4000" dirty="0"/>
          </a:p>
        </p:txBody>
      </p:sp>
      <p:pic>
        <p:nvPicPr>
          <p:cNvPr id="2050" name="Picture 2" descr="La periferia, de qué trata: lo que debes saber sobre la nueva serie de  Amazon Prime Video The Peripheral | MAG | EL COMERCIO PERÚ">
            <a:extLst>
              <a:ext uri="{FF2B5EF4-FFF2-40B4-BE49-F238E27FC236}">
                <a16:creationId xmlns:a16="http://schemas.microsoft.com/office/drawing/2014/main" id="{9DA7E105-5816-E40D-8B10-DF81A24C9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3665634"/>
            <a:ext cx="4398463" cy="2964532"/>
          </a:xfrm>
          <a:prstGeom prst="rect">
            <a:avLst/>
          </a:prstGeom>
          <a:noFill/>
          <a:effectLst>
            <a:softEdge rad="355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nonymous&quot; - LegalToday">
            <a:extLst>
              <a:ext uri="{FF2B5EF4-FFF2-40B4-BE49-F238E27FC236}">
                <a16:creationId xmlns:a16="http://schemas.microsoft.com/office/drawing/2014/main" id="{35CB7A2C-B3B4-D469-3546-F7D0B7EE9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0" y="2137272"/>
            <a:ext cx="3450944" cy="1938992"/>
          </a:xfrm>
          <a:prstGeom prst="rect">
            <a:avLst/>
          </a:prstGeom>
          <a:noFill/>
          <a:effectLst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ilueta-interrogante - Óscar León - Blog de la Abogacía Práctica">
            <a:extLst>
              <a:ext uri="{FF2B5EF4-FFF2-40B4-BE49-F238E27FC236}">
                <a16:creationId xmlns:a16="http://schemas.microsoft.com/office/drawing/2014/main" id="{8F1B1F35-C46E-6CD8-EB92-205C04E3C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911" y="1919892"/>
            <a:ext cx="3334499" cy="2361937"/>
          </a:xfrm>
          <a:prstGeom prst="rect">
            <a:avLst/>
          </a:prstGeom>
          <a:noFill/>
          <a:effectLst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27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4E583-561F-8DE9-51D4-69470B2BD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16070B3-6AA3-464F-D517-F676E324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430" y="890622"/>
            <a:ext cx="5788152" cy="1618895"/>
          </a:xfrm>
        </p:spPr>
        <p:txBody>
          <a:bodyPr rtlCol="0"/>
          <a:lstStyle>
            <a:defPPr>
              <a:defRPr lang="en-US"/>
            </a:defPPr>
          </a:lstStyle>
          <a:p>
            <a:pPr algn="l"/>
            <a:br>
              <a:rPr lang="es-ES" dirty="0">
                <a:solidFill>
                  <a:schemeClr val="accent5">
                    <a:lumMod val="25000"/>
                  </a:schemeClr>
                </a:solidFill>
              </a:rPr>
            </a:br>
            <a:endParaRPr lang="pt-PT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40B0FD3-FF68-9DBF-4FD7-1A8871AE0F6E}"/>
              </a:ext>
            </a:extLst>
          </p:cNvPr>
          <p:cNvSpPr txBox="1"/>
          <p:nvPr/>
        </p:nvSpPr>
        <p:spPr>
          <a:xfrm>
            <a:off x="4528978" y="1735226"/>
            <a:ext cx="6312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E0E32EA-E062-21E1-F01D-81EEA8BBDC5F}"/>
              </a:ext>
            </a:extLst>
          </p:cNvPr>
          <p:cNvSpPr txBox="1"/>
          <p:nvPr/>
        </p:nvSpPr>
        <p:spPr>
          <a:xfrm>
            <a:off x="519430" y="228902"/>
            <a:ext cx="11481226" cy="1323439"/>
          </a:xfrm>
          <a:prstGeom prst="rect">
            <a:avLst/>
          </a:prstGeom>
          <a:gradFill flip="none" rotWithShape="1">
            <a:gsLst>
              <a:gs pos="8400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2286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rgbClr val="0F4761"/>
                </a:solidFill>
                <a:latin typeface="Bradley Hand ITC" panose="03070402050302030203" pitchFamily="66" charset="0"/>
                <a:ea typeface="Times New Roman" panose="02020603050405020304" pitchFamily="18" charset="0"/>
              </a:rPr>
              <a:t>D</a:t>
            </a:r>
            <a:r>
              <a:rPr lang="es-ES" sz="4000" b="1" dirty="0">
                <a:solidFill>
                  <a:srgbClr val="0F4761"/>
                </a:solidFill>
                <a:effectLst/>
                <a:latin typeface="Bradley Hand ITC" panose="03070402050302030203" pitchFamily="66" charset="0"/>
                <a:ea typeface="Times New Roman" panose="02020603050405020304" pitchFamily="18" charset="0"/>
              </a:rPr>
              <a:t>ificultades para acceder al lugar profundo de nuestro ser </a:t>
            </a:r>
            <a:endParaRPr lang="es-ES" sz="4000" dirty="0">
              <a:latin typeface="Bradley Hand ITC" panose="03070402050302030203" pitchFamily="66" charset="0"/>
            </a:endParaRPr>
          </a:p>
        </p:txBody>
      </p:sp>
      <p:pic>
        <p:nvPicPr>
          <p:cNvPr id="5122" name="Picture 2" descr="INTELIGENCIA EMOCIONAL, ENEAGRAMA, DESARROLLO PERSONAL, COACHING, | Área  Vitae | Salud y crecimiento personal Barcelona">
            <a:extLst>
              <a:ext uri="{FF2B5EF4-FFF2-40B4-BE49-F238E27FC236}">
                <a16:creationId xmlns:a16="http://schemas.microsoft.com/office/drawing/2014/main" id="{2C6510FE-EDB1-75B1-1A38-3F4567F69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51" y="2780928"/>
            <a:ext cx="3704286" cy="2465034"/>
          </a:xfrm>
          <a:prstGeom prst="rect">
            <a:avLst/>
          </a:prstGeom>
          <a:noFill/>
          <a:effectLst>
            <a:softEdge rad="571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Qué significa esencia? | III. Aristóteles 6 | Metafísica | T03 E06 - YouTube">
            <a:extLst>
              <a:ext uri="{FF2B5EF4-FFF2-40B4-BE49-F238E27FC236}">
                <a16:creationId xmlns:a16="http://schemas.microsoft.com/office/drawing/2014/main" id="{124F063D-8271-260C-EA99-8A2CFC71D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013" y="3110241"/>
            <a:ext cx="4113807" cy="3081384"/>
          </a:xfrm>
          <a:prstGeom prst="rect">
            <a:avLst/>
          </a:prstGeom>
          <a:noFill/>
          <a:effectLst>
            <a:softEdge rad="584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Qué es la esencia de una persona y cómo se construye">
            <a:extLst>
              <a:ext uri="{FF2B5EF4-FFF2-40B4-BE49-F238E27FC236}">
                <a16:creationId xmlns:a16="http://schemas.microsoft.com/office/drawing/2014/main" id="{14D5E84B-655E-4716-C0E2-70160A3F6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541" y="4947358"/>
            <a:ext cx="3087004" cy="2054261"/>
          </a:xfrm>
          <a:prstGeom prst="rect">
            <a:avLst/>
          </a:prstGeom>
          <a:noFill/>
          <a:effectLst>
            <a:softEdge rad="381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Munch y la condición humana">
            <a:extLst>
              <a:ext uri="{FF2B5EF4-FFF2-40B4-BE49-F238E27FC236}">
                <a16:creationId xmlns:a16="http://schemas.microsoft.com/office/drawing/2014/main" id="{65926CAA-1D6B-6465-333C-D4782E181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154" y="1696293"/>
            <a:ext cx="4708024" cy="3132976"/>
          </a:xfrm>
          <a:prstGeom prst="rect">
            <a:avLst/>
          </a:prstGeom>
          <a:noFill/>
          <a:effectLst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35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0CC43EC-BA05-7582-D676-AFEDB2DDAB32}"/>
              </a:ext>
            </a:extLst>
          </p:cNvPr>
          <p:cNvSpPr txBox="1"/>
          <p:nvPr/>
        </p:nvSpPr>
        <p:spPr>
          <a:xfrm>
            <a:off x="1271464" y="468948"/>
            <a:ext cx="7128792" cy="5232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softEdge rad="76200"/>
          </a:effectLst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</a:rPr>
              <a:t>Oscuridades que  no podemos atravesar solos</a:t>
            </a:r>
            <a:endParaRPr lang="es-ES" sz="2800" dirty="0">
              <a:solidFill>
                <a:srgbClr val="0033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C2D25-8150-AA05-FB66-9A4CFEDAB624}"/>
              </a:ext>
            </a:extLst>
          </p:cNvPr>
          <p:cNvSpPr txBox="1"/>
          <p:nvPr/>
        </p:nvSpPr>
        <p:spPr>
          <a:xfrm>
            <a:off x="4746141" y="3302423"/>
            <a:ext cx="3435815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V</a:t>
            </a:r>
            <a:r>
              <a:rPr lang="es-ES" sz="28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iajes compulsivos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19D8E3-58D8-AF86-47C9-CE38A78BDC9B}"/>
              </a:ext>
            </a:extLst>
          </p:cNvPr>
          <p:cNvSpPr txBox="1"/>
          <p:nvPr/>
        </p:nvSpPr>
        <p:spPr>
          <a:xfrm>
            <a:off x="2671463" y="1304213"/>
            <a:ext cx="6096000" cy="1014380"/>
          </a:xfrm>
          <a:prstGeom prst="rect">
            <a:avLst/>
          </a:prstGeom>
          <a:solidFill>
            <a:schemeClr val="accent1">
              <a:lumMod val="9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8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Las reprimimos o desplazamos de diferentes maneras: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DCC2BE1-3404-746F-6B6F-9B40017F701F}"/>
              </a:ext>
            </a:extLst>
          </p:cNvPr>
          <p:cNvSpPr txBox="1"/>
          <p:nvPr/>
        </p:nvSpPr>
        <p:spPr>
          <a:xfrm>
            <a:off x="5133956" y="411420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kern="100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U</a:t>
            </a:r>
            <a:r>
              <a:rPr lang="es-ES" sz="28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so de alcohol y otras sustancias</a:t>
            </a:r>
            <a:endParaRPr lang="es-ES" sz="28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690A971-3144-75FC-3885-2C2BAC4FA99B}"/>
              </a:ext>
            </a:extLst>
          </p:cNvPr>
          <p:cNvSpPr txBox="1"/>
          <p:nvPr/>
        </p:nvSpPr>
        <p:spPr>
          <a:xfrm>
            <a:off x="5602921" y="4863634"/>
            <a:ext cx="367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kern="100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es-ES" sz="28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dicción al trabajo</a:t>
            </a:r>
            <a:endParaRPr lang="es-ES" sz="28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4845C8F-E798-9051-F6B7-9F533592C668}"/>
              </a:ext>
            </a:extLst>
          </p:cNvPr>
          <p:cNvSpPr txBox="1"/>
          <p:nvPr/>
        </p:nvSpPr>
        <p:spPr>
          <a:xfrm>
            <a:off x="5995601" y="5553787"/>
            <a:ext cx="29674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“</a:t>
            </a:r>
            <a:r>
              <a:rPr lang="es-ES" sz="3200" b="1" kern="100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es-ES" sz="32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ctividades sagradas”…</a:t>
            </a:r>
            <a:endParaRPr lang="es-ES" sz="3200" dirty="0"/>
          </a:p>
        </p:txBody>
      </p:sp>
      <p:pic>
        <p:nvPicPr>
          <p:cNvPr id="4104" name="Picture 8" descr="La condición humana - René Magritte - Historia Arte (HA!)">
            <a:extLst>
              <a:ext uri="{FF2B5EF4-FFF2-40B4-BE49-F238E27FC236}">
                <a16:creationId xmlns:a16="http://schemas.microsoft.com/office/drawing/2014/main" id="{E0A1C69E-D9F8-45D7-9742-65E2FDC5F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96" y="1282120"/>
            <a:ext cx="1792040" cy="1792040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xplorando El Hijo del Hombre de René Magritte">
            <a:extLst>
              <a:ext uri="{FF2B5EF4-FFF2-40B4-BE49-F238E27FC236}">
                <a16:creationId xmlns:a16="http://schemas.microsoft.com/office/drawing/2014/main" id="{3F3D0623-D8C2-82FB-5B6D-28A9EBD0A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856" y="34658"/>
            <a:ext cx="3024336" cy="1884885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Adicción al trabajo - Sección Sindical CGT ALTEN">
            <a:extLst>
              <a:ext uri="{FF2B5EF4-FFF2-40B4-BE49-F238E27FC236}">
                <a16:creationId xmlns:a16="http://schemas.microsoft.com/office/drawing/2014/main" id="{CBA1ECF0-FB19-A904-7492-E6061C272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88" y="4808333"/>
            <a:ext cx="2571750" cy="17811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Redes sociales: JOMO, el antídoto para dejar de estar constantemente  conectado - BBC News Mundo">
            <a:extLst>
              <a:ext uri="{FF2B5EF4-FFF2-40B4-BE49-F238E27FC236}">
                <a16:creationId xmlns:a16="http://schemas.microsoft.com/office/drawing/2014/main" id="{E58780B2-5EF9-F597-0D42-966FBDAD1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578" y="2177969"/>
            <a:ext cx="3108614" cy="1740824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El alcohol es una droga">
            <a:extLst>
              <a:ext uri="{FF2B5EF4-FFF2-40B4-BE49-F238E27FC236}">
                <a16:creationId xmlns:a16="http://schemas.microsoft.com/office/drawing/2014/main" id="{9A5C4499-1ACD-384F-E6AF-D7756AFC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438" y="3157864"/>
            <a:ext cx="2360747" cy="1565278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Actividades Religiosas - Residencias Getriátricas Los Nogales">
            <a:extLst>
              <a:ext uri="{FF2B5EF4-FFF2-40B4-BE49-F238E27FC236}">
                <a16:creationId xmlns:a16="http://schemas.microsoft.com/office/drawing/2014/main" id="{F3A98D59-3903-E44F-4F12-013EAFACE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062" y="4656627"/>
            <a:ext cx="2755384" cy="1932881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2874C10-1EC2-5C2F-9951-948885EF1A1A}"/>
              </a:ext>
            </a:extLst>
          </p:cNvPr>
          <p:cNvSpPr txBox="1"/>
          <p:nvPr/>
        </p:nvSpPr>
        <p:spPr>
          <a:xfrm>
            <a:off x="4126084" y="2520777"/>
            <a:ext cx="3939832" cy="952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kern="100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D</a:t>
            </a:r>
            <a:r>
              <a:rPr lang="es-ES" sz="2800" b="1" kern="100" dirty="0">
                <a:solidFill>
                  <a:srgbClr val="003300"/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istracciones…</a:t>
            </a:r>
            <a:r>
              <a:rPr lang="es-ES" sz="2800" b="1" kern="100" dirty="0">
                <a:solidFill>
                  <a:srgbClr val="003300"/>
                </a:solidFill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Ocio…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ES" sz="1800" b="1" kern="100" dirty="0">
              <a:solidFill>
                <a:srgbClr val="003300"/>
              </a:solidFill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17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2" grpId="0" animBg="1"/>
      <p:bldP spid="14" grpId="0"/>
      <p:bldP spid="18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4109A-A1CD-879C-FCB1-34E0B19A1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9DAF3F-F85F-8094-F9D3-3E70F71E2DFD}"/>
              </a:ext>
            </a:extLst>
          </p:cNvPr>
          <p:cNvSpPr txBox="1"/>
          <p:nvPr/>
        </p:nvSpPr>
        <p:spPr>
          <a:xfrm>
            <a:off x="2709417" y="136968"/>
            <a:ext cx="7920880" cy="61927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254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200" b="1" kern="100" dirty="0"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En este proceso, no estamos solos. </a:t>
            </a:r>
            <a:endParaRPr lang="es-ES" sz="3200" kern="100" dirty="0">
              <a:effectLst/>
              <a:latin typeface="Bradley Hand ITC" panose="03070402050302030203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BBBA0E3-31C8-9B4D-3B34-3F02D3652D26}"/>
              </a:ext>
            </a:extLst>
          </p:cNvPr>
          <p:cNvSpPr txBox="1"/>
          <p:nvPr/>
        </p:nvSpPr>
        <p:spPr>
          <a:xfrm>
            <a:off x="-66951" y="5154093"/>
            <a:ext cx="7944544" cy="138499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5000"/>
                  <a:tint val="66000"/>
                  <a:satMod val="160000"/>
                </a:schemeClr>
              </a:gs>
              <a:gs pos="50000">
                <a:schemeClr val="accent1">
                  <a:lumMod val="25000"/>
                  <a:tint val="44500"/>
                  <a:satMod val="160000"/>
                </a:schemeClr>
              </a:gs>
              <a:gs pos="100000">
                <a:schemeClr val="accent1">
                  <a:lumMod val="2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effectLst>
            <a:softEdge rad="762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Bastará que estemos dispuestos </a:t>
            </a:r>
          </a:p>
          <a:p>
            <a:pPr algn="ctr"/>
            <a:r>
              <a:rPr lang="es-ES" sz="2800" b="1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a cargar con nuestra cruz </a:t>
            </a:r>
          </a:p>
          <a:p>
            <a:pPr algn="ctr"/>
            <a:r>
              <a:rPr lang="es-ES" sz="2800" b="1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y a padecer este sufrimiento. </a:t>
            </a:r>
            <a:endParaRPr lang="es-ES" sz="2800" b="1" dirty="0">
              <a:solidFill>
                <a:schemeClr val="accent1">
                  <a:lumMod val="1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ED63EAF-835F-214B-7ED8-1ED883FDCB5F}"/>
              </a:ext>
            </a:extLst>
          </p:cNvPr>
          <p:cNvSpPr txBox="1"/>
          <p:nvPr/>
        </p:nvSpPr>
        <p:spPr>
          <a:xfrm>
            <a:off x="4007767" y="968583"/>
            <a:ext cx="6984777" cy="12003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5000"/>
                  <a:tint val="66000"/>
                  <a:satMod val="160000"/>
                </a:schemeClr>
              </a:gs>
              <a:gs pos="50000">
                <a:schemeClr val="accent1">
                  <a:lumMod val="25000"/>
                  <a:tint val="44500"/>
                  <a:satMod val="160000"/>
                </a:schemeClr>
              </a:gs>
              <a:gs pos="100000">
                <a:schemeClr val="accent1">
                  <a:lumMod val="2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effectLst>
            <a:softEdge rad="2032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La </a:t>
            </a:r>
            <a:r>
              <a:rPr lang="es-ES" sz="2400" b="1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redención</a:t>
            </a:r>
            <a:r>
              <a:rPr lang="es-ES" sz="2400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en el sentido evangélico significa que </a:t>
            </a:r>
            <a:r>
              <a:rPr lang="es-ES" sz="2400" b="1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Jesucristo ha atravesado con su padecimiento la gran zona oscura de toda la humanidad.</a:t>
            </a:r>
            <a:r>
              <a:rPr lang="es-ES" sz="2400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ES" sz="24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DB490E0-17ED-8BFF-6E61-2CC84C9D960C}"/>
              </a:ext>
            </a:extLst>
          </p:cNvPr>
          <p:cNvSpPr txBox="1"/>
          <p:nvPr/>
        </p:nvSpPr>
        <p:spPr>
          <a:xfrm>
            <a:off x="3185724" y="2450037"/>
            <a:ext cx="8148355" cy="144655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5000"/>
                  <a:tint val="66000"/>
                  <a:satMod val="160000"/>
                </a:schemeClr>
              </a:gs>
              <a:gs pos="50000">
                <a:schemeClr val="accent1">
                  <a:lumMod val="25000"/>
                  <a:tint val="44500"/>
                  <a:satMod val="160000"/>
                </a:schemeClr>
              </a:gs>
              <a:gs pos="100000">
                <a:schemeClr val="accent1">
                  <a:lumMod val="2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139700"/>
          </a:effectLst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Él nos invita a acompañarlo. </a:t>
            </a:r>
          </a:p>
          <a:p>
            <a:pPr algn="ctr"/>
            <a:r>
              <a:rPr lang="es-ES" sz="3200" b="1" dirty="0">
                <a:solidFill>
                  <a:schemeClr val="accent1">
                    <a:lumMod val="10000"/>
                  </a:schemeClr>
                </a:solidFill>
                <a:effectLst/>
                <a:latin typeface="Bradley Hand ITC" panose="03070402050302030203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Nos lleva a través de nuestros aspectos sombríos.</a:t>
            </a:r>
            <a:endParaRPr lang="es-ES" sz="3200" b="1" dirty="0"/>
          </a:p>
        </p:txBody>
      </p:sp>
      <p:sp>
        <p:nvSpPr>
          <p:cNvPr id="10" name="Flecha: curvada hacia la izquierda 9">
            <a:extLst>
              <a:ext uri="{FF2B5EF4-FFF2-40B4-BE49-F238E27FC236}">
                <a16:creationId xmlns:a16="http://schemas.microsoft.com/office/drawing/2014/main" id="{3B5F50B9-802D-E070-1F5D-D9281DCA1F19}"/>
              </a:ext>
            </a:extLst>
          </p:cNvPr>
          <p:cNvSpPr/>
          <p:nvPr/>
        </p:nvSpPr>
        <p:spPr>
          <a:xfrm>
            <a:off x="10616868" y="1664564"/>
            <a:ext cx="731520" cy="1216152"/>
          </a:xfrm>
          <a:prstGeom prst="curvedLeftArrow">
            <a:avLst/>
          </a:prstGeom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1" name="Flecha: hacia abajo 10">
            <a:extLst>
              <a:ext uri="{FF2B5EF4-FFF2-40B4-BE49-F238E27FC236}">
                <a16:creationId xmlns:a16="http://schemas.microsoft.com/office/drawing/2014/main" id="{1BD1BEE1-9656-509A-AA7F-EEE08FC22967}"/>
              </a:ext>
            </a:extLst>
          </p:cNvPr>
          <p:cNvSpPr/>
          <p:nvPr/>
        </p:nvSpPr>
        <p:spPr>
          <a:xfrm>
            <a:off x="4218071" y="4061906"/>
            <a:ext cx="484632" cy="978408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25000"/>
                  <a:tint val="66000"/>
                  <a:satMod val="160000"/>
                </a:schemeClr>
              </a:gs>
              <a:gs pos="50000">
                <a:schemeClr val="accent1">
                  <a:lumMod val="25000"/>
                  <a:tint val="44500"/>
                  <a:satMod val="160000"/>
                </a:schemeClr>
              </a:gs>
              <a:gs pos="100000">
                <a:schemeClr val="accent1">
                  <a:lumMod val="25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FFFF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8" name="Picture 6" descr="El Rostro de Jesús según Sábana Santa">
            <a:extLst>
              <a:ext uri="{FF2B5EF4-FFF2-40B4-BE49-F238E27FC236}">
                <a16:creationId xmlns:a16="http://schemas.microsoft.com/office/drawing/2014/main" id="{579DA341-D8A5-63A7-4A9A-836BD686B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51" y="466859"/>
            <a:ext cx="4177491" cy="4177491"/>
          </a:xfrm>
          <a:prstGeom prst="rect">
            <a:avLst/>
          </a:prstGeom>
          <a:noFill/>
          <a:effectLst>
            <a:softEdge rad="406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Orar con un icono. La resurrección de Cristo - Iuvenes">
            <a:extLst>
              <a:ext uri="{FF2B5EF4-FFF2-40B4-BE49-F238E27FC236}">
                <a16:creationId xmlns:a16="http://schemas.microsoft.com/office/drawing/2014/main" id="{A89C975A-6367-5615-AEE1-9633CDBC5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3576697"/>
            <a:ext cx="3504805" cy="3039437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78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460">
        <p14:doors dir="vert"/>
      </p:transition>
    </mc:Choice>
    <mc:Fallback xmlns="">
      <p:transition spd="slow" advTm="24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Droplet">
      <a:dk1>
        <a:srgbClr val="000000"/>
      </a:dk1>
      <a:lt1>
        <a:srgbClr val="FFFFFF"/>
      </a:lt1>
      <a:dk2>
        <a:srgbClr val="0065A8"/>
      </a:dk2>
      <a:lt2>
        <a:srgbClr val="E7E6E6"/>
      </a:lt2>
      <a:accent1>
        <a:srgbClr val="FDCFFD"/>
      </a:accent1>
      <a:accent2>
        <a:srgbClr val="B6DFFF"/>
      </a:accent2>
      <a:accent3>
        <a:srgbClr val="8AE3A8"/>
      </a:accent3>
      <a:accent4>
        <a:srgbClr val="A69BFB"/>
      </a:accent4>
      <a:accent5>
        <a:srgbClr val="B5C3FF"/>
      </a:accent5>
      <a:accent6>
        <a:srgbClr val="73E9C4"/>
      </a:accent6>
      <a:hlink>
        <a:srgbClr val="0563C1"/>
      </a:hlink>
      <a:folHlink>
        <a:srgbClr val="954F72"/>
      </a:folHlink>
    </a:clrScheme>
    <a:fontScheme name="Custom 2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8771602_TF34316244_Win32" id="{77E1457E-92B3-4FAA-AF7B-27035F114E14}" vid="{58FC7C76-5E31-42F5-97F3-3A15C5772164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b13cd20-357b-48a5-aff4-3bb4b52aae3e" xsi:nil="true"/>
    <MediaServiceKeyPoints xmlns="4f0d45a2-344c-4fe0-9811-4277bf2c2e17" xsi:nil="true"/>
    <lcf76f155ced4ddcb4097134ff3c332f xmlns="4f0d45a2-344c-4fe0-9811-4277bf2c2e1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B9CED55E8F8543BEFD54205924B97E" ma:contentTypeVersion="15" ma:contentTypeDescription="Create a new document." ma:contentTypeScope="" ma:versionID="7934cfc98febfa177962bc8a36be076c">
  <xsd:schema xmlns:xsd="http://www.w3.org/2001/XMLSchema" xmlns:xs="http://www.w3.org/2001/XMLSchema" xmlns:p="http://schemas.microsoft.com/office/2006/metadata/properties" xmlns:ns2="4f0d45a2-344c-4fe0-9811-4277bf2c2e17" xmlns:ns3="bb13cd20-357b-48a5-aff4-3bb4b52aae3e" targetNamespace="http://schemas.microsoft.com/office/2006/metadata/properties" ma:root="true" ma:fieldsID="aa190bc864bcebc737c679dbb323a16d" ns2:_="" ns3:_="">
    <xsd:import namespace="4f0d45a2-344c-4fe0-9811-4277bf2c2e17"/>
    <xsd:import namespace="bb13cd20-357b-48a5-aff4-3bb4b52aae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d45a2-344c-4fe0-9811-4277bf2c2e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42cf434-6fa7-423d-b9b2-a30b23ae4b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13cd20-357b-48a5-aff4-3bb4b52aae3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435a69-c5f6-4b2d-823a-b7e1eae613dc}" ma:internalName="TaxCatchAll" ma:showField="CatchAllData" ma:web="bb13cd20-357b-48a5-aff4-3bb4b52aae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4FA603-F875-4A03-93C9-402691CFAD8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  <ds:schemaRef ds:uri="bb13cd20-357b-48a5-aff4-3bb4b52aae3e"/>
    <ds:schemaRef ds:uri="4f0d45a2-344c-4fe0-9811-4277bf2c2e17"/>
  </ds:schemaRefs>
</ds:datastoreItem>
</file>

<file path=customXml/itemProps2.xml><?xml version="1.0" encoding="utf-8"?>
<ds:datastoreItem xmlns:ds="http://schemas.openxmlformats.org/officeDocument/2006/customXml" ds:itemID="{2421B937-7172-47A3-B8EF-010B04CBBB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74BCD7-D258-485B-BD7F-372BBAC1E0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0d45a2-344c-4fe0-9811-4277bf2c2e17"/>
    <ds:schemaRef ds:uri="bb13cd20-357b-48a5-aff4-3bb4b52aae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Estrutura de gotícula</Template>
  <TotalTime>7366</TotalTime>
  <Words>1656</Words>
  <Application>Microsoft Office PowerPoint</Application>
  <PresentationFormat>Panorámica</PresentationFormat>
  <Paragraphs>362</Paragraphs>
  <Slides>47</Slides>
  <Notes>30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4" baseType="lpstr">
      <vt:lpstr>Abadi Extra Light</vt:lpstr>
      <vt:lpstr>Aptos</vt:lpstr>
      <vt:lpstr>Arial</vt:lpstr>
      <vt:lpstr>Bradley Hand ITC</vt:lpstr>
      <vt:lpstr>Calibri</vt:lpstr>
      <vt:lpstr>Courier New</vt:lpstr>
      <vt:lpstr>Tema do Office</vt:lpstr>
      <vt:lpstr> Ejercicios de contemplación en la vida cotidiana</vt:lpstr>
      <vt:lpstr>El quinto  tiempo o etapa:   la redención   </vt:lpstr>
      <vt:lpstr>Presentación de PowerPoint</vt:lpstr>
      <vt:lpstr> </vt:lpstr>
      <vt:lpstr> </vt:lpstr>
      <vt:lpstr> 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¿Cómo nos esforzamos en esta etapa pre contemplativa?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DA APRESENTAÇÃO</dc:title>
  <dc:creator>Vicente</dc:creator>
  <cp:lastModifiedBy>Pilar Sanchez Orozco</cp:lastModifiedBy>
  <cp:revision>101</cp:revision>
  <dcterms:created xsi:type="dcterms:W3CDTF">2024-11-01T17:25:07Z</dcterms:created>
  <dcterms:modified xsi:type="dcterms:W3CDTF">2025-07-09T13:25:13Z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0x0101003AB9CED55E8F8543BEFD54205924B97E</vt:lpwstr>
  </property>
</Properties>
</file>