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45" r:id="rId5"/>
    <p:sldId id="302" r:id="rId6"/>
    <p:sldId id="303" r:id="rId7"/>
    <p:sldId id="383" r:id="rId8"/>
    <p:sldId id="384" r:id="rId9"/>
    <p:sldId id="358" r:id="rId10"/>
    <p:sldId id="355" r:id="rId11"/>
    <p:sldId id="354" r:id="rId12"/>
    <p:sldId id="374" r:id="rId13"/>
    <p:sldId id="382" r:id="rId14"/>
    <p:sldId id="356" r:id="rId15"/>
    <p:sldId id="357" r:id="rId16"/>
    <p:sldId id="387" r:id="rId17"/>
    <p:sldId id="318" r:id="rId18"/>
    <p:sldId id="346" r:id="rId19"/>
    <p:sldId id="347" r:id="rId20"/>
    <p:sldId id="385" r:id="rId21"/>
    <p:sldId id="349" r:id="rId22"/>
    <p:sldId id="348" r:id="rId23"/>
    <p:sldId id="305" r:id="rId24"/>
    <p:sldId id="350" r:id="rId25"/>
    <p:sldId id="351" r:id="rId26"/>
    <p:sldId id="344" r:id="rId27"/>
    <p:sldId id="352" r:id="rId28"/>
    <p:sldId id="388" r:id="rId29"/>
    <p:sldId id="390" r:id="rId30"/>
    <p:sldId id="392" r:id="rId31"/>
    <p:sldId id="353" r:id="rId32"/>
    <p:sldId id="317" r:id="rId33"/>
    <p:sldId id="391" r:id="rId34"/>
    <p:sldId id="321" r:id="rId35"/>
    <p:sldId id="310" r:id="rId36"/>
    <p:sldId id="281" r:id="rId37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3300"/>
    <a:srgbClr val="001E9E"/>
    <a:srgbClr val="080808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061" autoAdjust="0"/>
  </p:normalViewPr>
  <p:slideViewPr>
    <p:cSldViewPr>
      <p:cViewPr varScale="1">
        <p:scale>
          <a:sx n="65" d="100"/>
          <a:sy n="65" d="100"/>
        </p:scale>
        <p:origin x="894" y="78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20" d="100"/>
          <a:sy n="120" d="100"/>
        </p:scale>
        <p:origin x="5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04EDEF-9187-4535-B7B8-052F6D42FEE9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B63E8ED-1740-4BA3-B679-8AB9E5A4C117}">
      <dgm:prSet phldrT="[Texto]"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  <a:latin typeface="Bradley Hand ITC" panose="03070402050302030203" pitchFamily="66" charset="0"/>
            </a:rPr>
            <a:t>1. La condición para llegar a ser imitadores de Dios.  </a:t>
          </a:r>
        </a:p>
      </dgm:t>
    </dgm:pt>
    <dgm:pt modelId="{7CE57CB5-E0F0-48D6-9BAC-64864EE63DAA}" type="parTrans" cxnId="{DBE48A25-F154-420A-BF35-64074248AA35}">
      <dgm:prSet/>
      <dgm:spPr/>
      <dgm:t>
        <a:bodyPr/>
        <a:lstStyle/>
        <a:p>
          <a:endParaRPr lang="es-ES"/>
        </a:p>
      </dgm:t>
    </dgm:pt>
    <dgm:pt modelId="{714E3C2E-9C4E-474D-AEBD-7036749E49E1}" type="sibTrans" cxnId="{DBE48A25-F154-420A-BF35-64074248AA35}">
      <dgm:prSet/>
      <dgm:spPr/>
      <dgm:t>
        <a:bodyPr/>
        <a:lstStyle/>
        <a:p>
          <a:endParaRPr lang="es-ES"/>
        </a:p>
      </dgm:t>
    </dgm:pt>
    <dgm:pt modelId="{0D880940-54B7-4A6D-A58E-0DB112742D19}">
      <dgm:prSet custT="1"/>
      <dgm:spPr/>
      <dgm:t>
        <a:bodyPr/>
        <a:lstStyle/>
        <a:p>
          <a:pPr>
            <a:buFont typeface="+mj-lt"/>
            <a:buAutoNum type="alphaLcPeriod"/>
          </a:pPr>
          <a:r>
            <a:rPr lang="es-ES" sz="2400" b="1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2. Dos recuerdos</a:t>
          </a:r>
          <a:endParaRPr lang="es-ES" sz="2400" b="1" dirty="0">
            <a:solidFill>
              <a:schemeClr val="tx2">
                <a:lumMod val="50000"/>
              </a:schemeClr>
            </a:solidFill>
            <a:effectLst/>
            <a:latin typeface="Bradley Hand ITC" panose="03070402050302030203" pitchFamily="66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82E7A21D-3609-48B8-AB44-1A23B332DE94}" type="parTrans" cxnId="{7852B2C7-17CB-48F5-B042-81962F2C3037}">
      <dgm:prSet/>
      <dgm:spPr/>
      <dgm:t>
        <a:bodyPr/>
        <a:lstStyle/>
        <a:p>
          <a:endParaRPr lang="es-ES"/>
        </a:p>
      </dgm:t>
    </dgm:pt>
    <dgm:pt modelId="{FA50BC58-067B-4DDD-801F-2EEFBFD2B682}" type="sibTrans" cxnId="{7852B2C7-17CB-48F5-B042-81962F2C3037}">
      <dgm:prSet/>
      <dgm:spPr/>
      <dgm:t>
        <a:bodyPr/>
        <a:lstStyle/>
        <a:p>
          <a:endParaRPr lang="es-ES"/>
        </a:p>
      </dgm:t>
    </dgm:pt>
    <dgm:pt modelId="{2E721CC9-7C3C-4CF7-8CFA-78E062C40AB6}">
      <dgm:prSet custT="1"/>
      <dgm:spPr/>
      <dgm:t>
        <a:bodyPr/>
        <a:lstStyle/>
        <a:p>
          <a:pPr>
            <a:buFont typeface="+mj-lt"/>
            <a:buAutoNum type="alphaLcPeriod"/>
          </a:pPr>
          <a:r>
            <a:rPr lang="es-ES" sz="2400" b="1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3. ¿En qué consiste lo que debemos padecer?</a:t>
          </a:r>
        </a:p>
      </dgm:t>
    </dgm:pt>
    <dgm:pt modelId="{76F652A8-2C39-4ECA-ADF0-15D6F0765746}" type="parTrans" cxnId="{80981225-3605-44D0-AAF0-F3886DA06C5B}">
      <dgm:prSet/>
      <dgm:spPr/>
      <dgm:t>
        <a:bodyPr/>
        <a:lstStyle/>
        <a:p>
          <a:endParaRPr lang="es-ES"/>
        </a:p>
      </dgm:t>
    </dgm:pt>
    <dgm:pt modelId="{2410BB53-3036-487D-9C42-4ED9B6ED20B0}" type="sibTrans" cxnId="{80981225-3605-44D0-AAF0-F3886DA06C5B}">
      <dgm:prSet/>
      <dgm:spPr/>
      <dgm:t>
        <a:bodyPr/>
        <a:lstStyle/>
        <a:p>
          <a:endParaRPr lang="es-ES"/>
        </a:p>
      </dgm:t>
    </dgm:pt>
    <dgm:pt modelId="{A648EC29-E8CE-4518-A167-55ED9D927BF1}">
      <dgm:prSet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4. Mantener viva la disposición para el sufrimiento</a:t>
          </a:r>
        </a:p>
      </dgm:t>
    </dgm:pt>
    <dgm:pt modelId="{20C32F5F-FBCC-4132-A7BD-5DBA7F27C782}" type="parTrans" cxnId="{F8650598-4E33-4681-A856-7B12F70E95C7}">
      <dgm:prSet/>
      <dgm:spPr/>
      <dgm:t>
        <a:bodyPr/>
        <a:lstStyle/>
        <a:p>
          <a:endParaRPr lang="es-ES"/>
        </a:p>
      </dgm:t>
    </dgm:pt>
    <dgm:pt modelId="{7E9D0894-586D-4C1B-B725-4431C96F60D9}" type="sibTrans" cxnId="{F8650598-4E33-4681-A856-7B12F70E95C7}">
      <dgm:prSet/>
      <dgm:spPr/>
      <dgm:t>
        <a:bodyPr/>
        <a:lstStyle/>
        <a:p>
          <a:endParaRPr lang="es-ES"/>
        </a:p>
      </dgm:t>
    </dgm:pt>
    <dgm:pt modelId="{0DCA2CC4-4822-428B-A02F-BEBB5950C0FD}">
      <dgm:prSet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5. ¿Padecer o rechazar?</a:t>
          </a:r>
        </a:p>
      </dgm:t>
    </dgm:pt>
    <dgm:pt modelId="{C443D2D5-246B-4864-91C2-4955D005B072}" type="parTrans" cxnId="{5BB02611-9DCE-4BCF-928F-EE3F6E79461D}">
      <dgm:prSet/>
      <dgm:spPr/>
      <dgm:t>
        <a:bodyPr/>
        <a:lstStyle/>
        <a:p>
          <a:endParaRPr lang="es-ES"/>
        </a:p>
      </dgm:t>
    </dgm:pt>
    <dgm:pt modelId="{4D2CF87E-292E-4B69-BAB5-B0E45285A075}" type="sibTrans" cxnId="{5BB02611-9DCE-4BCF-928F-EE3F6E79461D}">
      <dgm:prSet/>
      <dgm:spPr/>
      <dgm:t>
        <a:bodyPr/>
        <a:lstStyle/>
        <a:p>
          <a:endParaRPr lang="es-ES"/>
        </a:p>
      </dgm:t>
    </dgm:pt>
    <dgm:pt modelId="{41154704-16B0-4E17-867E-76062AF35CCE}">
      <dgm:prSet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6. Ser más y más Cristo en la tierra</a:t>
          </a:r>
        </a:p>
      </dgm:t>
    </dgm:pt>
    <dgm:pt modelId="{8E8F23B8-25EF-4C27-B984-DC357181B900}" type="parTrans" cxnId="{B43043FB-C962-4A42-B780-C02724B8490F}">
      <dgm:prSet/>
      <dgm:spPr/>
      <dgm:t>
        <a:bodyPr/>
        <a:lstStyle/>
        <a:p>
          <a:endParaRPr lang="es-ES"/>
        </a:p>
      </dgm:t>
    </dgm:pt>
    <dgm:pt modelId="{5D66AD58-1B43-42A5-B0CD-71BB2C9217AC}" type="sibTrans" cxnId="{B43043FB-C962-4A42-B780-C02724B8490F}">
      <dgm:prSet/>
      <dgm:spPr/>
      <dgm:t>
        <a:bodyPr/>
        <a:lstStyle/>
        <a:p>
          <a:endParaRPr lang="es-ES"/>
        </a:p>
      </dgm:t>
    </dgm:pt>
    <dgm:pt modelId="{AD03F166-A902-4D64-A49E-8C9DC4D761B7}" type="pres">
      <dgm:prSet presAssocID="{5C04EDEF-9187-4535-B7B8-052F6D42FEE9}" presName="linear" presStyleCnt="0">
        <dgm:presLayoutVars>
          <dgm:dir/>
          <dgm:animLvl val="lvl"/>
          <dgm:resizeHandles val="exact"/>
        </dgm:presLayoutVars>
      </dgm:prSet>
      <dgm:spPr/>
    </dgm:pt>
    <dgm:pt modelId="{8EFD1129-1B31-4055-BED2-4562E35C2D6F}" type="pres">
      <dgm:prSet presAssocID="{1B63E8ED-1740-4BA3-B679-8AB9E5A4C117}" presName="parentLin" presStyleCnt="0"/>
      <dgm:spPr/>
    </dgm:pt>
    <dgm:pt modelId="{E3EEF95C-35B5-4107-B687-A2E77581AFDC}" type="pres">
      <dgm:prSet presAssocID="{1B63E8ED-1740-4BA3-B679-8AB9E5A4C117}" presName="parentLeftMargin" presStyleLbl="node1" presStyleIdx="0" presStyleCnt="6"/>
      <dgm:spPr/>
    </dgm:pt>
    <dgm:pt modelId="{65930C6D-1A21-4DBE-9FA0-461025D9C5EA}" type="pres">
      <dgm:prSet presAssocID="{1B63E8ED-1740-4BA3-B679-8AB9E5A4C117}" presName="parentText" presStyleLbl="node1" presStyleIdx="0" presStyleCnt="6" custScaleX="142857">
        <dgm:presLayoutVars>
          <dgm:chMax val="0"/>
          <dgm:bulletEnabled val="1"/>
        </dgm:presLayoutVars>
      </dgm:prSet>
      <dgm:spPr/>
    </dgm:pt>
    <dgm:pt modelId="{878BEC15-A242-42BF-ACA2-BC63FE8E520D}" type="pres">
      <dgm:prSet presAssocID="{1B63E8ED-1740-4BA3-B679-8AB9E5A4C117}" presName="negativeSpace" presStyleCnt="0"/>
      <dgm:spPr/>
    </dgm:pt>
    <dgm:pt modelId="{4BA6DAFA-1720-4286-B4C5-342CC7EE1789}" type="pres">
      <dgm:prSet presAssocID="{1B63E8ED-1740-4BA3-B679-8AB9E5A4C117}" presName="childText" presStyleLbl="conFgAcc1" presStyleIdx="0" presStyleCnt="6">
        <dgm:presLayoutVars>
          <dgm:bulletEnabled val="1"/>
        </dgm:presLayoutVars>
      </dgm:prSet>
      <dgm:spPr/>
    </dgm:pt>
    <dgm:pt modelId="{5F0CD681-2914-423A-86A6-8CFB7EFED4C7}" type="pres">
      <dgm:prSet presAssocID="{714E3C2E-9C4E-474D-AEBD-7036749E49E1}" presName="spaceBetweenRectangles" presStyleCnt="0"/>
      <dgm:spPr/>
    </dgm:pt>
    <dgm:pt modelId="{52C251F2-3E06-478D-96E3-4FE52C8A7653}" type="pres">
      <dgm:prSet presAssocID="{0D880940-54B7-4A6D-A58E-0DB112742D19}" presName="parentLin" presStyleCnt="0"/>
      <dgm:spPr/>
    </dgm:pt>
    <dgm:pt modelId="{7F0BA361-EF75-49A1-8AD0-2A97ADDB66D0}" type="pres">
      <dgm:prSet presAssocID="{0D880940-54B7-4A6D-A58E-0DB112742D19}" presName="parentLeftMargin" presStyleLbl="node1" presStyleIdx="0" presStyleCnt="6"/>
      <dgm:spPr/>
    </dgm:pt>
    <dgm:pt modelId="{2A417F6E-158A-4B16-B91C-AD733BC11D44}" type="pres">
      <dgm:prSet presAssocID="{0D880940-54B7-4A6D-A58E-0DB112742D19}" presName="parentText" presStyleLbl="node1" presStyleIdx="1" presStyleCnt="6" custScaleX="142857">
        <dgm:presLayoutVars>
          <dgm:chMax val="0"/>
          <dgm:bulletEnabled val="1"/>
        </dgm:presLayoutVars>
      </dgm:prSet>
      <dgm:spPr/>
    </dgm:pt>
    <dgm:pt modelId="{E0137897-CE7B-4512-B46A-045924E3AA23}" type="pres">
      <dgm:prSet presAssocID="{0D880940-54B7-4A6D-A58E-0DB112742D19}" presName="negativeSpace" presStyleCnt="0"/>
      <dgm:spPr/>
    </dgm:pt>
    <dgm:pt modelId="{04886F8D-5160-446B-897C-C63B99F6FE0F}" type="pres">
      <dgm:prSet presAssocID="{0D880940-54B7-4A6D-A58E-0DB112742D19}" presName="childText" presStyleLbl="conFgAcc1" presStyleIdx="1" presStyleCnt="6">
        <dgm:presLayoutVars>
          <dgm:bulletEnabled val="1"/>
        </dgm:presLayoutVars>
      </dgm:prSet>
      <dgm:spPr/>
    </dgm:pt>
    <dgm:pt modelId="{CD1B063C-3FBD-4229-AFAD-A59323FC8649}" type="pres">
      <dgm:prSet presAssocID="{FA50BC58-067B-4DDD-801F-2EEFBFD2B682}" presName="spaceBetweenRectangles" presStyleCnt="0"/>
      <dgm:spPr/>
    </dgm:pt>
    <dgm:pt modelId="{723895AC-9114-4BB9-97C0-B2AD011AB402}" type="pres">
      <dgm:prSet presAssocID="{2E721CC9-7C3C-4CF7-8CFA-78E062C40AB6}" presName="parentLin" presStyleCnt="0"/>
      <dgm:spPr/>
    </dgm:pt>
    <dgm:pt modelId="{EB4225D3-0C47-409D-A016-FA60140BC4CC}" type="pres">
      <dgm:prSet presAssocID="{2E721CC9-7C3C-4CF7-8CFA-78E062C40AB6}" presName="parentLeftMargin" presStyleLbl="node1" presStyleIdx="1" presStyleCnt="6"/>
      <dgm:spPr/>
    </dgm:pt>
    <dgm:pt modelId="{6DAE9588-471E-43D2-8FAD-E24ACEBD29F3}" type="pres">
      <dgm:prSet presAssocID="{2E721CC9-7C3C-4CF7-8CFA-78E062C40AB6}" presName="parentText" presStyleLbl="node1" presStyleIdx="2" presStyleCnt="6" custScaleX="142857">
        <dgm:presLayoutVars>
          <dgm:chMax val="0"/>
          <dgm:bulletEnabled val="1"/>
        </dgm:presLayoutVars>
      </dgm:prSet>
      <dgm:spPr/>
    </dgm:pt>
    <dgm:pt modelId="{AA6104AA-F41B-4E2D-8D43-3D5DEE3F6B82}" type="pres">
      <dgm:prSet presAssocID="{2E721CC9-7C3C-4CF7-8CFA-78E062C40AB6}" presName="negativeSpace" presStyleCnt="0"/>
      <dgm:spPr/>
    </dgm:pt>
    <dgm:pt modelId="{E42B4A16-5B77-41C5-AC77-DBCCC47E1A29}" type="pres">
      <dgm:prSet presAssocID="{2E721CC9-7C3C-4CF7-8CFA-78E062C40AB6}" presName="childText" presStyleLbl="conFgAcc1" presStyleIdx="2" presStyleCnt="6">
        <dgm:presLayoutVars>
          <dgm:bulletEnabled val="1"/>
        </dgm:presLayoutVars>
      </dgm:prSet>
      <dgm:spPr/>
    </dgm:pt>
    <dgm:pt modelId="{F29EC09E-480A-4C47-BDA1-13B3D75C060C}" type="pres">
      <dgm:prSet presAssocID="{2410BB53-3036-487D-9C42-4ED9B6ED20B0}" presName="spaceBetweenRectangles" presStyleCnt="0"/>
      <dgm:spPr/>
    </dgm:pt>
    <dgm:pt modelId="{215E9B37-7872-4D24-9538-C8ECF9367116}" type="pres">
      <dgm:prSet presAssocID="{A648EC29-E8CE-4518-A167-55ED9D927BF1}" presName="parentLin" presStyleCnt="0"/>
      <dgm:spPr/>
    </dgm:pt>
    <dgm:pt modelId="{A3759987-8CF7-43D5-B5B3-3B5E532AB52F}" type="pres">
      <dgm:prSet presAssocID="{A648EC29-E8CE-4518-A167-55ED9D927BF1}" presName="parentLeftMargin" presStyleLbl="node1" presStyleIdx="2" presStyleCnt="6"/>
      <dgm:spPr/>
    </dgm:pt>
    <dgm:pt modelId="{0F3E278D-0DAA-4636-A009-0511D4D15286}" type="pres">
      <dgm:prSet presAssocID="{A648EC29-E8CE-4518-A167-55ED9D927BF1}" presName="parentText" presStyleLbl="node1" presStyleIdx="3" presStyleCnt="6" custScaleX="142857">
        <dgm:presLayoutVars>
          <dgm:chMax val="0"/>
          <dgm:bulletEnabled val="1"/>
        </dgm:presLayoutVars>
      </dgm:prSet>
      <dgm:spPr/>
    </dgm:pt>
    <dgm:pt modelId="{A2C5D729-959F-44DF-A33E-C2692E720329}" type="pres">
      <dgm:prSet presAssocID="{A648EC29-E8CE-4518-A167-55ED9D927BF1}" presName="negativeSpace" presStyleCnt="0"/>
      <dgm:spPr/>
    </dgm:pt>
    <dgm:pt modelId="{1EC59430-4CC0-4C37-8259-400DB252D9E5}" type="pres">
      <dgm:prSet presAssocID="{A648EC29-E8CE-4518-A167-55ED9D927BF1}" presName="childText" presStyleLbl="conFgAcc1" presStyleIdx="3" presStyleCnt="6">
        <dgm:presLayoutVars>
          <dgm:bulletEnabled val="1"/>
        </dgm:presLayoutVars>
      </dgm:prSet>
      <dgm:spPr/>
    </dgm:pt>
    <dgm:pt modelId="{D9149FFE-4418-432E-99A1-9D05907506A1}" type="pres">
      <dgm:prSet presAssocID="{7E9D0894-586D-4C1B-B725-4431C96F60D9}" presName="spaceBetweenRectangles" presStyleCnt="0"/>
      <dgm:spPr/>
    </dgm:pt>
    <dgm:pt modelId="{DBD0E99E-718C-42D5-A03A-294E9DA0B94B}" type="pres">
      <dgm:prSet presAssocID="{0DCA2CC4-4822-428B-A02F-BEBB5950C0FD}" presName="parentLin" presStyleCnt="0"/>
      <dgm:spPr/>
    </dgm:pt>
    <dgm:pt modelId="{707A536D-E727-4A6B-9B4C-4D260F0AF882}" type="pres">
      <dgm:prSet presAssocID="{0DCA2CC4-4822-428B-A02F-BEBB5950C0FD}" presName="parentLeftMargin" presStyleLbl="node1" presStyleIdx="3" presStyleCnt="6"/>
      <dgm:spPr/>
    </dgm:pt>
    <dgm:pt modelId="{7B1A026D-5DB9-4F03-A41B-BA45BF1BFDC3}" type="pres">
      <dgm:prSet presAssocID="{0DCA2CC4-4822-428B-A02F-BEBB5950C0FD}" presName="parentText" presStyleLbl="node1" presStyleIdx="4" presStyleCnt="6" custScaleX="142857">
        <dgm:presLayoutVars>
          <dgm:chMax val="0"/>
          <dgm:bulletEnabled val="1"/>
        </dgm:presLayoutVars>
      </dgm:prSet>
      <dgm:spPr/>
    </dgm:pt>
    <dgm:pt modelId="{F8FD482B-B43F-4573-84B7-363CD40FA406}" type="pres">
      <dgm:prSet presAssocID="{0DCA2CC4-4822-428B-A02F-BEBB5950C0FD}" presName="negativeSpace" presStyleCnt="0"/>
      <dgm:spPr/>
    </dgm:pt>
    <dgm:pt modelId="{A7FB1A9B-0F9B-4CDD-B7F7-B41F83B79761}" type="pres">
      <dgm:prSet presAssocID="{0DCA2CC4-4822-428B-A02F-BEBB5950C0FD}" presName="childText" presStyleLbl="conFgAcc1" presStyleIdx="4" presStyleCnt="6">
        <dgm:presLayoutVars>
          <dgm:bulletEnabled val="1"/>
        </dgm:presLayoutVars>
      </dgm:prSet>
      <dgm:spPr/>
    </dgm:pt>
    <dgm:pt modelId="{859B46A2-6001-4E2F-A03E-8570DAD0F6CA}" type="pres">
      <dgm:prSet presAssocID="{4D2CF87E-292E-4B69-BAB5-B0E45285A075}" presName="spaceBetweenRectangles" presStyleCnt="0"/>
      <dgm:spPr/>
    </dgm:pt>
    <dgm:pt modelId="{A66A6215-C8E0-4795-9A9C-89366C5CBC83}" type="pres">
      <dgm:prSet presAssocID="{41154704-16B0-4E17-867E-76062AF35CCE}" presName="parentLin" presStyleCnt="0"/>
      <dgm:spPr/>
    </dgm:pt>
    <dgm:pt modelId="{93CB3EE7-FAD4-402D-A469-B5B991783725}" type="pres">
      <dgm:prSet presAssocID="{41154704-16B0-4E17-867E-76062AF35CCE}" presName="parentLeftMargin" presStyleLbl="node1" presStyleIdx="4" presStyleCnt="6"/>
      <dgm:spPr/>
    </dgm:pt>
    <dgm:pt modelId="{EA7D84B0-B48A-469A-8BA5-6DD42501DF00}" type="pres">
      <dgm:prSet presAssocID="{41154704-16B0-4E17-867E-76062AF35CCE}" presName="parentText" presStyleLbl="node1" presStyleIdx="5" presStyleCnt="6" custScaleX="142857">
        <dgm:presLayoutVars>
          <dgm:chMax val="0"/>
          <dgm:bulletEnabled val="1"/>
        </dgm:presLayoutVars>
      </dgm:prSet>
      <dgm:spPr/>
    </dgm:pt>
    <dgm:pt modelId="{A56CFB94-7DB0-419C-AF97-70067FABE7C6}" type="pres">
      <dgm:prSet presAssocID="{41154704-16B0-4E17-867E-76062AF35CCE}" presName="negativeSpace" presStyleCnt="0"/>
      <dgm:spPr/>
    </dgm:pt>
    <dgm:pt modelId="{6A883001-18BE-4ED3-951D-1ACDA92FAD69}" type="pres">
      <dgm:prSet presAssocID="{41154704-16B0-4E17-867E-76062AF35CC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9611502-D396-4E81-86D5-1C4A7708AD65}" type="presOf" srcId="{1B63E8ED-1740-4BA3-B679-8AB9E5A4C117}" destId="{65930C6D-1A21-4DBE-9FA0-461025D9C5EA}" srcOrd="1" destOrd="0" presId="urn:microsoft.com/office/officeart/2005/8/layout/list1"/>
    <dgm:cxn modelId="{5BB02611-9DCE-4BCF-928F-EE3F6E79461D}" srcId="{5C04EDEF-9187-4535-B7B8-052F6D42FEE9}" destId="{0DCA2CC4-4822-428B-A02F-BEBB5950C0FD}" srcOrd="4" destOrd="0" parTransId="{C443D2D5-246B-4864-91C2-4955D005B072}" sibTransId="{4D2CF87E-292E-4B69-BAB5-B0E45285A075}"/>
    <dgm:cxn modelId="{B679491A-10D7-4732-926B-BD51D76EC039}" type="presOf" srcId="{0D880940-54B7-4A6D-A58E-0DB112742D19}" destId="{2A417F6E-158A-4B16-B91C-AD733BC11D44}" srcOrd="1" destOrd="0" presId="urn:microsoft.com/office/officeart/2005/8/layout/list1"/>
    <dgm:cxn modelId="{80981225-3605-44D0-AAF0-F3886DA06C5B}" srcId="{5C04EDEF-9187-4535-B7B8-052F6D42FEE9}" destId="{2E721CC9-7C3C-4CF7-8CFA-78E062C40AB6}" srcOrd="2" destOrd="0" parTransId="{76F652A8-2C39-4ECA-ADF0-15D6F0765746}" sibTransId="{2410BB53-3036-487D-9C42-4ED9B6ED20B0}"/>
    <dgm:cxn modelId="{DBE48A25-F154-420A-BF35-64074248AA35}" srcId="{5C04EDEF-9187-4535-B7B8-052F6D42FEE9}" destId="{1B63E8ED-1740-4BA3-B679-8AB9E5A4C117}" srcOrd="0" destOrd="0" parTransId="{7CE57CB5-E0F0-48D6-9BAC-64864EE63DAA}" sibTransId="{714E3C2E-9C4E-474D-AEBD-7036749E49E1}"/>
    <dgm:cxn modelId="{10D4EF35-89BE-4F8C-B361-5FAF62EC35C7}" type="presOf" srcId="{41154704-16B0-4E17-867E-76062AF35CCE}" destId="{EA7D84B0-B48A-469A-8BA5-6DD42501DF00}" srcOrd="1" destOrd="0" presId="urn:microsoft.com/office/officeart/2005/8/layout/list1"/>
    <dgm:cxn modelId="{45CF943D-94CD-4145-AE28-4A12DBABD0C9}" type="presOf" srcId="{41154704-16B0-4E17-867E-76062AF35CCE}" destId="{93CB3EE7-FAD4-402D-A469-B5B991783725}" srcOrd="0" destOrd="0" presId="urn:microsoft.com/office/officeart/2005/8/layout/list1"/>
    <dgm:cxn modelId="{80D2C86B-D95C-4238-B512-346B196CE8BC}" type="presOf" srcId="{5C04EDEF-9187-4535-B7B8-052F6D42FEE9}" destId="{AD03F166-A902-4D64-A49E-8C9DC4D761B7}" srcOrd="0" destOrd="0" presId="urn:microsoft.com/office/officeart/2005/8/layout/list1"/>
    <dgm:cxn modelId="{3AC7F94E-6106-419E-A91C-CF879EC54362}" type="presOf" srcId="{0D880940-54B7-4A6D-A58E-0DB112742D19}" destId="{7F0BA361-EF75-49A1-8AD0-2A97ADDB66D0}" srcOrd="0" destOrd="0" presId="urn:microsoft.com/office/officeart/2005/8/layout/list1"/>
    <dgm:cxn modelId="{A6071A87-9C4F-4AAB-9FD9-173470B6DD95}" type="presOf" srcId="{2E721CC9-7C3C-4CF7-8CFA-78E062C40AB6}" destId="{EB4225D3-0C47-409D-A016-FA60140BC4CC}" srcOrd="0" destOrd="0" presId="urn:microsoft.com/office/officeart/2005/8/layout/list1"/>
    <dgm:cxn modelId="{AAE8D28F-EB29-4F53-9D1C-0695A886D74D}" type="presOf" srcId="{0DCA2CC4-4822-428B-A02F-BEBB5950C0FD}" destId="{7B1A026D-5DB9-4F03-A41B-BA45BF1BFDC3}" srcOrd="1" destOrd="0" presId="urn:microsoft.com/office/officeart/2005/8/layout/list1"/>
    <dgm:cxn modelId="{F8650598-4E33-4681-A856-7B12F70E95C7}" srcId="{5C04EDEF-9187-4535-B7B8-052F6D42FEE9}" destId="{A648EC29-E8CE-4518-A167-55ED9D927BF1}" srcOrd="3" destOrd="0" parTransId="{20C32F5F-FBCC-4132-A7BD-5DBA7F27C782}" sibTransId="{7E9D0894-586D-4C1B-B725-4431C96F60D9}"/>
    <dgm:cxn modelId="{EB432ABD-E493-4D64-9ABB-434890195433}" type="presOf" srcId="{A648EC29-E8CE-4518-A167-55ED9D927BF1}" destId="{0F3E278D-0DAA-4636-A009-0511D4D15286}" srcOrd="1" destOrd="0" presId="urn:microsoft.com/office/officeart/2005/8/layout/list1"/>
    <dgm:cxn modelId="{860F71C1-1128-4DAD-AC47-9441254E946D}" type="presOf" srcId="{0DCA2CC4-4822-428B-A02F-BEBB5950C0FD}" destId="{707A536D-E727-4A6B-9B4C-4D260F0AF882}" srcOrd="0" destOrd="0" presId="urn:microsoft.com/office/officeart/2005/8/layout/list1"/>
    <dgm:cxn modelId="{5BD65DC7-4E52-41BC-A08C-D26E3958246C}" type="presOf" srcId="{1B63E8ED-1740-4BA3-B679-8AB9E5A4C117}" destId="{E3EEF95C-35B5-4107-B687-A2E77581AFDC}" srcOrd="0" destOrd="0" presId="urn:microsoft.com/office/officeart/2005/8/layout/list1"/>
    <dgm:cxn modelId="{7852B2C7-17CB-48F5-B042-81962F2C3037}" srcId="{5C04EDEF-9187-4535-B7B8-052F6D42FEE9}" destId="{0D880940-54B7-4A6D-A58E-0DB112742D19}" srcOrd="1" destOrd="0" parTransId="{82E7A21D-3609-48B8-AB44-1A23B332DE94}" sibTransId="{FA50BC58-067B-4DDD-801F-2EEFBFD2B682}"/>
    <dgm:cxn modelId="{57D0D5E9-299A-4FE3-8D72-5010D8CE5976}" type="presOf" srcId="{2E721CC9-7C3C-4CF7-8CFA-78E062C40AB6}" destId="{6DAE9588-471E-43D2-8FAD-E24ACEBD29F3}" srcOrd="1" destOrd="0" presId="urn:microsoft.com/office/officeart/2005/8/layout/list1"/>
    <dgm:cxn modelId="{6AA7EEE9-6E27-4AD7-8F3F-4A991E258416}" type="presOf" srcId="{A648EC29-E8CE-4518-A167-55ED9D927BF1}" destId="{A3759987-8CF7-43D5-B5B3-3B5E532AB52F}" srcOrd="0" destOrd="0" presId="urn:microsoft.com/office/officeart/2005/8/layout/list1"/>
    <dgm:cxn modelId="{B43043FB-C962-4A42-B780-C02724B8490F}" srcId="{5C04EDEF-9187-4535-B7B8-052F6D42FEE9}" destId="{41154704-16B0-4E17-867E-76062AF35CCE}" srcOrd="5" destOrd="0" parTransId="{8E8F23B8-25EF-4C27-B984-DC357181B900}" sibTransId="{5D66AD58-1B43-42A5-B0CD-71BB2C9217AC}"/>
    <dgm:cxn modelId="{B364287C-5E7B-40B5-9C10-93A3D52FE167}" type="presParOf" srcId="{AD03F166-A902-4D64-A49E-8C9DC4D761B7}" destId="{8EFD1129-1B31-4055-BED2-4562E35C2D6F}" srcOrd="0" destOrd="0" presId="urn:microsoft.com/office/officeart/2005/8/layout/list1"/>
    <dgm:cxn modelId="{AF3C4768-44A1-48D6-B0A2-A5BBC9EAF928}" type="presParOf" srcId="{8EFD1129-1B31-4055-BED2-4562E35C2D6F}" destId="{E3EEF95C-35B5-4107-B687-A2E77581AFDC}" srcOrd="0" destOrd="0" presId="urn:microsoft.com/office/officeart/2005/8/layout/list1"/>
    <dgm:cxn modelId="{FE57FCAA-758D-4089-A81C-8F417519D5B6}" type="presParOf" srcId="{8EFD1129-1B31-4055-BED2-4562E35C2D6F}" destId="{65930C6D-1A21-4DBE-9FA0-461025D9C5EA}" srcOrd="1" destOrd="0" presId="urn:microsoft.com/office/officeart/2005/8/layout/list1"/>
    <dgm:cxn modelId="{AC44F791-1A91-4BAB-8D90-AAA6F2936853}" type="presParOf" srcId="{AD03F166-A902-4D64-A49E-8C9DC4D761B7}" destId="{878BEC15-A242-42BF-ACA2-BC63FE8E520D}" srcOrd="1" destOrd="0" presId="urn:microsoft.com/office/officeart/2005/8/layout/list1"/>
    <dgm:cxn modelId="{AFA91321-2457-422A-899A-F78363C579BF}" type="presParOf" srcId="{AD03F166-A902-4D64-A49E-8C9DC4D761B7}" destId="{4BA6DAFA-1720-4286-B4C5-342CC7EE1789}" srcOrd="2" destOrd="0" presId="urn:microsoft.com/office/officeart/2005/8/layout/list1"/>
    <dgm:cxn modelId="{CCB483FF-1453-4C78-B6FC-AA54DA0C3B78}" type="presParOf" srcId="{AD03F166-A902-4D64-A49E-8C9DC4D761B7}" destId="{5F0CD681-2914-423A-86A6-8CFB7EFED4C7}" srcOrd="3" destOrd="0" presId="urn:microsoft.com/office/officeart/2005/8/layout/list1"/>
    <dgm:cxn modelId="{2C2BA602-F626-4194-8786-36BBB04A56FA}" type="presParOf" srcId="{AD03F166-A902-4D64-A49E-8C9DC4D761B7}" destId="{52C251F2-3E06-478D-96E3-4FE52C8A7653}" srcOrd="4" destOrd="0" presId="urn:microsoft.com/office/officeart/2005/8/layout/list1"/>
    <dgm:cxn modelId="{7AD796AF-6D51-4203-9618-87B3AADD4D24}" type="presParOf" srcId="{52C251F2-3E06-478D-96E3-4FE52C8A7653}" destId="{7F0BA361-EF75-49A1-8AD0-2A97ADDB66D0}" srcOrd="0" destOrd="0" presId="urn:microsoft.com/office/officeart/2005/8/layout/list1"/>
    <dgm:cxn modelId="{DA44376E-2539-469B-ADFC-92B4752BCFD1}" type="presParOf" srcId="{52C251F2-3E06-478D-96E3-4FE52C8A7653}" destId="{2A417F6E-158A-4B16-B91C-AD733BC11D44}" srcOrd="1" destOrd="0" presId="urn:microsoft.com/office/officeart/2005/8/layout/list1"/>
    <dgm:cxn modelId="{26989881-55A8-4587-B32F-A935C554EA30}" type="presParOf" srcId="{AD03F166-A902-4D64-A49E-8C9DC4D761B7}" destId="{E0137897-CE7B-4512-B46A-045924E3AA23}" srcOrd="5" destOrd="0" presId="urn:microsoft.com/office/officeart/2005/8/layout/list1"/>
    <dgm:cxn modelId="{E13722E5-282D-46F5-838A-958DF51AEF7F}" type="presParOf" srcId="{AD03F166-A902-4D64-A49E-8C9DC4D761B7}" destId="{04886F8D-5160-446B-897C-C63B99F6FE0F}" srcOrd="6" destOrd="0" presId="urn:microsoft.com/office/officeart/2005/8/layout/list1"/>
    <dgm:cxn modelId="{83690500-22D1-4987-948D-116CE763613C}" type="presParOf" srcId="{AD03F166-A902-4D64-A49E-8C9DC4D761B7}" destId="{CD1B063C-3FBD-4229-AFAD-A59323FC8649}" srcOrd="7" destOrd="0" presId="urn:microsoft.com/office/officeart/2005/8/layout/list1"/>
    <dgm:cxn modelId="{A48942A1-AD8D-4958-99F5-77E71F8B5F06}" type="presParOf" srcId="{AD03F166-A902-4D64-A49E-8C9DC4D761B7}" destId="{723895AC-9114-4BB9-97C0-B2AD011AB402}" srcOrd="8" destOrd="0" presId="urn:microsoft.com/office/officeart/2005/8/layout/list1"/>
    <dgm:cxn modelId="{17B7D9A4-CB0C-4D75-822F-6FD4B467828C}" type="presParOf" srcId="{723895AC-9114-4BB9-97C0-B2AD011AB402}" destId="{EB4225D3-0C47-409D-A016-FA60140BC4CC}" srcOrd="0" destOrd="0" presId="urn:microsoft.com/office/officeart/2005/8/layout/list1"/>
    <dgm:cxn modelId="{D8344A0C-9879-4105-8042-671134AEEBFF}" type="presParOf" srcId="{723895AC-9114-4BB9-97C0-B2AD011AB402}" destId="{6DAE9588-471E-43D2-8FAD-E24ACEBD29F3}" srcOrd="1" destOrd="0" presId="urn:microsoft.com/office/officeart/2005/8/layout/list1"/>
    <dgm:cxn modelId="{31CDA352-76F7-4F73-9AE4-813FA30F8926}" type="presParOf" srcId="{AD03F166-A902-4D64-A49E-8C9DC4D761B7}" destId="{AA6104AA-F41B-4E2D-8D43-3D5DEE3F6B82}" srcOrd="9" destOrd="0" presId="urn:microsoft.com/office/officeart/2005/8/layout/list1"/>
    <dgm:cxn modelId="{29036303-C991-45B8-AC4B-04CACCC0E820}" type="presParOf" srcId="{AD03F166-A902-4D64-A49E-8C9DC4D761B7}" destId="{E42B4A16-5B77-41C5-AC77-DBCCC47E1A29}" srcOrd="10" destOrd="0" presId="urn:microsoft.com/office/officeart/2005/8/layout/list1"/>
    <dgm:cxn modelId="{FC71547A-38C5-4EA1-961D-8510D625F10F}" type="presParOf" srcId="{AD03F166-A902-4D64-A49E-8C9DC4D761B7}" destId="{F29EC09E-480A-4C47-BDA1-13B3D75C060C}" srcOrd="11" destOrd="0" presId="urn:microsoft.com/office/officeart/2005/8/layout/list1"/>
    <dgm:cxn modelId="{6AF842C6-AA0D-432B-BA25-0931E8489062}" type="presParOf" srcId="{AD03F166-A902-4D64-A49E-8C9DC4D761B7}" destId="{215E9B37-7872-4D24-9538-C8ECF9367116}" srcOrd="12" destOrd="0" presId="urn:microsoft.com/office/officeart/2005/8/layout/list1"/>
    <dgm:cxn modelId="{ADF98961-7A51-4585-884E-02C5421A5BA0}" type="presParOf" srcId="{215E9B37-7872-4D24-9538-C8ECF9367116}" destId="{A3759987-8CF7-43D5-B5B3-3B5E532AB52F}" srcOrd="0" destOrd="0" presId="urn:microsoft.com/office/officeart/2005/8/layout/list1"/>
    <dgm:cxn modelId="{F4AC7DD8-C92A-42AC-B538-503D4E176953}" type="presParOf" srcId="{215E9B37-7872-4D24-9538-C8ECF9367116}" destId="{0F3E278D-0DAA-4636-A009-0511D4D15286}" srcOrd="1" destOrd="0" presId="urn:microsoft.com/office/officeart/2005/8/layout/list1"/>
    <dgm:cxn modelId="{6727C5A7-69E5-4E13-9AC2-AA57632A4E6A}" type="presParOf" srcId="{AD03F166-A902-4D64-A49E-8C9DC4D761B7}" destId="{A2C5D729-959F-44DF-A33E-C2692E720329}" srcOrd="13" destOrd="0" presId="urn:microsoft.com/office/officeart/2005/8/layout/list1"/>
    <dgm:cxn modelId="{D351C3EE-A7B4-4DA6-B928-5BCC0C8DAA83}" type="presParOf" srcId="{AD03F166-A902-4D64-A49E-8C9DC4D761B7}" destId="{1EC59430-4CC0-4C37-8259-400DB252D9E5}" srcOrd="14" destOrd="0" presId="urn:microsoft.com/office/officeart/2005/8/layout/list1"/>
    <dgm:cxn modelId="{3DDCDF03-57C9-4242-B0B7-41C5642C611B}" type="presParOf" srcId="{AD03F166-A902-4D64-A49E-8C9DC4D761B7}" destId="{D9149FFE-4418-432E-99A1-9D05907506A1}" srcOrd="15" destOrd="0" presId="urn:microsoft.com/office/officeart/2005/8/layout/list1"/>
    <dgm:cxn modelId="{56178D21-6DB6-47BA-B0B4-F77413130419}" type="presParOf" srcId="{AD03F166-A902-4D64-A49E-8C9DC4D761B7}" destId="{DBD0E99E-718C-42D5-A03A-294E9DA0B94B}" srcOrd="16" destOrd="0" presId="urn:microsoft.com/office/officeart/2005/8/layout/list1"/>
    <dgm:cxn modelId="{6F720CB4-4954-41C1-A431-AB11DC118C12}" type="presParOf" srcId="{DBD0E99E-718C-42D5-A03A-294E9DA0B94B}" destId="{707A536D-E727-4A6B-9B4C-4D260F0AF882}" srcOrd="0" destOrd="0" presId="urn:microsoft.com/office/officeart/2005/8/layout/list1"/>
    <dgm:cxn modelId="{15B583CF-F6F6-4031-A252-C3E615C1560F}" type="presParOf" srcId="{DBD0E99E-718C-42D5-A03A-294E9DA0B94B}" destId="{7B1A026D-5DB9-4F03-A41B-BA45BF1BFDC3}" srcOrd="1" destOrd="0" presId="urn:microsoft.com/office/officeart/2005/8/layout/list1"/>
    <dgm:cxn modelId="{2627C1DC-2B6B-411A-BB59-06495FB69FE9}" type="presParOf" srcId="{AD03F166-A902-4D64-A49E-8C9DC4D761B7}" destId="{F8FD482B-B43F-4573-84B7-363CD40FA406}" srcOrd="17" destOrd="0" presId="urn:microsoft.com/office/officeart/2005/8/layout/list1"/>
    <dgm:cxn modelId="{A5A6F720-BEC7-4C9E-8250-04028D731714}" type="presParOf" srcId="{AD03F166-A902-4D64-A49E-8C9DC4D761B7}" destId="{A7FB1A9B-0F9B-4CDD-B7F7-B41F83B79761}" srcOrd="18" destOrd="0" presId="urn:microsoft.com/office/officeart/2005/8/layout/list1"/>
    <dgm:cxn modelId="{735E6577-0974-4217-B4E3-D3247156B208}" type="presParOf" srcId="{AD03F166-A902-4D64-A49E-8C9DC4D761B7}" destId="{859B46A2-6001-4E2F-A03E-8570DAD0F6CA}" srcOrd="19" destOrd="0" presId="urn:microsoft.com/office/officeart/2005/8/layout/list1"/>
    <dgm:cxn modelId="{BDBEAB49-6BBE-43D2-810D-48255A319C75}" type="presParOf" srcId="{AD03F166-A902-4D64-A49E-8C9DC4D761B7}" destId="{A66A6215-C8E0-4795-9A9C-89366C5CBC83}" srcOrd="20" destOrd="0" presId="urn:microsoft.com/office/officeart/2005/8/layout/list1"/>
    <dgm:cxn modelId="{92BC51A1-F735-4950-A65E-3D91AAADAAE6}" type="presParOf" srcId="{A66A6215-C8E0-4795-9A9C-89366C5CBC83}" destId="{93CB3EE7-FAD4-402D-A469-B5B991783725}" srcOrd="0" destOrd="0" presId="urn:microsoft.com/office/officeart/2005/8/layout/list1"/>
    <dgm:cxn modelId="{F837FA2F-E2D5-4C94-B339-475E95D13A5C}" type="presParOf" srcId="{A66A6215-C8E0-4795-9A9C-89366C5CBC83}" destId="{EA7D84B0-B48A-469A-8BA5-6DD42501DF00}" srcOrd="1" destOrd="0" presId="urn:microsoft.com/office/officeart/2005/8/layout/list1"/>
    <dgm:cxn modelId="{0A6863DE-4FF5-40A3-B4F2-1C5F641ECDAD}" type="presParOf" srcId="{AD03F166-A902-4D64-A49E-8C9DC4D761B7}" destId="{A56CFB94-7DB0-419C-AF97-70067FABE7C6}" srcOrd="21" destOrd="0" presId="urn:microsoft.com/office/officeart/2005/8/layout/list1"/>
    <dgm:cxn modelId="{937B19B3-F497-4CD1-B65C-6F92D447D1D9}" type="presParOf" srcId="{AD03F166-A902-4D64-A49E-8C9DC4D761B7}" destId="{6A883001-18BE-4ED3-951D-1ACDA92FAD6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BABC69-4414-40B1-8DE3-AB729D507A6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5A3302-3A17-49C9-BD12-7A94BCC3A076}">
      <dgm:prSet phldrT="[Texto]" custT="1"/>
      <dgm:spPr>
        <a:gradFill rotWithShape="0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>
          <a:softEdge rad="215900"/>
        </a:effectLst>
      </dgm:spPr>
      <dgm:t>
        <a:bodyPr/>
        <a:lstStyle/>
        <a:p>
          <a:r>
            <a:rPr lang="es-ES" sz="3600" b="1" dirty="0">
              <a:solidFill>
                <a:schemeClr val="accent3">
                  <a:lumMod val="50000"/>
                </a:schemeClr>
              </a:solidFill>
              <a:latin typeface="Bradley Hand ITC" panose="03070402050302030203" pitchFamily="66" charset="0"/>
            </a:rPr>
            <a:t>La actitud correcta durante la Contemplación</a:t>
          </a:r>
        </a:p>
      </dgm:t>
    </dgm:pt>
    <dgm:pt modelId="{33F4075D-EA72-4AD9-9DCE-151E83EF8A74}" type="parTrans" cxnId="{11CBA214-D74C-457C-A788-48A2B73F819B}">
      <dgm:prSet/>
      <dgm:spPr/>
      <dgm:t>
        <a:bodyPr/>
        <a:lstStyle/>
        <a:p>
          <a:endParaRPr lang="es-ES">
            <a:solidFill>
              <a:schemeClr val="accent3">
                <a:lumMod val="50000"/>
              </a:schemeClr>
            </a:solidFill>
          </a:endParaRPr>
        </a:p>
      </dgm:t>
    </dgm:pt>
    <dgm:pt modelId="{C1B8DD4B-E84A-44B2-97A1-994CDFB4523D}" type="sibTrans" cxnId="{11CBA214-D74C-457C-A788-48A2B73F819B}">
      <dgm:prSet/>
      <dgm:spPr/>
      <dgm:t>
        <a:bodyPr/>
        <a:lstStyle/>
        <a:p>
          <a:endParaRPr lang="es-ES">
            <a:solidFill>
              <a:schemeClr val="accent3">
                <a:lumMod val="50000"/>
              </a:schemeClr>
            </a:solidFill>
          </a:endParaRPr>
        </a:p>
      </dgm:t>
    </dgm:pt>
    <dgm:pt modelId="{921C62DC-6DE3-411A-8BF3-5736A0A8DAF5}">
      <dgm:prSet phldrT="[Texto]" custT="1"/>
      <dgm:spPr>
        <a:gradFill rotWithShape="0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>
          <a:softEdge rad="177800"/>
        </a:effectLst>
      </dgm:spPr>
      <dgm:t>
        <a:bodyPr/>
        <a:lstStyle/>
        <a:p>
          <a:r>
            <a:rPr lang="es-ES" sz="3600" b="1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Estar centrados </a:t>
          </a:r>
        </a:p>
        <a:p>
          <a:r>
            <a:rPr lang="es-ES" sz="3600" b="1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en Dios</a:t>
          </a:r>
          <a:endParaRPr lang="es-ES" sz="3600" dirty="0">
            <a:solidFill>
              <a:schemeClr val="accent3">
                <a:lumMod val="50000"/>
              </a:schemeClr>
            </a:solidFill>
            <a:latin typeface="Bradley Hand ITC" panose="03070402050302030203" pitchFamily="66" charset="0"/>
          </a:endParaRPr>
        </a:p>
      </dgm:t>
    </dgm:pt>
    <dgm:pt modelId="{D1825561-381C-44FC-93D9-34280541B14C}" type="parTrans" cxnId="{E4E1D9DF-F688-46AE-A7EF-F713E81BE762}">
      <dgm:prSet/>
      <dgm:spPr/>
      <dgm:t>
        <a:bodyPr/>
        <a:lstStyle/>
        <a:p>
          <a:endParaRPr lang="es-ES">
            <a:solidFill>
              <a:schemeClr val="accent3">
                <a:lumMod val="50000"/>
              </a:schemeClr>
            </a:solidFill>
          </a:endParaRPr>
        </a:p>
      </dgm:t>
    </dgm:pt>
    <dgm:pt modelId="{628C46C8-F861-41DE-9A18-A9A956AFEAB5}" type="sibTrans" cxnId="{E4E1D9DF-F688-46AE-A7EF-F713E81BE762}">
      <dgm:prSet/>
      <dgm:spPr/>
      <dgm:t>
        <a:bodyPr/>
        <a:lstStyle/>
        <a:p>
          <a:endParaRPr lang="es-ES">
            <a:solidFill>
              <a:schemeClr val="accent3">
                <a:lumMod val="50000"/>
              </a:schemeClr>
            </a:solidFill>
          </a:endParaRPr>
        </a:p>
      </dgm:t>
    </dgm:pt>
    <dgm:pt modelId="{B32665F1-9366-4BD3-8261-E676C42EF669}">
      <dgm:prSet phldrT="[Texto]" custT="1"/>
      <dgm:spPr>
        <a:gradFill rotWithShape="0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>
          <a:softEdge rad="228600"/>
        </a:effectLst>
      </dgm:spPr>
      <dgm:t>
        <a:bodyPr/>
        <a:lstStyle/>
        <a:p>
          <a:r>
            <a:rPr lang="es-ES" sz="3600" b="1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Estar dispuestos </a:t>
          </a:r>
        </a:p>
        <a:p>
          <a:r>
            <a:rPr lang="es-ES" sz="3600" b="1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a sufrir</a:t>
          </a:r>
          <a:r>
            <a:rPr lang="es-ES" sz="3600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. </a:t>
          </a:r>
          <a:endParaRPr lang="es-ES" sz="3600" dirty="0">
            <a:solidFill>
              <a:schemeClr val="accent3">
                <a:lumMod val="50000"/>
              </a:schemeClr>
            </a:solidFill>
            <a:latin typeface="Bradley Hand ITC" panose="03070402050302030203" pitchFamily="66" charset="0"/>
          </a:endParaRPr>
        </a:p>
      </dgm:t>
    </dgm:pt>
    <dgm:pt modelId="{208E1259-F80D-4039-B1F3-77E1A5F7BBA7}" type="parTrans" cxnId="{AD408EB1-5D4B-469B-AFCB-F63C46317740}">
      <dgm:prSet/>
      <dgm:spPr/>
      <dgm:t>
        <a:bodyPr/>
        <a:lstStyle/>
        <a:p>
          <a:endParaRPr lang="es-ES">
            <a:solidFill>
              <a:schemeClr val="accent3">
                <a:lumMod val="50000"/>
              </a:schemeClr>
            </a:solidFill>
          </a:endParaRPr>
        </a:p>
      </dgm:t>
    </dgm:pt>
    <dgm:pt modelId="{98AFA1EE-A6C5-4AD6-B3F1-B9D920E4A40C}" type="sibTrans" cxnId="{AD408EB1-5D4B-469B-AFCB-F63C46317740}">
      <dgm:prSet/>
      <dgm:spPr/>
      <dgm:t>
        <a:bodyPr/>
        <a:lstStyle/>
        <a:p>
          <a:endParaRPr lang="es-ES">
            <a:solidFill>
              <a:schemeClr val="accent3">
                <a:lumMod val="50000"/>
              </a:schemeClr>
            </a:solidFill>
          </a:endParaRPr>
        </a:p>
      </dgm:t>
    </dgm:pt>
    <dgm:pt modelId="{E3515F81-34CF-4BC8-B17D-4F9E0217CF6E}" type="pres">
      <dgm:prSet presAssocID="{E2BABC69-4414-40B1-8DE3-AB729D507A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DA44667-204F-40D5-9FD8-11C19BB604EE}" type="pres">
      <dgm:prSet presAssocID="{C05A3302-3A17-49C9-BD12-7A94BCC3A076}" presName="hierRoot1" presStyleCnt="0">
        <dgm:presLayoutVars>
          <dgm:hierBranch val="init"/>
        </dgm:presLayoutVars>
      </dgm:prSet>
      <dgm:spPr/>
    </dgm:pt>
    <dgm:pt modelId="{B0EA1DAB-F120-42BC-BCA0-2AA2B4BB66D7}" type="pres">
      <dgm:prSet presAssocID="{C05A3302-3A17-49C9-BD12-7A94BCC3A076}" presName="rootComposite1" presStyleCnt="0"/>
      <dgm:spPr/>
    </dgm:pt>
    <dgm:pt modelId="{81F6677B-DB2B-4C93-84ED-18AC7C9D8ACA}" type="pres">
      <dgm:prSet presAssocID="{C05A3302-3A17-49C9-BD12-7A94BCC3A076}" presName="rootText1" presStyleLbl="node0" presStyleIdx="0" presStyleCnt="1">
        <dgm:presLayoutVars>
          <dgm:chPref val="3"/>
        </dgm:presLayoutVars>
      </dgm:prSet>
      <dgm:spPr/>
    </dgm:pt>
    <dgm:pt modelId="{C005175A-2A3F-42F0-BCD5-E7BDFCD62932}" type="pres">
      <dgm:prSet presAssocID="{C05A3302-3A17-49C9-BD12-7A94BCC3A076}" presName="rootConnector1" presStyleLbl="node1" presStyleIdx="0" presStyleCnt="0"/>
      <dgm:spPr/>
    </dgm:pt>
    <dgm:pt modelId="{6FBBEFDD-25BA-4754-8DF4-C654004EBFCC}" type="pres">
      <dgm:prSet presAssocID="{C05A3302-3A17-49C9-BD12-7A94BCC3A076}" presName="hierChild2" presStyleCnt="0"/>
      <dgm:spPr/>
    </dgm:pt>
    <dgm:pt modelId="{3BA65FDF-5CF4-4C37-90DD-15CD65116D8C}" type="pres">
      <dgm:prSet presAssocID="{D1825561-381C-44FC-93D9-34280541B14C}" presName="Name37" presStyleLbl="parChTrans1D2" presStyleIdx="0" presStyleCnt="2"/>
      <dgm:spPr/>
    </dgm:pt>
    <dgm:pt modelId="{5647B08E-D27A-4460-A660-BC2CE992427E}" type="pres">
      <dgm:prSet presAssocID="{921C62DC-6DE3-411A-8BF3-5736A0A8DAF5}" presName="hierRoot2" presStyleCnt="0">
        <dgm:presLayoutVars>
          <dgm:hierBranch val="init"/>
        </dgm:presLayoutVars>
      </dgm:prSet>
      <dgm:spPr/>
    </dgm:pt>
    <dgm:pt modelId="{919B8992-6FC1-4914-9BD9-7807F7B24289}" type="pres">
      <dgm:prSet presAssocID="{921C62DC-6DE3-411A-8BF3-5736A0A8DAF5}" presName="rootComposite" presStyleCnt="0"/>
      <dgm:spPr/>
    </dgm:pt>
    <dgm:pt modelId="{A5AFDE55-C025-49B8-9D0D-318CC3586F7E}" type="pres">
      <dgm:prSet presAssocID="{921C62DC-6DE3-411A-8BF3-5736A0A8DAF5}" presName="rootText" presStyleLbl="node2" presStyleIdx="0" presStyleCnt="2">
        <dgm:presLayoutVars>
          <dgm:chPref val="3"/>
        </dgm:presLayoutVars>
      </dgm:prSet>
      <dgm:spPr/>
    </dgm:pt>
    <dgm:pt modelId="{16F4D58F-E7C6-4F88-96AB-CE51FC2F0A40}" type="pres">
      <dgm:prSet presAssocID="{921C62DC-6DE3-411A-8BF3-5736A0A8DAF5}" presName="rootConnector" presStyleLbl="node2" presStyleIdx="0" presStyleCnt="2"/>
      <dgm:spPr/>
    </dgm:pt>
    <dgm:pt modelId="{CA24A488-AE31-4AB7-9E8A-5010F0CC33B5}" type="pres">
      <dgm:prSet presAssocID="{921C62DC-6DE3-411A-8BF3-5736A0A8DAF5}" presName="hierChild4" presStyleCnt="0"/>
      <dgm:spPr/>
    </dgm:pt>
    <dgm:pt modelId="{A02A672C-9686-49BB-BAFD-D9BA5DC44133}" type="pres">
      <dgm:prSet presAssocID="{921C62DC-6DE3-411A-8BF3-5736A0A8DAF5}" presName="hierChild5" presStyleCnt="0"/>
      <dgm:spPr/>
    </dgm:pt>
    <dgm:pt modelId="{D97676D0-5BC6-42EA-B937-6A1A601F0B16}" type="pres">
      <dgm:prSet presAssocID="{208E1259-F80D-4039-B1F3-77E1A5F7BBA7}" presName="Name37" presStyleLbl="parChTrans1D2" presStyleIdx="1" presStyleCnt="2"/>
      <dgm:spPr/>
    </dgm:pt>
    <dgm:pt modelId="{8712931D-1A3D-441F-BE67-F66C86494790}" type="pres">
      <dgm:prSet presAssocID="{B32665F1-9366-4BD3-8261-E676C42EF669}" presName="hierRoot2" presStyleCnt="0">
        <dgm:presLayoutVars>
          <dgm:hierBranch val="init"/>
        </dgm:presLayoutVars>
      </dgm:prSet>
      <dgm:spPr/>
    </dgm:pt>
    <dgm:pt modelId="{1F779FB0-BCE2-491A-9379-7A5D86B4E4E0}" type="pres">
      <dgm:prSet presAssocID="{B32665F1-9366-4BD3-8261-E676C42EF669}" presName="rootComposite" presStyleCnt="0"/>
      <dgm:spPr/>
    </dgm:pt>
    <dgm:pt modelId="{F5E584CD-848D-49A3-8891-6F8F41AB45F9}" type="pres">
      <dgm:prSet presAssocID="{B32665F1-9366-4BD3-8261-E676C42EF669}" presName="rootText" presStyleLbl="node2" presStyleIdx="1" presStyleCnt="2">
        <dgm:presLayoutVars>
          <dgm:chPref val="3"/>
        </dgm:presLayoutVars>
      </dgm:prSet>
      <dgm:spPr/>
    </dgm:pt>
    <dgm:pt modelId="{BD18DBE5-EC74-4059-91CC-FC715BAE0C9B}" type="pres">
      <dgm:prSet presAssocID="{B32665F1-9366-4BD3-8261-E676C42EF669}" presName="rootConnector" presStyleLbl="node2" presStyleIdx="1" presStyleCnt="2"/>
      <dgm:spPr/>
    </dgm:pt>
    <dgm:pt modelId="{C7CDC78C-558D-4F2C-9C2C-50605CC09D2D}" type="pres">
      <dgm:prSet presAssocID="{B32665F1-9366-4BD3-8261-E676C42EF669}" presName="hierChild4" presStyleCnt="0"/>
      <dgm:spPr/>
    </dgm:pt>
    <dgm:pt modelId="{A87B3C71-8026-4D91-9E26-C43470D18861}" type="pres">
      <dgm:prSet presAssocID="{B32665F1-9366-4BD3-8261-E676C42EF669}" presName="hierChild5" presStyleCnt="0"/>
      <dgm:spPr/>
    </dgm:pt>
    <dgm:pt modelId="{96A1701B-DBDD-48E8-96A2-0C268FAEC5DA}" type="pres">
      <dgm:prSet presAssocID="{C05A3302-3A17-49C9-BD12-7A94BCC3A076}" presName="hierChild3" presStyleCnt="0"/>
      <dgm:spPr/>
    </dgm:pt>
  </dgm:ptLst>
  <dgm:cxnLst>
    <dgm:cxn modelId="{11CBA214-D74C-457C-A788-48A2B73F819B}" srcId="{E2BABC69-4414-40B1-8DE3-AB729D507A6B}" destId="{C05A3302-3A17-49C9-BD12-7A94BCC3A076}" srcOrd="0" destOrd="0" parTransId="{33F4075D-EA72-4AD9-9DCE-151E83EF8A74}" sibTransId="{C1B8DD4B-E84A-44B2-97A1-994CDFB4523D}"/>
    <dgm:cxn modelId="{C9724364-4B46-40AC-B806-CF6FB4FFD3A0}" type="presOf" srcId="{B32665F1-9366-4BD3-8261-E676C42EF669}" destId="{BD18DBE5-EC74-4059-91CC-FC715BAE0C9B}" srcOrd="1" destOrd="0" presId="urn:microsoft.com/office/officeart/2005/8/layout/orgChart1"/>
    <dgm:cxn modelId="{3025BC6F-E1F6-4B29-B4F1-577DBBB69BFC}" type="presOf" srcId="{208E1259-F80D-4039-B1F3-77E1A5F7BBA7}" destId="{D97676D0-5BC6-42EA-B937-6A1A601F0B16}" srcOrd="0" destOrd="0" presId="urn:microsoft.com/office/officeart/2005/8/layout/orgChart1"/>
    <dgm:cxn modelId="{BD6F7485-FC35-4FE7-91A3-175186FD9790}" type="presOf" srcId="{D1825561-381C-44FC-93D9-34280541B14C}" destId="{3BA65FDF-5CF4-4C37-90DD-15CD65116D8C}" srcOrd="0" destOrd="0" presId="urn:microsoft.com/office/officeart/2005/8/layout/orgChart1"/>
    <dgm:cxn modelId="{C21D738D-3CF2-4BC3-A94C-7375CF0E9C5D}" type="presOf" srcId="{C05A3302-3A17-49C9-BD12-7A94BCC3A076}" destId="{81F6677B-DB2B-4C93-84ED-18AC7C9D8ACA}" srcOrd="0" destOrd="0" presId="urn:microsoft.com/office/officeart/2005/8/layout/orgChart1"/>
    <dgm:cxn modelId="{7274F298-12C2-4295-8C57-F66DFC54F9B5}" type="presOf" srcId="{921C62DC-6DE3-411A-8BF3-5736A0A8DAF5}" destId="{16F4D58F-E7C6-4F88-96AB-CE51FC2F0A40}" srcOrd="1" destOrd="0" presId="urn:microsoft.com/office/officeart/2005/8/layout/orgChart1"/>
    <dgm:cxn modelId="{CF1F82AB-0E9F-4D3E-936C-0962BF635202}" type="presOf" srcId="{921C62DC-6DE3-411A-8BF3-5736A0A8DAF5}" destId="{A5AFDE55-C025-49B8-9D0D-318CC3586F7E}" srcOrd="0" destOrd="0" presId="urn:microsoft.com/office/officeart/2005/8/layout/orgChart1"/>
    <dgm:cxn modelId="{AD408EB1-5D4B-469B-AFCB-F63C46317740}" srcId="{C05A3302-3A17-49C9-BD12-7A94BCC3A076}" destId="{B32665F1-9366-4BD3-8261-E676C42EF669}" srcOrd="1" destOrd="0" parTransId="{208E1259-F80D-4039-B1F3-77E1A5F7BBA7}" sibTransId="{98AFA1EE-A6C5-4AD6-B3F1-B9D920E4A40C}"/>
    <dgm:cxn modelId="{79754CCF-28E6-46C4-9C04-56BD448FAEBA}" type="presOf" srcId="{B32665F1-9366-4BD3-8261-E676C42EF669}" destId="{F5E584CD-848D-49A3-8891-6F8F41AB45F9}" srcOrd="0" destOrd="0" presId="urn:microsoft.com/office/officeart/2005/8/layout/orgChart1"/>
    <dgm:cxn modelId="{E4E1D9DF-F688-46AE-A7EF-F713E81BE762}" srcId="{C05A3302-3A17-49C9-BD12-7A94BCC3A076}" destId="{921C62DC-6DE3-411A-8BF3-5736A0A8DAF5}" srcOrd="0" destOrd="0" parTransId="{D1825561-381C-44FC-93D9-34280541B14C}" sibTransId="{628C46C8-F861-41DE-9A18-A9A956AFEAB5}"/>
    <dgm:cxn modelId="{49D81EEB-7E56-4E2E-B7F7-0A062973BA6E}" type="presOf" srcId="{C05A3302-3A17-49C9-BD12-7A94BCC3A076}" destId="{C005175A-2A3F-42F0-BCD5-E7BDFCD62932}" srcOrd="1" destOrd="0" presId="urn:microsoft.com/office/officeart/2005/8/layout/orgChart1"/>
    <dgm:cxn modelId="{A0CE1FF0-84AF-4B4C-9565-7C044D9C6289}" type="presOf" srcId="{E2BABC69-4414-40B1-8DE3-AB729D507A6B}" destId="{E3515F81-34CF-4BC8-B17D-4F9E0217CF6E}" srcOrd="0" destOrd="0" presId="urn:microsoft.com/office/officeart/2005/8/layout/orgChart1"/>
    <dgm:cxn modelId="{550449DB-08D1-4C24-873B-191F6B9ED54C}" type="presParOf" srcId="{E3515F81-34CF-4BC8-B17D-4F9E0217CF6E}" destId="{1DA44667-204F-40D5-9FD8-11C19BB604EE}" srcOrd="0" destOrd="0" presId="urn:microsoft.com/office/officeart/2005/8/layout/orgChart1"/>
    <dgm:cxn modelId="{98887C14-10FA-43B8-9F30-D8383DDC0BA3}" type="presParOf" srcId="{1DA44667-204F-40D5-9FD8-11C19BB604EE}" destId="{B0EA1DAB-F120-42BC-BCA0-2AA2B4BB66D7}" srcOrd="0" destOrd="0" presId="urn:microsoft.com/office/officeart/2005/8/layout/orgChart1"/>
    <dgm:cxn modelId="{A1F88CDD-2283-44EA-88D2-15ABD8FA8362}" type="presParOf" srcId="{B0EA1DAB-F120-42BC-BCA0-2AA2B4BB66D7}" destId="{81F6677B-DB2B-4C93-84ED-18AC7C9D8ACA}" srcOrd="0" destOrd="0" presId="urn:microsoft.com/office/officeart/2005/8/layout/orgChart1"/>
    <dgm:cxn modelId="{0E8052B1-1B97-4D56-8E35-6CCC68FB1B83}" type="presParOf" srcId="{B0EA1DAB-F120-42BC-BCA0-2AA2B4BB66D7}" destId="{C005175A-2A3F-42F0-BCD5-E7BDFCD62932}" srcOrd="1" destOrd="0" presId="urn:microsoft.com/office/officeart/2005/8/layout/orgChart1"/>
    <dgm:cxn modelId="{2107BC51-C167-48D3-BE7F-F3DA5D3F3A5A}" type="presParOf" srcId="{1DA44667-204F-40D5-9FD8-11C19BB604EE}" destId="{6FBBEFDD-25BA-4754-8DF4-C654004EBFCC}" srcOrd="1" destOrd="0" presId="urn:microsoft.com/office/officeart/2005/8/layout/orgChart1"/>
    <dgm:cxn modelId="{CEB84E4F-3656-4944-A5A6-3E4F255ED22A}" type="presParOf" srcId="{6FBBEFDD-25BA-4754-8DF4-C654004EBFCC}" destId="{3BA65FDF-5CF4-4C37-90DD-15CD65116D8C}" srcOrd="0" destOrd="0" presId="urn:microsoft.com/office/officeart/2005/8/layout/orgChart1"/>
    <dgm:cxn modelId="{6B621EBB-62B4-44A3-8EEB-11AAD2841A85}" type="presParOf" srcId="{6FBBEFDD-25BA-4754-8DF4-C654004EBFCC}" destId="{5647B08E-D27A-4460-A660-BC2CE992427E}" srcOrd="1" destOrd="0" presId="urn:microsoft.com/office/officeart/2005/8/layout/orgChart1"/>
    <dgm:cxn modelId="{E8AE4690-7D2F-4906-BF77-693DACEC182A}" type="presParOf" srcId="{5647B08E-D27A-4460-A660-BC2CE992427E}" destId="{919B8992-6FC1-4914-9BD9-7807F7B24289}" srcOrd="0" destOrd="0" presId="urn:microsoft.com/office/officeart/2005/8/layout/orgChart1"/>
    <dgm:cxn modelId="{99B1C2A2-21A3-47DA-A968-6B47631C02BB}" type="presParOf" srcId="{919B8992-6FC1-4914-9BD9-7807F7B24289}" destId="{A5AFDE55-C025-49B8-9D0D-318CC3586F7E}" srcOrd="0" destOrd="0" presId="urn:microsoft.com/office/officeart/2005/8/layout/orgChart1"/>
    <dgm:cxn modelId="{4311C19A-5FFE-481A-A453-3F0A9286BA5C}" type="presParOf" srcId="{919B8992-6FC1-4914-9BD9-7807F7B24289}" destId="{16F4D58F-E7C6-4F88-96AB-CE51FC2F0A40}" srcOrd="1" destOrd="0" presId="urn:microsoft.com/office/officeart/2005/8/layout/orgChart1"/>
    <dgm:cxn modelId="{C435DA4A-CFC9-49CE-936F-98DEBE5C46D2}" type="presParOf" srcId="{5647B08E-D27A-4460-A660-BC2CE992427E}" destId="{CA24A488-AE31-4AB7-9E8A-5010F0CC33B5}" srcOrd="1" destOrd="0" presId="urn:microsoft.com/office/officeart/2005/8/layout/orgChart1"/>
    <dgm:cxn modelId="{64013D69-5CD3-4EE5-BB6F-D002CB12464B}" type="presParOf" srcId="{5647B08E-D27A-4460-A660-BC2CE992427E}" destId="{A02A672C-9686-49BB-BAFD-D9BA5DC44133}" srcOrd="2" destOrd="0" presId="urn:microsoft.com/office/officeart/2005/8/layout/orgChart1"/>
    <dgm:cxn modelId="{0114913A-1C69-4307-8547-2CB9FADAC17C}" type="presParOf" srcId="{6FBBEFDD-25BA-4754-8DF4-C654004EBFCC}" destId="{D97676D0-5BC6-42EA-B937-6A1A601F0B16}" srcOrd="2" destOrd="0" presId="urn:microsoft.com/office/officeart/2005/8/layout/orgChart1"/>
    <dgm:cxn modelId="{D2329DF7-6D33-46B1-9EF1-B6E84985ED59}" type="presParOf" srcId="{6FBBEFDD-25BA-4754-8DF4-C654004EBFCC}" destId="{8712931D-1A3D-441F-BE67-F66C86494790}" srcOrd="3" destOrd="0" presId="urn:microsoft.com/office/officeart/2005/8/layout/orgChart1"/>
    <dgm:cxn modelId="{7FA18518-5299-4ECC-880E-5B9D5250D0F3}" type="presParOf" srcId="{8712931D-1A3D-441F-BE67-F66C86494790}" destId="{1F779FB0-BCE2-491A-9379-7A5D86B4E4E0}" srcOrd="0" destOrd="0" presId="urn:microsoft.com/office/officeart/2005/8/layout/orgChart1"/>
    <dgm:cxn modelId="{77FD0F85-508F-4A5E-AE32-1113D2FBF760}" type="presParOf" srcId="{1F779FB0-BCE2-491A-9379-7A5D86B4E4E0}" destId="{F5E584CD-848D-49A3-8891-6F8F41AB45F9}" srcOrd="0" destOrd="0" presId="urn:microsoft.com/office/officeart/2005/8/layout/orgChart1"/>
    <dgm:cxn modelId="{9ECFA55E-5B07-4CDB-915E-29B755B19BF3}" type="presParOf" srcId="{1F779FB0-BCE2-491A-9379-7A5D86B4E4E0}" destId="{BD18DBE5-EC74-4059-91CC-FC715BAE0C9B}" srcOrd="1" destOrd="0" presId="urn:microsoft.com/office/officeart/2005/8/layout/orgChart1"/>
    <dgm:cxn modelId="{3BBE59CD-1573-4AB9-85D8-DA019C12EE8B}" type="presParOf" srcId="{8712931D-1A3D-441F-BE67-F66C86494790}" destId="{C7CDC78C-558D-4F2C-9C2C-50605CC09D2D}" srcOrd="1" destOrd="0" presId="urn:microsoft.com/office/officeart/2005/8/layout/orgChart1"/>
    <dgm:cxn modelId="{2A3AE06D-65BE-42A3-9284-700F2D935094}" type="presParOf" srcId="{8712931D-1A3D-441F-BE67-F66C86494790}" destId="{A87B3C71-8026-4D91-9E26-C43470D18861}" srcOrd="2" destOrd="0" presId="urn:microsoft.com/office/officeart/2005/8/layout/orgChart1"/>
    <dgm:cxn modelId="{48FE6D92-C5E4-48DF-B4E7-A2072A437979}" type="presParOf" srcId="{1DA44667-204F-40D5-9FD8-11C19BB604EE}" destId="{96A1701B-DBDD-48E8-96A2-0C268FAEC5D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2761EA-9B77-4692-90AD-2954853C8CBD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F2484D-DCF6-44BF-A039-7DBD5DEB993E}">
      <dgm:prSet phldrT="[Texto]" custT="1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s-ES" sz="3200" b="1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“Estar dispuestos a sufrir”</a:t>
          </a:r>
          <a:r>
            <a:rPr lang="es-ES" sz="3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</a:t>
          </a:r>
          <a:endParaRPr lang="es-ES" sz="3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1AC674B5-C5EB-40BE-8A46-A2D65D5D5DDC}" type="parTrans" cxnId="{6D4FD3FC-2B10-4B9F-B1E9-F4EDAC91F608}">
      <dgm:prSet/>
      <dgm:spPr/>
      <dgm:t>
        <a:bodyPr/>
        <a:lstStyle/>
        <a:p>
          <a:endParaRPr lang="es-ES"/>
        </a:p>
      </dgm:t>
    </dgm:pt>
    <dgm:pt modelId="{22D20B65-8A4F-47B6-8AF9-6908033D37F9}" type="sibTrans" cxnId="{6D4FD3FC-2B10-4B9F-B1E9-F4EDAC91F608}">
      <dgm:prSet/>
      <dgm:spPr/>
      <dgm:t>
        <a:bodyPr/>
        <a:lstStyle/>
        <a:p>
          <a:endParaRPr lang="es-ES"/>
        </a:p>
      </dgm:t>
    </dgm:pt>
    <dgm:pt modelId="{064CD366-E65F-4919-A361-C6836BE620E8}">
      <dgm:prSet phldrT="[Texto]" custT="1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s-ES" sz="3600" b="1" u="none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Jesucristo redimió el mundo a través del sufrimiento</a:t>
          </a:r>
          <a:endParaRPr lang="es-ES" sz="3600" u="none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0B6A1F7D-369A-42FB-8122-751D6D794F3C}" type="parTrans" cxnId="{9AC2369B-29B1-44C5-874A-5AEA1A8E7DC6}">
      <dgm:prSet/>
      <dgm:spPr/>
      <dgm:t>
        <a:bodyPr/>
        <a:lstStyle/>
        <a:p>
          <a:endParaRPr lang="es-ES"/>
        </a:p>
      </dgm:t>
    </dgm:pt>
    <dgm:pt modelId="{DC35CF4F-E4F3-46FD-929A-BBEB8DB9970C}" type="sibTrans" cxnId="{9AC2369B-29B1-44C5-874A-5AEA1A8E7DC6}">
      <dgm:prSet/>
      <dgm:spPr/>
      <dgm:t>
        <a:bodyPr/>
        <a:lstStyle/>
        <a:p>
          <a:endParaRPr lang="es-ES"/>
        </a:p>
      </dgm:t>
    </dgm:pt>
    <dgm:pt modelId="{5A6F42F4-1D4D-4E80-BA47-7E6F14B965E4}">
      <dgm:prSet phldrT="[Texto]" custT="1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s-ES" sz="3200" b="1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Él nos invita a recorrer con él este camino hacia la salvación</a:t>
          </a:r>
          <a:endParaRPr lang="es-ES" sz="3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8732637E-B40A-40CB-8F6C-7C68E04BFB0C}" type="parTrans" cxnId="{8B12BCA0-48DF-4FE1-BA83-375B63ECFDB9}">
      <dgm:prSet/>
      <dgm:spPr/>
      <dgm:t>
        <a:bodyPr/>
        <a:lstStyle/>
        <a:p>
          <a:endParaRPr lang="es-ES"/>
        </a:p>
      </dgm:t>
    </dgm:pt>
    <dgm:pt modelId="{E830E3AA-32D9-4E63-9D0A-AC5BAE5AAD1E}" type="sibTrans" cxnId="{8B12BCA0-48DF-4FE1-BA83-375B63ECFDB9}">
      <dgm:prSet/>
      <dgm:spPr/>
      <dgm:t>
        <a:bodyPr/>
        <a:lstStyle/>
        <a:p>
          <a:endParaRPr lang="es-ES"/>
        </a:p>
      </dgm:t>
    </dgm:pt>
    <dgm:pt modelId="{89CBBD85-BEA8-487F-9CDB-2F80008970B9}">
      <dgm:prSet phldrT="[Texto]" custT="1"/>
      <dgm:spPr>
        <a:gradFill flip="none" rotWithShape="0">
          <a:gsLst>
            <a:gs pos="0">
              <a:schemeClr val="accent1">
                <a:lumMod val="75000"/>
                <a:tint val="66000"/>
                <a:satMod val="160000"/>
              </a:schemeClr>
            </a:gs>
            <a:gs pos="50000">
              <a:schemeClr val="accent1">
                <a:lumMod val="75000"/>
                <a:tint val="44500"/>
                <a:satMod val="160000"/>
              </a:schemeClr>
            </a:gs>
            <a:gs pos="100000">
              <a:schemeClr val="accent1">
                <a:lumMod val="7500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es-ES" sz="28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“</a:t>
          </a:r>
          <a:r>
            <a:rPr lang="es-ES" sz="3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Si alguno quiere venir en </a:t>
          </a:r>
          <a:r>
            <a:rPr lang="es-ES" sz="3200" dirty="0" err="1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pos</a:t>
          </a:r>
          <a:r>
            <a:rPr lang="es-ES" sz="3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de mí, </a:t>
          </a:r>
          <a:r>
            <a:rPr lang="es-ES" sz="3200" b="1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tome su cruz y sígame”</a:t>
          </a:r>
          <a:r>
            <a:rPr lang="es-ES" sz="3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. </a:t>
          </a:r>
        </a:p>
        <a:p>
          <a:pPr>
            <a:buFont typeface="Wingdings" panose="05000000000000000000" pitchFamily="2" charset="2"/>
            <a:buChar char=""/>
          </a:pPr>
          <a:r>
            <a:rPr lang="es-ES" sz="3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Mateo 16, 24.</a:t>
          </a:r>
          <a:endParaRPr lang="es-ES" sz="3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2DE5B409-07A8-4590-BBAD-4811A5BDEE76}" type="parTrans" cxnId="{6E5A95BC-CE19-4453-84EA-3DD36B8BD10B}">
      <dgm:prSet/>
      <dgm:spPr/>
      <dgm:t>
        <a:bodyPr/>
        <a:lstStyle/>
        <a:p>
          <a:endParaRPr lang="es-ES"/>
        </a:p>
      </dgm:t>
    </dgm:pt>
    <dgm:pt modelId="{1F014845-B7BD-4074-BD13-497E44391D83}" type="sibTrans" cxnId="{6E5A95BC-CE19-4453-84EA-3DD36B8BD10B}">
      <dgm:prSet/>
      <dgm:spPr/>
      <dgm:t>
        <a:bodyPr/>
        <a:lstStyle/>
        <a:p>
          <a:endParaRPr lang="es-ES"/>
        </a:p>
      </dgm:t>
    </dgm:pt>
    <dgm:pt modelId="{11FD8471-9A4D-490F-9C8E-628B528B2C19}" type="pres">
      <dgm:prSet presAssocID="{B02761EA-9B77-4692-90AD-2954853C8C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15D3E8-DE61-4EC6-8EF3-2F96A62F9A6F}" type="pres">
      <dgm:prSet presAssocID="{43F2484D-DCF6-44BF-A039-7DBD5DEB993E}" presName="vertOne" presStyleCnt="0"/>
      <dgm:spPr/>
    </dgm:pt>
    <dgm:pt modelId="{B7B21EA3-332B-4787-9A02-026906D83E26}" type="pres">
      <dgm:prSet presAssocID="{43F2484D-DCF6-44BF-A039-7DBD5DEB993E}" presName="txOne" presStyleLbl="node0" presStyleIdx="0" presStyleCnt="1" custLinFactY="-34229" custLinFactNeighborX="-36" custLinFactNeighborY="-100000">
        <dgm:presLayoutVars>
          <dgm:chPref val="3"/>
        </dgm:presLayoutVars>
      </dgm:prSet>
      <dgm:spPr/>
    </dgm:pt>
    <dgm:pt modelId="{D96A0C62-6A85-4A48-9996-8F5848680B85}" type="pres">
      <dgm:prSet presAssocID="{43F2484D-DCF6-44BF-A039-7DBD5DEB993E}" presName="parTransOne" presStyleCnt="0"/>
      <dgm:spPr/>
    </dgm:pt>
    <dgm:pt modelId="{93DA6029-AE6D-4A28-A425-A2B8427C9433}" type="pres">
      <dgm:prSet presAssocID="{43F2484D-DCF6-44BF-A039-7DBD5DEB993E}" presName="horzOne" presStyleCnt="0"/>
      <dgm:spPr/>
    </dgm:pt>
    <dgm:pt modelId="{7ECEAEDF-6E44-49AB-9D6D-00127970AFFA}" type="pres">
      <dgm:prSet presAssocID="{064CD366-E65F-4919-A361-C6836BE620E8}" presName="vertTwo" presStyleCnt="0"/>
      <dgm:spPr/>
    </dgm:pt>
    <dgm:pt modelId="{6E69E057-E0F8-4F3B-85D8-970FF428EEE6}" type="pres">
      <dgm:prSet presAssocID="{064CD366-E65F-4919-A361-C6836BE620E8}" presName="txTwo" presStyleLbl="node2" presStyleIdx="0" presStyleCnt="2">
        <dgm:presLayoutVars>
          <dgm:chPref val="3"/>
        </dgm:presLayoutVars>
      </dgm:prSet>
      <dgm:spPr/>
    </dgm:pt>
    <dgm:pt modelId="{1109F723-24DB-4A4A-B13F-17E8A74268E5}" type="pres">
      <dgm:prSet presAssocID="{064CD366-E65F-4919-A361-C6836BE620E8}" presName="horzTwo" presStyleCnt="0"/>
      <dgm:spPr/>
    </dgm:pt>
    <dgm:pt modelId="{EE831B98-2119-4874-B848-0B545153C2B3}" type="pres">
      <dgm:prSet presAssocID="{DC35CF4F-E4F3-46FD-929A-BBEB8DB9970C}" presName="sibSpaceTwo" presStyleCnt="0"/>
      <dgm:spPr/>
    </dgm:pt>
    <dgm:pt modelId="{ED3384EE-63D1-4671-B277-E6687D5FDF93}" type="pres">
      <dgm:prSet presAssocID="{5A6F42F4-1D4D-4E80-BA47-7E6F14B965E4}" presName="vertTwo" presStyleCnt="0"/>
      <dgm:spPr/>
    </dgm:pt>
    <dgm:pt modelId="{A9F3D781-B32A-4886-94F2-573791C669B1}" type="pres">
      <dgm:prSet presAssocID="{5A6F42F4-1D4D-4E80-BA47-7E6F14B965E4}" presName="txTwo" presStyleLbl="node2" presStyleIdx="1" presStyleCnt="2">
        <dgm:presLayoutVars>
          <dgm:chPref val="3"/>
        </dgm:presLayoutVars>
      </dgm:prSet>
      <dgm:spPr/>
    </dgm:pt>
    <dgm:pt modelId="{03DD3B1A-F989-45FC-9469-E7FA9A1BC49E}" type="pres">
      <dgm:prSet presAssocID="{5A6F42F4-1D4D-4E80-BA47-7E6F14B965E4}" presName="parTransTwo" presStyleCnt="0"/>
      <dgm:spPr/>
    </dgm:pt>
    <dgm:pt modelId="{9989A522-E842-46B4-90F8-00CF3CE27C16}" type="pres">
      <dgm:prSet presAssocID="{5A6F42F4-1D4D-4E80-BA47-7E6F14B965E4}" presName="horzTwo" presStyleCnt="0"/>
      <dgm:spPr/>
    </dgm:pt>
    <dgm:pt modelId="{C37B25D0-56DA-4733-80C2-7CA1D428AB6B}" type="pres">
      <dgm:prSet presAssocID="{89CBBD85-BEA8-487F-9CDB-2F80008970B9}" presName="vertThree" presStyleCnt="0"/>
      <dgm:spPr/>
    </dgm:pt>
    <dgm:pt modelId="{ADF052A1-0082-4DB7-8AAE-0B3706859606}" type="pres">
      <dgm:prSet presAssocID="{89CBBD85-BEA8-487F-9CDB-2F80008970B9}" presName="txThree" presStyleLbl="node3" presStyleIdx="0" presStyleCnt="1" custScaleX="110245" custScaleY="162014" custLinFactNeighborX="-59325" custLinFactNeighborY="3295">
        <dgm:presLayoutVars>
          <dgm:chPref val="3"/>
        </dgm:presLayoutVars>
      </dgm:prSet>
      <dgm:spPr/>
    </dgm:pt>
    <dgm:pt modelId="{F519D0AD-E542-437B-A2F6-A08CA565966D}" type="pres">
      <dgm:prSet presAssocID="{89CBBD85-BEA8-487F-9CDB-2F80008970B9}" presName="horzThree" presStyleCnt="0"/>
      <dgm:spPr/>
    </dgm:pt>
  </dgm:ptLst>
  <dgm:cxnLst>
    <dgm:cxn modelId="{513F6C05-18F1-4822-A107-AF442D38DC0D}" type="presOf" srcId="{89CBBD85-BEA8-487F-9CDB-2F80008970B9}" destId="{ADF052A1-0082-4DB7-8AAE-0B3706859606}" srcOrd="0" destOrd="0" presId="urn:microsoft.com/office/officeart/2005/8/layout/hierarchy4"/>
    <dgm:cxn modelId="{DDA07B3C-773A-4B8C-9F02-6407B820AD95}" type="presOf" srcId="{43F2484D-DCF6-44BF-A039-7DBD5DEB993E}" destId="{B7B21EA3-332B-4787-9A02-026906D83E26}" srcOrd="0" destOrd="0" presId="urn:microsoft.com/office/officeart/2005/8/layout/hierarchy4"/>
    <dgm:cxn modelId="{79690348-E00E-4CE0-A26B-C78D94905F4C}" type="presOf" srcId="{064CD366-E65F-4919-A361-C6836BE620E8}" destId="{6E69E057-E0F8-4F3B-85D8-970FF428EEE6}" srcOrd="0" destOrd="0" presId="urn:microsoft.com/office/officeart/2005/8/layout/hierarchy4"/>
    <dgm:cxn modelId="{DD4F2A48-7D8F-4025-BD22-1F91F9DD9318}" type="presOf" srcId="{5A6F42F4-1D4D-4E80-BA47-7E6F14B965E4}" destId="{A9F3D781-B32A-4886-94F2-573791C669B1}" srcOrd="0" destOrd="0" presId="urn:microsoft.com/office/officeart/2005/8/layout/hierarchy4"/>
    <dgm:cxn modelId="{12AE9B71-4210-4E65-AA2E-7B0C5353D8CA}" type="presOf" srcId="{B02761EA-9B77-4692-90AD-2954853C8CBD}" destId="{11FD8471-9A4D-490F-9C8E-628B528B2C19}" srcOrd="0" destOrd="0" presId="urn:microsoft.com/office/officeart/2005/8/layout/hierarchy4"/>
    <dgm:cxn modelId="{9AC2369B-29B1-44C5-874A-5AEA1A8E7DC6}" srcId="{43F2484D-DCF6-44BF-A039-7DBD5DEB993E}" destId="{064CD366-E65F-4919-A361-C6836BE620E8}" srcOrd="0" destOrd="0" parTransId="{0B6A1F7D-369A-42FB-8122-751D6D794F3C}" sibTransId="{DC35CF4F-E4F3-46FD-929A-BBEB8DB9970C}"/>
    <dgm:cxn modelId="{8B12BCA0-48DF-4FE1-BA83-375B63ECFDB9}" srcId="{43F2484D-DCF6-44BF-A039-7DBD5DEB993E}" destId="{5A6F42F4-1D4D-4E80-BA47-7E6F14B965E4}" srcOrd="1" destOrd="0" parTransId="{8732637E-B40A-40CB-8F6C-7C68E04BFB0C}" sibTransId="{E830E3AA-32D9-4E63-9D0A-AC5BAE5AAD1E}"/>
    <dgm:cxn modelId="{6E5A95BC-CE19-4453-84EA-3DD36B8BD10B}" srcId="{5A6F42F4-1D4D-4E80-BA47-7E6F14B965E4}" destId="{89CBBD85-BEA8-487F-9CDB-2F80008970B9}" srcOrd="0" destOrd="0" parTransId="{2DE5B409-07A8-4590-BBAD-4811A5BDEE76}" sibTransId="{1F014845-B7BD-4074-BD13-497E44391D83}"/>
    <dgm:cxn modelId="{6D4FD3FC-2B10-4B9F-B1E9-F4EDAC91F608}" srcId="{B02761EA-9B77-4692-90AD-2954853C8CBD}" destId="{43F2484D-DCF6-44BF-A039-7DBD5DEB993E}" srcOrd="0" destOrd="0" parTransId="{1AC674B5-C5EB-40BE-8A46-A2D65D5D5DDC}" sibTransId="{22D20B65-8A4F-47B6-8AF9-6908033D37F9}"/>
    <dgm:cxn modelId="{602E4E0C-27E8-4111-832A-22A45AD39CB2}" type="presParOf" srcId="{11FD8471-9A4D-490F-9C8E-628B528B2C19}" destId="{3015D3E8-DE61-4EC6-8EF3-2F96A62F9A6F}" srcOrd="0" destOrd="0" presId="urn:microsoft.com/office/officeart/2005/8/layout/hierarchy4"/>
    <dgm:cxn modelId="{275FE445-CBD2-47B2-8EFF-E4EE8B0B1ACE}" type="presParOf" srcId="{3015D3E8-DE61-4EC6-8EF3-2F96A62F9A6F}" destId="{B7B21EA3-332B-4787-9A02-026906D83E26}" srcOrd="0" destOrd="0" presId="urn:microsoft.com/office/officeart/2005/8/layout/hierarchy4"/>
    <dgm:cxn modelId="{CC03522C-B15C-4268-BA59-06F84B871385}" type="presParOf" srcId="{3015D3E8-DE61-4EC6-8EF3-2F96A62F9A6F}" destId="{D96A0C62-6A85-4A48-9996-8F5848680B85}" srcOrd="1" destOrd="0" presId="urn:microsoft.com/office/officeart/2005/8/layout/hierarchy4"/>
    <dgm:cxn modelId="{461E33DB-1A73-4A16-A84C-AB8713D6D9F5}" type="presParOf" srcId="{3015D3E8-DE61-4EC6-8EF3-2F96A62F9A6F}" destId="{93DA6029-AE6D-4A28-A425-A2B8427C9433}" srcOrd="2" destOrd="0" presId="urn:microsoft.com/office/officeart/2005/8/layout/hierarchy4"/>
    <dgm:cxn modelId="{ACD451E5-FC8F-4DDD-9541-BFC70E1DD9B3}" type="presParOf" srcId="{93DA6029-AE6D-4A28-A425-A2B8427C9433}" destId="{7ECEAEDF-6E44-49AB-9D6D-00127970AFFA}" srcOrd="0" destOrd="0" presId="urn:microsoft.com/office/officeart/2005/8/layout/hierarchy4"/>
    <dgm:cxn modelId="{36F46F79-7096-4A34-807A-4AF8FB375071}" type="presParOf" srcId="{7ECEAEDF-6E44-49AB-9D6D-00127970AFFA}" destId="{6E69E057-E0F8-4F3B-85D8-970FF428EEE6}" srcOrd="0" destOrd="0" presId="urn:microsoft.com/office/officeart/2005/8/layout/hierarchy4"/>
    <dgm:cxn modelId="{7965CE68-ED47-49A2-A028-6C4539B0189B}" type="presParOf" srcId="{7ECEAEDF-6E44-49AB-9D6D-00127970AFFA}" destId="{1109F723-24DB-4A4A-B13F-17E8A74268E5}" srcOrd="1" destOrd="0" presId="urn:microsoft.com/office/officeart/2005/8/layout/hierarchy4"/>
    <dgm:cxn modelId="{84D4D6D6-4607-4CD4-9FFA-71CD3A1AD88B}" type="presParOf" srcId="{93DA6029-AE6D-4A28-A425-A2B8427C9433}" destId="{EE831B98-2119-4874-B848-0B545153C2B3}" srcOrd="1" destOrd="0" presId="urn:microsoft.com/office/officeart/2005/8/layout/hierarchy4"/>
    <dgm:cxn modelId="{E0E5533B-CC8A-4731-8A6E-39AB2F05077F}" type="presParOf" srcId="{93DA6029-AE6D-4A28-A425-A2B8427C9433}" destId="{ED3384EE-63D1-4671-B277-E6687D5FDF93}" srcOrd="2" destOrd="0" presId="urn:microsoft.com/office/officeart/2005/8/layout/hierarchy4"/>
    <dgm:cxn modelId="{A8020C46-A808-4F7F-B7FF-10E879D6DE88}" type="presParOf" srcId="{ED3384EE-63D1-4671-B277-E6687D5FDF93}" destId="{A9F3D781-B32A-4886-94F2-573791C669B1}" srcOrd="0" destOrd="0" presId="urn:microsoft.com/office/officeart/2005/8/layout/hierarchy4"/>
    <dgm:cxn modelId="{171AD6AE-734E-496E-B1C6-DE2440720D5B}" type="presParOf" srcId="{ED3384EE-63D1-4671-B277-E6687D5FDF93}" destId="{03DD3B1A-F989-45FC-9469-E7FA9A1BC49E}" srcOrd="1" destOrd="0" presId="urn:microsoft.com/office/officeart/2005/8/layout/hierarchy4"/>
    <dgm:cxn modelId="{5B85146A-3E71-4627-9465-3A445C2A3942}" type="presParOf" srcId="{ED3384EE-63D1-4671-B277-E6687D5FDF93}" destId="{9989A522-E842-46B4-90F8-00CF3CE27C16}" srcOrd="2" destOrd="0" presId="urn:microsoft.com/office/officeart/2005/8/layout/hierarchy4"/>
    <dgm:cxn modelId="{C87D97D7-5C00-4CF1-8FD5-0C8F3643A3E1}" type="presParOf" srcId="{9989A522-E842-46B4-90F8-00CF3CE27C16}" destId="{C37B25D0-56DA-4733-80C2-7CA1D428AB6B}" srcOrd="0" destOrd="0" presId="urn:microsoft.com/office/officeart/2005/8/layout/hierarchy4"/>
    <dgm:cxn modelId="{E9D5D0B3-5445-452E-8133-1855DA7E963C}" type="presParOf" srcId="{C37B25D0-56DA-4733-80C2-7CA1D428AB6B}" destId="{ADF052A1-0082-4DB7-8AAE-0B3706859606}" srcOrd="0" destOrd="0" presId="urn:microsoft.com/office/officeart/2005/8/layout/hierarchy4"/>
    <dgm:cxn modelId="{01127789-E68E-4EE1-864D-6E44A0E81710}" type="presParOf" srcId="{C37B25D0-56DA-4733-80C2-7CA1D428AB6B}" destId="{F519D0AD-E542-437B-A2F6-A08CA565966D}" srcOrd="1" destOrd="0" presId="urn:microsoft.com/office/officeart/2005/8/layout/hierarchy4"/>
  </dgm:cxnLst>
  <dgm:bg>
    <a:gradFill flip="none" rotWithShape="1">
      <a:gsLst>
        <a:gs pos="0">
          <a:schemeClr val="accent3">
            <a:lumMod val="0"/>
            <a:lumOff val="100000"/>
          </a:schemeClr>
        </a:gs>
        <a:gs pos="35000">
          <a:schemeClr val="accent3">
            <a:lumMod val="0"/>
            <a:lumOff val="100000"/>
          </a:schemeClr>
        </a:gs>
        <a:gs pos="100000">
          <a:schemeClr val="accent3">
            <a:lumMod val="100000"/>
          </a:schemeClr>
        </a:gs>
      </a:gsLst>
      <a:path path="circle">
        <a:fillToRect l="50000" t="-80000" r="50000" b="180000"/>
      </a:path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C8829E-4C4E-45A3-9FB6-0F9802561570}" type="doc">
      <dgm:prSet loTypeId="urn:microsoft.com/office/officeart/2005/8/layout/hierarchy4" loCatId="hierarchy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ES"/>
        </a:p>
      </dgm:t>
    </dgm:pt>
    <dgm:pt modelId="{A880B5C3-E75B-4E29-8C0F-C463BA5CCE20}">
      <dgm:prSet phldrT="[Texto]"/>
      <dgm:spPr>
        <a:solidFill>
          <a:srgbClr val="001E9E"/>
        </a:solidFill>
        <a:ln>
          <a:solidFill>
            <a:schemeClr val="accent1"/>
          </a:solidFill>
        </a:ln>
        <a:effectLst>
          <a:softEdge rad="355600"/>
        </a:effectLst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S" b="1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En su sufrimiento, </a:t>
          </a:r>
        </a:p>
        <a:p>
          <a:pPr>
            <a:buFont typeface="Courier New" panose="02070309020205020404" pitchFamily="49" charset="0"/>
            <a:buChar char="o"/>
          </a:pPr>
          <a:r>
            <a:rPr lang="es-ES" b="1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Jesucristo atravesó la gran tiniebla  de la humanidad</a:t>
          </a:r>
          <a:r>
            <a:rPr lang="es-ES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. </a:t>
          </a:r>
          <a:endParaRPr lang="es-ES" dirty="0">
            <a:solidFill>
              <a:schemeClr val="bg1"/>
            </a:solidFill>
            <a:latin typeface="Bradley Hand ITC" panose="03070402050302030203" pitchFamily="66" charset="0"/>
          </a:endParaRPr>
        </a:p>
      </dgm:t>
    </dgm:pt>
    <dgm:pt modelId="{23BCBF2B-F69B-4AF3-9FE6-9339BBA71B34}" type="parTrans" cxnId="{76185DD1-63C4-4781-8D43-B84869FD619D}">
      <dgm:prSet/>
      <dgm:spPr/>
      <dgm:t>
        <a:bodyPr/>
        <a:lstStyle/>
        <a:p>
          <a:endParaRPr lang="es-ES"/>
        </a:p>
      </dgm:t>
    </dgm:pt>
    <dgm:pt modelId="{A39256D1-77F4-4135-8447-6DA7D4396004}" type="sibTrans" cxnId="{76185DD1-63C4-4781-8D43-B84869FD619D}">
      <dgm:prSet/>
      <dgm:spPr/>
      <dgm:t>
        <a:bodyPr/>
        <a:lstStyle/>
        <a:p>
          <a:endParaRPr lang="es-ES"/>
        </a:p>
      </dgm:t>
    </dgm:pt>
    <dgm:pt modelId="{E82EC407-EABF-468D-85B4-235A19301380}">
      <dgm:prSet phldrT="[Texto]" custT="1"/>
      <dgm:spPr>
        <a:solidFill>
          <a:srgbClr val="FFFF99"/>
        </a:solidFill>
        <a:ln>
          <a:solidFill>
            <a:schemeClr val="accent1"/>
          </a:solidFill>
        </a:ln>
        <a:effectLst>
          <a:softEdge rad="469900"/>
        </a:effectLst>
      </dgm:spPr>
      <dgm:t>
        <a:bodyPr/>
        <a:lstStyle/>
        <a:p>
          <a:r>
            <a:rPr lang="es-ES" sz="3600" dirty="0">
              <a:solidFill>
                <a:srgbClr val="001E9E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Nuestra tarea consiste en </a:t>
          </a:r>
          <a:r>
            <a:rPr lang="es-ES" sz="3600" b="1" dirty="0">
              <a:solidFill>
                <a:srgbClr val="001E9E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acompañarlo </a:t>
          </a:r>
        </a:p>
        <a:p>
          <a:r>
            <a:rPr lang="es-ES" sz="3600" b="1" dirty="0">
              <a:solidFill>
                <a:srgbClr val="001E9E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y sobrellevar la parte que nos corresponde</a:t>
          </a:r>
          <a:r>
            <a:rPr lang="es-ES" sz="3600" dirty="0">
              <a:solidFill>
                <a:srgbClr val="001E9E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del sufrimient0</a:t>
          </a:r>
          <a:endParaRPr lang="es-ES" sz="3600" dirty="0">
            <a:solidFill>
              <a:srgbClr val="001E9E"/>
            </a:solidFill>
            <a:latin typeface="Bradley Hand ITC" panose="03070402050302030203" pitchFamily="66" charset="0"/>
          </a:endParaRPr>
        </a:p>
      </dgm:t>
    </dgm:pt>
    <dgm:pt modelId="{35EAA717-35C9-4DC1-AE32-643CF61B9889}" type="parTrans" cxnId="{AAD01282-8CEE-4687-8C3A-0DB0E9C1A3C6}">
      <dgm:prSet/>
      <dgm:spPr/>
      <dgm:t>
        <a:bodyPr/>
        <a:lstStyle/>
        <a:p>
          <a:endParaRPr lang="es-ES"/>
        </a:p>
      </dgm:t>
    </dgm:pt>
    <dgm:pt modelId="{57317513-5380-45C6-A378-1033D042F754}" type="sibTrans" cxnId="{AAD01282-8CEE-4687-8C3A-0DB0E9C1A3C6}">
      <dgm:prSet/>
      <dgm:spPr/>
      <dgm:t>
        <a:bodyPr/>
        <a:lstStyle/>
        <a:p>
          <a:endParaRPr lang="es-ES"/>
        </a:p>
      </dgm:t>
    </dgm:pt>
    <dgm:pt modelId="{A2C05492-95DA-48EF-8CD6-752DEC0005D0}" type="pres">
      <dgm:prSet presAssocID="{58C8829E-4C4E-45A3-9FB6-0F980256157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FD4924-A083-4A17-8610-7D4900B3A4B1}" type="pres">
      <dgm:prSet presAssocID="{A880B5C3-E75B-4E29-8C0F-C463BA5CCE20}" presName="vertOne" presStyleCnt="0"/>
      <dgm:spPr/>
    </dgm:pt>
    <dgm:pt modelId="{B3BD91E7-2124-42C7-97C6-B91EA574FC0D}" type="pres">
      <dgm:prSet presAssocID="{A880B5C3-E75B-4E29-8C0F-C463BA5CCE20}" presName="txOne" presStyleLbl="node0" presStyleIdx="0" presStyleCnt="1">
        <dgm:presLayoutVars>
          <dgm:chPref val="3"/>
        </dgm:presLayoutVars>
      </dgm:prSet>
      <dgm:spPr/>
    </dgm:pt>
    <dgm:pt modelId="{A513F470-5769-4B51-B735-3030773F0DD9}" type="pres">
      <dgm:prSet presAssocID="{A880B5C3-E75B-4E29-8C0F-C463BA5CCE20}" presName="parTransOne" presStyleCnt="0"/>
      <dgm:spPr/>
    </dgm:pt>
    <dgm:pt modelId="{7D4ED1DC-010A-4655-900F-70A3667D7035}" type="pres">
      <dgm:prSet presAssocID="{A880B5C3-E75B-4E29-8C0F-C463BA5CCE20}" presName="horzOne" presStyleCnt="0"/>
      <dgm:spPr/>
    </dgm:pt>
    <dgm:pt modelId="{E639A04F-CE3B-4BA0-83B8-14E7EAAE98C5}" type="pres">
      <dgm:prSet presAssocID="{E82EC407-EABF-468D-85B4-235A19301380}" presName="vertTwo" presStyleCnt="0"/>
      <dgm:spPr/>
    </dgm:pt>
    <dgm:pt modelId="{97BD1957-1B93-429A-AE05-4E5B666C8021}" type="pres">
      <dgm:prSet presAssocID="{E82EC407-EABF-468D-85B4-235A19301380}" presName="txTwo" presStyleLbl="node2" presStyleIdx="0" presStyleCnt="1" custScaleX="92214" custLinFactNeighborX="-410" custLinFactNeighborY="38281">
        <dgm:presLayoutVars>
          <dgm:chPref val="3"/>
        </dgm:presLayoutVars>
      </dgm:prSet>
      <dgm:spPr/>
    </dgm:pt>
    <dgm:pt modelId="{39EC6AF1-376F-4083-A50F-BE68CACE32B4}" type="pres">
      <dgm:prSet presAssocID="{E82EC407-EABF-468D-85B4-235A19301380}" presName="horzTwo" presStyleCnt="0"/>
      <dgm:spPr/>
    </dgm:pt>
  </dgm:ptLst>
  <dgm:cxnLst>
    <dgm:cxn modelId="{C3492D4E-9F1B-43E8-88AF-56102F144451}" type="presOf" srcId="{58C8829E-4C4E-45A3-9FB6-0F9802561570}" destId="{A2C05492-95DA-48EF-8CD6-752DEC0005D0}" srcOrd="0" destOrd="0" presId="urn:microsoft.com/office/officeart/2005/8/layout/hierarchy4"/>
    <dgm:cxn modelId="{AAD01282-8CEE-4687-8C3A-0DB0E9C1A3C6}" srcId="{A880B5C3-E75B-4E29-8C0F-C463BA5CCE20}" destId="{E82EC407-EABF-468D-85B4-235A19301380}" srcOrd="0" destOrd="0" parTransId="{35EAA717-35C9-4DC1-AE32-643CF61B9889}" sibTransId="{57317513-5380-45C6-A378-1033D042F754}"/>
    <dgm:cxn modelId="{A16927BD-C1F3-45D2-BD6C-EC05A1CA0792}" type="presOf" srcId="{E82EC407-EABF-468D-85B4-235A19301380}" destId="{97BD1957-1B93-429A-AE05-4E5B666C8021}" srcOrd="0" destOrd="0" presId="urn:microsoft.com/office/officeart/2005/8/layout/hierarchy4"/>
    <dgm:cxn modelId="{C69916C8-8F58-4990-80AF-DF94FFFBF82B}" type="presOf" srcId="{A880B5C3-E75B-4E29-8C0F-C463BA5CCE20}" destId="{B3BD91E7-2124-42C7-97C6-B91EA574FC0D}" srcOrd="0" destOrd="0" presId="urn:microsoft.com/office/officeart/2005/8/layout/hierarchy4"/>
    <dgm:cxn modelId="{76185DD1-63C4-4781-8D43-B84869FD619D}" srcId="{58C8829E-4C4E-45A3-9FB6-0F9802561570}" destId="{A880B5C3-E75B-4E29-8C0F-C463BA5CCE20}" srcOrd="0" destOrd="0" parTransId="{23BCBF2B-F69B-4AF3-9FE6-9339BBA71B34}" sibTransId="{A39256D1-77F4-4135-8447-6DA7D4396004}"/>
    <dgm:cxn modelId="{12F52AEA-9218-4FCC-99B3-37C3EDDD7BCA}" type="presParOf" srcId="{A2C05492-95DA-48EF-8CD6-752DEC0005D0}" destId="{B5FD4924-A083-4A17-8610-7D4900B3A4B1}" srcOrd="0" destOrd="0" presId="urn:microsoft.com/office/officeart/2005/8/layout/hierarchy4"/>
    <dgm:cxn modelId="{D9E164EB-1BA5-487E-A141-A0F66EF99D84}" type="presParOf" srcId="{B5FD4924-A083-4A17-8610-7D4900B3A4B1}" destId="{B3BD91E7-2124-42C7-97C6-B91EA574FC0D}" srcOrd="0" destOrd="0" presId="urn:microsoft.com/office/officeart/2005/8/layout/hierarchy4"/>
    <dgm:cxn modelId="{D248B483-EA77-468F-8DA5-211665D5591D}" type="presParOf" srcId="{B5FD4924-A083-4A17-8610-7D4900B3A4B1}" destId="{A513F470-5769-4B51-B735-3030773F0DD9}" srcOrd="1" destOrd="0" presId="urn:microsoft.com/office/officeart/2005/8/layout/hierarchy4"/>
    <dgm:cxn modelId="{EB721F22-3435-4032-996C-4D0DF0323490}" type="presParOf" srcId="{B5FD4924-A083-4A17-8610-7D4900B3A4B1}" destId="{7D4ED1DC-010A-4655-900F-70A3667D7035}" srcOrd="2" destOrd="0" presId="urn:microsoft.com/office/officeart/2005/8/layout/hierarchy4"/>
    <dgm:cxn modelId="{83015392-D10C-4658-BD06-9DA949D775C8}" type="presParOf" srcId="{7D4ED1DC-010A-4655-900F-70A3667D7035}" destId="{E639A04F-CE3B-4BA0-83B8-14E7EAAE98C5}" srcOrd="0" destOrd="0" presId="urn:microsoft.com/office/officeart/2005/8/layout/hierarchy4"/>
    <dgm:cxn modelId="{55B60B8A-B239-4738-A1A7-80AB8CCBBE8B}" type="presParOf" srcId="{E639A04F-CE3B-4BA0-83B8-14E7EAAE98C5}" destId="{97BD1957-1B93-429A-AE05-4E5B666C8021}" srcOrd="0" destOrd="0" presId="urn:microsoft.com/office/officeart/2005/8/layout/hierarchy4"/>
    <dgm:cxn modelId="{A5927311-272B-46F9-9FB3-2EF5706F408F}" type="presParOf" srcId="{E639A04F-CE3B-4BA0-83B8-14E7EAAE98C5}" destId="{39EC6AF1-376F-4083-A50F-BE68CACE32B4}" srcOrd="1" destOrd="0" presId="urn:microsoft.com/office/officeart/2005/8/layout/hierarchy4"/>
  </dgm:cxnLst>
  <dgm:bg>
    <a:gradFill flip="none" rotWithShape="1">
      <a:gsLst>
        <a:gs pos="0">
          <a:schemeClr val="accent4">
            <a:lumMod val="0"/>
            <a:lumOff val="100000"/>
          </a:schemeClr>
        </a:gs>
        <a:gs pos="35000">
          <a:schemeClr val="accent4">
            <a:lumMod val="0"/>
            <a:lumOff val="100000"/>
          </a:schemeClr>
        </a:gs>
        <a:gs pos="100000">
          <a:schemeClr val="accent4">
            <a:lumMod val="100000"/>
          </a:schemeClr>
        </a:gs>
      </a:gsLst>
      <a:path path="circle">
        <a:fillToRect l="50000" t="-80000" r="50000" b="180000"/>
      </a:path>
      <a:tileRect/>
    </a:gradFill>
    <a:effectLst>
      <a:softEdge rad="46990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F466CD-B711-4CA5-9632-9C7FC9EB90D0}" type="doc">
      <dgm:prSet loTypeId="urn:microsoft.com/office/officeart/2005/8/layout/hierarchy4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D7726217-0930-42AA-BBA6-528FD8BA14F9}">
      <dgm:prSet phldrT="[Texto]" custT="1"/>
      <dgm:spPr>
        <a:effectLst>
          <a:softEdge rad="152400"/>
        </a:effectLst>
      </dgm:spPr>
      <dgm:t>
        <a:bodyPr/>
        <a:lstStyle/>
        <a:p>
          <a:r>
            <a:rPr lang="es-ES" sz="24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Quien busca la </a:t>
          </a:r>
          <a:r>
            <a:rPr lang="es-ES" sz="2400" b="1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quietud</a:t>
          </a:r>
          <a:r>
            <a:rPr lang="es-ES" sz="24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</a:t>
          </a:r>
          <a:endParaRPr lang="es-ES" sz="2400" dirty="0">
            <a:solidFill>
              <a:schemeClr val="accent5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B0038BB4-5FAF-469D-B631-C5B6A8CEFC45}" type="parTrans" cxnId="{C302E4F2-B66B-4C7D-91CF-BC8F6E47AF87}">
      <dgm:prSet/>
      <dgm:spPr/>
      <dgm:t>
        <a:bodyPr/>
        <a:lstStyle/>
        <a:p>
          <a:endParaRPr lang="es-ES"/>
        </a:p>
      </dgm:t>
    </dgm:pt>
    <dgm:pt modelId="{177DEFEE-C7B8-46F8-8ED6-9A8977503086}" type="sibTrans" cxnId="{C302E4F2-B66B-4C7D-91CF-BC8F6E47AF87}">
      <dgm:prSet/>
      <dgm:spPr/>
      <dgm:t>
        <a:bodyPr/>
        <a:lstStyle/>
        <a:p>
          <a:endParaRPr lang="es-ES"/>
        </a:p>
      </dgm:t>
    </dgm:pt>
    <dgm:pt modelId="{5D7184B6-EB2D-4FD9-8995-CB54C98110FC}">
      <dgm:prSet phldrT="[Texto]" custT="1"/>
      <dgm:spPr>
        <a:effectLst>
          <a:softEdge rad="63500"/>
        </a:effectLst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S" sz="24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será se irá </a:t>
          </a:r>
          <a:r>
            <a:rPr lang="es-ES" sz="2400" b="1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encontrando cada vez más consigo</a:t>
          </a:r>
          <a:r>
            <a:rPr lang="es-ES" sz="24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mismo.</a:t>
          </a:r>
          <a:endParaRPr lang="es-ES" sz="2400" dirty="0">
            <a:solidFill>
              <a:schemeClr val="accent5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9FEFC8C1-E491-49D7-92D9-CAC224FB68B8}" type="parTrans" cxnId="{BFD9C7CC-1D63-4486-8E40-0DB968EDCBC2}">
      <dgm:prSet/>
      <dgm:spPr/>
      <dgm:t>
        <a:bodyPr/>
        <a:lstStyle/>
        <a:p>
          <a:endParaRPr lang="es-ES"/>
        </a:p>
      </dgm:t>
    </dgm:pt>
    <dgm:pt modelId="{9A0310DA-B007-4701-939A-C5C78D30A87B}" type="sibTrans" cxnId="{BFD9C7CC-1D63-4486-8E40-0DB968EDCBC2}">
      <dgm:prSet/>
      <dgm:spPr/>
      <dgm:t>
        <a:bodyPr/>
        <a:lstStyle/>
        <a:p>
          <a:endParaRPr lang="es-ES"/>
        </a:p>
      </dgm:t>
    </dgm:pt>
    <dgm:pt modelId="{A250587C-B36A-42C9-83AE-4A1B15484ACB}">
      <dgm:prSet phldrT="[Texto]" custT="1"/>
      <dgm:spPr>
        <a:effectLst>
          <a:softEdge rad="88900"/>
        </a:effectLst>
      </dgm:spPr>
      <dgm:t>
        <a:bodyPr/>
        <a:lstStyle/>
        <a:p>
          <a:pPr>
            <a:buFont typeface="Wingdings" panose="05000000000000000000" pitchFamily="2" charset="2"/>
            <a:buChar char=""/>
          </a:pPr>
          <a:r>
            <a:rPr lang="es-ES" sz="2400" b="1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Todo lo que está irredento</a:t>
          </a:r>
          <a:r>
            <a:rPr lang="es-ES" sz="24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</a:t>
          </a:r>
          <a:r>
            <a:rPr lang="es-ES" sz="2400" b="1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pugna por emerger</a:t>
          </a:r>
          <a:r>
            <a:rPr lang="es-ES" sz="24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a la conciencia.</a:t>
          </a:r>
          <a:endParaRPr lang="es-ES" sz="2400" dirty="0">
            <a:solidFill>
              <a:schemeClr val="accent5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8A10DCE6-EFFB-4EEB-851F-80A0426AE22A}" type="parTrans" cxnId="{79C3AF10-AC88-40B2-A3FA-A5A9BF6E04ED}">
      <dgm:prSet/>
      <dgm:spPr/>
      <dgm:t>
        <a:bodyPr/>
        <a:lstStyle/>
        <a:p>
          <a:endParaRPr lang="es-ES"/>
        </a:p>
      </dgm:t>
    </dgm:pt>
    <dgm:pt modelId="{F619697F-4F61-49D9-978C-CBEF62B13F7D}" type="sibTrans" cxnId="{79C3AF10-AC88-40B2-A3FA-A5A9BF6E04ED}">
      <dgm:prSet/>
      <dgm:spPr/>
      <dgm:t>
        <a:bodyPr/>
        <a:lstStyle/>
        <a:p>
          <a:endParaRPr lang="es-ES"/>
        </a:p>
      </dgm:t>
    </dgm:pt>
    <dgm:pt modelId="{030B6502-559E-432B-98A9-B859B16FE1AC}">
      <dgm:prSet phldrT="[Texto]" custT="1"/>
      <dgm:spPr>
        <a:gradFill rotWithShape="0">
          <a:gsLst>
            <a:gs pos="0">
              <a:srgbClr val="FFFF00"/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>
          <a:softEdge rad="88900"/>
        </a:effectLst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S" sz="2800" b="1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llegamos al estrato oscuro del “pecado original”</a:t>
          </a:r>
          <a:r>
            <a:rPr lang="es-ES" sz="28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,</a:t>
          </a:r>
        </a:p>
        <a:p>
          <a:pPr>
            <a:buFont typeface="Courier New" panose="02070309020205020404" pitchFamily="49" charset="0"/>
            <a:buChar char="o"/>
          </a:pPr>
          <a:r>
            <a:rPr lang="es-ES" sz="24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que </a:t>
          </a:r>
          <a:r>
            <a:rPr lang="es-ES" sz="28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nos </a:t>
          </a:r>
          <a:r>
            <a:rPr lang="es-ES" sz="2800" b="1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separa</a:t>
          </a:r>
          <a:r>
            <a:rPr lang="es-ES" sz="28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del “jardín del Edén” </a:t>
          </a:r>
        </a:p>
        <a:p>
          <a:pPr>
            <a:buFont typeface="Courier New" panose="02070309020205020404" pitchFamily="49" charset="0"/>
            <a:buChar char="o"/>
          </a:pPr>
          <a:r>
            <a:rPr lang="es-ES" sz="28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y </a:t>
          </a:r>
          <a:r>
            <a:rPr lang="es-ES" sz="2800" b="1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oculta</a:t>
          </a:r>
          <a:r>
            <a:rPr lang="es-ES" sz="28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</a:t>
          </a:r>
          <a:r>
            <a:rPr lang="es-ES" sz="2800" b="1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la “conciencia originaria” de la presencia de Dios dentro de nosotros.</a:t>
          </a:r>
          <a:endParaRPr lang="es-ES" sz="28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C835A286-E592-46A3-B75B-C371F5EC3B71}" type="parTrans" cxnId="{C09876CD-9252-4AEA-9691-D94B41860683}">
      <dgm:prSet/>
      <dgm:spPr/>
      <dgm:t>
        <a:bodyPr/>
        <a:lstStyle/>
        <a:p>
          <a:endParaRPr lang="es-ES"/>
        </a:p>
      </dgm:t>
    </dgm:pt>
    <dgm:pt modelId="{38ACB643-C415-4C68-8ADB-8F045D6814A5}" type="sibTrans" cxnId="{C09876CD-9252-4AEA-9691-D94B41860683}">
      <dgm:prSet/>
      <dgm:spPr/>
      <dgm:t>
        <a:bodyPr/>
        <a:lstStyle/>
        <a:p>
          <a:endParaRPr lang="es-ES"/>
        </a:p>
      </dgm:t>
    </dgm:pt>
    <dgm:pt modelId="{0943FFFB-37E4-49A0-A707-E3BD67C22EA2}">
      <dgm:prSet phldrT="[Texto]" custT="1"/>
      <dgm:spPr>
        <a:effectLst>
          <a:softEdge rad="114300"/>
        </a:effectLst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s-ES" sz="2400" b="1" dirty="0">
              <a:solidFill>
                <a:schemeClr val="accent5">
                  <a:lumMod val="25000"/>
                </a:schemeClr>
              </a:solidFill>
              <a:latin typeface="Bradley Hand ITC" panose="03070402050302030203" pitchFamily="66" charset="0"/>
            </a:rPr>
            <a:t>Esto puede ser muy doloroso</a:t>
          </a:r>
        </a:p>
      </dgm:t>
    </dgm:pt>
    <dgm:pt modelId="{D45A7745-D595-49FC-AB07-C04D90094223}" type="parTrans" cxnId="{DAEE6543-A30A-420A-A0BA-CC09AB96060C}">
      <dgm:prSet/>
      <dgm:spPr/>
      <dgm:t>
        <a:bodyPr/>
        <a:lstStyle/>
        <a:p>
          <a:endParaRPr lang="es-ES"/>
        </a:p>
      </dgm:t>
    </dgm:pt>
    <dgm:pt modelId="{31A3825C-10A1-4E2C-AD25-ABC4E7DF932E}" type="sibTrans" cxnId="{DAEE6543-A30A-420A-A0BA-CC09AB96060C}">
      <dgm:prSet/>
      <dgm:spPr/>
      <dgm:t>
        <a:bodyPr/>
        <a:lstStyle/>
        <a:p>
          <a:endParaRPr lang="es-ES"/>
        </a:p>
      </dgm:t>
    </dgm:pt>
    <dgm:pt modelId="{D4643126-0EEE-4717-82B7-5A08A8F6FE2C}">
      <dgm:prSet phldrT="[Texto]" custT="1"/>
      <dgm:spPr>
        <a:effectLst>
          <a:softEdge rad="114300"/>
        </a:effectLst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S" sz="2400" b="1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Si profundizamos más en nosotros mismos </a:t>
          </a:r>
          <a:endParaRPr lang="es-ES" sz="2400" b="1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gm:t>
    </dgm:pt>
    <dgm:pt modelId="{C1A8E7A7-AE1A-4CDE-8AF0-DC10E7820219}" type="sibTrans" cxnId="{934EBDAF-1D5D-4A60-AD71-EBD4E2A4CFDF}">
      <dgm:prSet/>
      <dgm:spPr/>
      <dgm:t>
        <a:bodyPr/>
        <a:lstStyle/>
        <a:p>
          <a:endParaRPr lang="es-ES"/>
        </a:p>
      </dgm:t>
    </dgm:pt>
    <dgm:pt modelId="{382C9518-08F3-41BD-99D2-25FC87907EE8}" type="parTrans" cxnId="{934EBDAF-1D5D-4A60-AD71-EBD4E2A4CFDF}">
      <dgm:prSet/>
      <dgm:spPr/>
      <dgm:t>
        <a:bodyPr/>
        <a:lstStyle/>
        <a:p>
          <a:endParaRPr lang="es-ES"/>
        </a:p>
      </dgm:t>
    </dgm:pt>
    <dgm:pt modelId="{6AE11AC6-CDAB-45E9-A273-324E5CEA197C}" type="pres">
      <dgm:prSet presAssocID="{BEF466CD-B711-4CA5-9632-9C7FC9EB90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B76B2CD-B33E-4CD4-8387-02E0309B2691}" type="pres">
      <dgm:prSet presAssocID="{D7726217-0930-42AA-BBA6-528FD8BA14F9}" presName="vertOne" presStyleCnt="0"/>
      <dgm:spPr/>
    </dgm:pt>
    <dgm:pt modelId="{52700932-96B2-4321-A51D-BD0BFC4C1D15}" type="pres">
      <dgm:prSet presAssocID="{D7726217-0930-42AA-BBA6-528FD8BA14F9}" presName="txOne" presStyleLbl="node0" presStyleIdx="0" presStyleCnt="2" custScaleX="51128" custLinFactNeighborX="147" custLinFactNeighborY="-27914">
        <dgm:presLayoutVars>
          <dgm:chPref val="3"/>
        </dgm:presLayoutVars>
      </dgm:prSet>
      <dgm:spPr/>
    </dgm:pt>
    <dgm:pt modelId="{3CF2C1ED-E80E-4862-B5E4-B0D8C7337A19}" type="pres">
      <dgm:prSet presAssocID="{D7726217-0930-42AA-BBA6-528FD8BA14F9}" presName="parTransOne" presStyleCnt="0"/>
      <dgm:spPr/>
    </dgm:pt>
    <dgm:pt modelId="{793A14BA-4901-438B-9751-A5A72CAF41FC}" type="pres">
      <dgm:prSet presAssocID="{D7726217-0930-42AA-BBA6-528FD8BA14F9}" presName="horzOne" presStyleCnt="0"/>
      <dgm:spPr/>
    </dgm:pt>
    <dgm:pt modelId="{45D81BC7-1144-4ACE-8315-87AD3603C915}" type="pres">
      <dgm:prSet presAssocID="{5D7184B6-EB2D-4FD9-8995-CB54C98110FC}" presName="vertTwo" presStyleCnt="0"/>
      <dgm:spPr/>
    </dgm:pt>
    <dgm:pt modelId="{92653815-F9AE-447F-81BC-C442958CF0A9}" type="pres">
      <dgm:prSet presAssocID="{5D7184B6-EB2D-4FD9-8995-CB54C98110FC}" presName="txTwo" presStyleLbl="node2" presStyleIdx="0" presStyleCnt="1">
        <dgm:presLayoutVars>
          <dgm:chPref val="3"/>
        </dgm:presLayoutVars>
      </dgm:prSet>
      <dgm:spPr/>
    </dgm:pt>
    <dgm:pt modelId="{BCE9F442-1D6B-4A40-B4CE-EF1A8646D962}" type="pres">
      <dgm:prSet presAssocID="{5D7184B6-EB2D-4FD9-8995-CB54C98110FC}" presName="parTransTwo" presStyleCnt="0"/>
      <dgm:spPr/>
    </dgm:pt>
    <dgm:pt modelId="{45F5FA9F-CF31-42C7-B395-95AC38D1D3E7}" type="pres">
      <dgm:prSet presAssocID="{5D7184B6-EB2D-4FD9-8995-CB54C98110FC}" presName="horzTwo" presStyleCnt="0"/>
      <dgm:spPr/>
    </dgm:pt>
    <dgm:pt modelId="{509C18E4-8961-4E42-AFAD-000CB21B2F70}" type="pres">
      <dgm:prSet presAssocID="{D4643126-0EEE-4717-82B7-5A08A8F6FE2C}" presName="vertThree" presStyleCnt="0"/>
      <dgm:spPr/>
    </dgm:pt>
    <dgm:pt modelId="{ABE8CE60-C99F-425B-A236-A4C527998CC2}" type="pres">
      <dgm:prSet presAssocID="{D4643126-0EEE-4717-82B7-5A08A8F6FE2C}" presName="txThree" presStyleLbl="node3" presStyleIdx="0" presStyleCnt="1" custLinFactNeighborX="1899" custLinFactNeighborY="12007">
        <dgm:presLayoutVars>
          <dgm:chPref val="3"/>
        </dgm:presLayoutVars>
      </dgm:prSet>
      <dgm:spPr/>
    </dgm:pt>
    <dgm:pt modelId="{6BAB65FD-610C-4EC5-AB86-12949BE7CE15}" type="pres">
      <dgm:prSet presAssocID="{D4643126-0EEE-4717-82B7-5A08A8F6FE2C}" presName="parTransThree" presStyleCnt="0"/>
      <dgm:spPr/>
    </dgm:pt>
    <dgm:pt modelId="{B2752759-1D45-45B8-A09E-8E936B707393}" type="pres">
      <dgm:prSet presAssocID="{D4643126-0EEE-4717-82B7-5A08A8F6FE2C}" presName="horzThree" presStyleCnt="0"/>
      <dgm:spPr/>
    </dgm:pt>
    <dgm:pt modelId="{F7F824EE-B45A-4DAB-90B6-28CD0555FBAE}" type="pres">
      <dgm:prSet presAssocID="{030B6502-559E-432B-98A9-B859B16FE1AC}" presName="vertFour" presStyleCnt="0">
        <dgm:presLayoutVars>
          <dgm:chPref val="3"/>
        </dgm:presLayoutVars>
      </dgm:prSet>
      <dgm:spPr/>
    </dgm:pt>
    <dgm:pt modelId="{1C7ADA2A-67F7-4DCC-96F1-4F077A08C921}" type="pres">
      <dgm:prSet presAssocID="{030B6502-559E-432B-98A9-B859B16FE1AC}" presName="txFour" presStyleLbl="node4" presStyleIdx="0" presStyleCnt="2" custScaleX="208806" custScaleY="379638" custLinFactX="16444" custLinFactNeighborX="100000" custLinFactNeighborY="-5487">
        <dgm:presLayoutVars>
          <dgm:chPref val="3"/>
        </dgm:presLayoutVars>
      </dgm:prSet>
      <dgm:spPr/>
    </dgm:pt>
    <dgm:pt modelId="{37498A15-E240-4D4E-9030-1396701B7C1D}" type="pres">
      <dgm:prSet presAssocID="{030B6502-559E-432B-98A9-B859B16FE1AC}" presName="parTransFour" presStyleCnt="0"/>
      <dgm:spPr/>
    </dgm:pt>
    <dgm:pt modelId="{C3C4DD8A-8F0F-4390-B651-377B71F1B9CA}" type="pres">
      <dgm:prSet presAssocID="{030B6502-559E-432B-98A9-B859B16FE1AC}" presName="horzFour" presStyleCnt="0"/>
      <dgm:spPr/>
    </dgm:pt>
    <dgm:pt modelId="{91EC713F-64E4-4CF4-88C7-DEECBBC4FEFF}" type="pres">
      <dgm:prSet presAssocID="{0943FFFB-37E4-49A0-A707-E3BD67C22EA2}" presName="vertFour" presStyleCnt="0">
        <dgm:presLayoutVars>
          <dgm:chPref val="3"/>
        </dgm:presLayoutVars>
      </dgm:prSet>
      <dgm:spPr/>
    </dgm:pt>
    <dgm:pt modelId="{E61BBE13-21CB-4B20-9C9B-EEC4F7559982}" type="pres">
      <dgm:prSet presAssocID="{0943FFFB-37E4-49A0-A707-E3BD67C22EA2}" presName="txFour" presStyleLbl="node4" presStyleIdx="1" presStyleCnt="2" custScaleX="145905" custScaleY="79924" custLinFactX="16536" custLinFactNeighborX="100000" custLinFactNeighborY="53872">
        <dgm:presLayoutVars>
          <dgm:chPref val="3"/>
        </dgm:presLayoutVars>
      </dgm:prSet>
      <dgm:spPr/>
    </dgm:pt>
    <dgm:pt modelId="{AA4A263E-3868-4957-B711-8507D13C0442}" type="pres">
      <dgm:prSet presAssocID="{0943FFFB-37E4-49A0-A707-E3BD67C22EA2}" presName="horzFour" presStyleCnt="0"/>
      <dgm:spPr/>
    </dgm:pt>
    <dgm:pt modelId="{6B46743B-EC58-4AC9-AA00-0D482586B676}" type="pres">
      <dgm:prSet presAssocID="{177DEFEE-C7B8-46F8-8ED6-9A8977503086}" presName="sibSpaceOne" presStyleCnt="0"/>
      <dgm:spPr/>
    </dgm:pt>
    <dgm:pt modelId="{55C82695-904B-4B98-A4A8-FCB71C2626E1}" type="pres">
      <dgm:prSet presAssocID="{A250587C-B36A-42C9-83AE-4A1B15484ACB}" presName="vertOne" presStyleCnt="0"/>
      <dgm:spPr/>
    </dgm:pt>
    <dgm:pt modelId="{15CB9A51-760E-490F-A9ED-38675E3F00A0}" type="pres">
      <dgm:prSet presAssocID="{A250587C-B36A-42C9-83AE-4A1B15484ACB}" presName="txOne" presStyleLbl="node0" presStyleIdx="1" presStyleCnt="2" custScaleY="310390">
        <dgm:presLayoutVars>
          <dgm:chPref val="3"/>
        </dgm:presLayoutVars>
      </dgm:prSet>
      <dgm:spPr/>
    </dgm:pt>
    <dgm:pt modelId="{339FCD98-E63F-4D3B-A61B-37A416EDE489}" type="pres">
      <dgm:prSet presAssocID="{A250587C-B36A-42C9-83AE-4A1B15484ACB}" presName="horzOne" presStyleCnt="0"/>
      <dgm:spPr/>
    </dgm:pt>
  </dgm:ptLst>
  <dgm:cxnLst>
    <dgm:cxn modelId="{79C3AF10-AC88-40B2-A3FA-A5A9BF6E04ED}" srcId="{BEF466CD-B711-4CA5-9632-9C7FC9EB90D0}" destId="{A250587C-B36A-42C9-83AE-4A1B15484ACB}" srcOrd="1" destOrd="0" parTransId="{8A10DCE6-EFFB-4EEB-851F-80A0426AE22A}" sibTransId="{F619697F-4F61-49D9-978C-CBEF62B13F7D}"/>
    <dgm:cxn modelId="{51A4EE11-731C-4902-9C30-2A0402B229F0}" type="presOf" srcId="{D7726217-0930-42AA-BBA6-528FD8BA14F9}" destId="{52700932-96B2-4321-A51D-BD0BFC4C1D15}" srcOrd="0" destOrd="0" presId="urn:microsoft.com/office/officeart/2005/8/layout/hierarchy4"/>
    <dgm:cxn modelId="{291B001E-36D7-4E8D-AC97-06FB1408F591}" type="presOf" srcId="{D4643126-0EEE-4717-82B7-5A08A8F6FE2C}" destId="{ABE8CE60-C99F-425B-A236-A4C527998CC2}" srcOrd="0" destOrd="0" presId="urn:microsoft.com/office/officeart/2005/8/layout/hierarchy4"/>
    <dgm:cxn modelId="{CECE262C-F63D-4E11-B5C7-33E24C4DD88A}" type="presOf" srcId="{BEF466CD-B711-4CA5-9632-9C7FC9EB90D0}" destId="{6AE11AC6-CDAB-45E9-A273-324E5CEA197C}" srcOrd="0" destOrd="0" presId="urn:microsoft.com/office/officeart/2005/8/layout/hierarchy4"/>
    <dgm:cxn modelId="{DAEE6543-A30A-420A-A0BA-CC09AB96060C}" srcId="{030B6502-559E-432B-98A9-B859B16FE1AC}" destId="{0943FFFB-37E4-49A0-A707-E3BD67C22EA2}" srcOrd="0" destOrd="0" parTransId="{D45A7745-D595-49FC-AB07-C04D90094223}" sibTransId="{31A3825C-10A1-4E2C-AD25-ABC4E7DF932E}"/>
    <dgm:cxn modelId="{913DB351-172D-457F-82C1-67095728192A}" type="presOf" srcId="{A250587C-B36A-42C9-83AE-4A1B15484ACB}" destId="{15CB9A51-760E-490F-A9ED-38675E3F00A0}" srcOrd="0" destOrd="0" presId="urn:microsoft.com/office/officeart/2005/8/layout/hierarchy4"/>
    <dgm:cxn modelId="{06A0F475-0B41-48C4-9D1E-E8B925B43315}" type="presOf" srcId="{030B6502-559E-432B-98A9-B859B16FE1AC}" destId="{1C7ADA2A-67F7-4DCC-96F1-4F077A08C921}" srcOrd="0" destOrd="0" presId="urn:microsoft.com/office/officeart/2005/8/layout/hierarchy4"/>
    <dgm:cxn modelId="{934EBDAF-1D5D-4A60-AD71-EBD4E2A4CFDF}" srcId="{5D7184B6-EB2D-4FD9-8995-CB54C98110FC}" destId="{D4643126-0EEE-4717-82B7-5A08A8F6FE2C}" srcOrd="0" destOrd="0" parTransId="{382C9518-08F3-41BD-99D2-25FC87907EE8}" sibTransId="{C1A8E7A7-AE1A-4CDE-8AF0-DC10E7820219}"/>
    <dgm:cxn modelId="{BFD9C7CC-1D63-4486-8E40-0DB968EDCBC2}" srcId="{D7726217-0930-42AA-BBA6-528FD8BA14F9}" destId="{5D7184B6-EB2D-4FD9-8995-CB54C98110FC}" srcOrd="0" destOrd="0" parTransId="{9FEFC8C1-E491-49D7-92D9-CAC224FB68B8}" sibTransId="{9A0310DA-B007-4701-939A-C5C78D30A87B}"/>
    <dgm:cxn modelId="{C09876CD-9252-4AEA-9691-D94B41860683}" srcId="{D4643126-0EEE-4717-82B7-5A08A8F6FE2C}" destId="{030B6502-559E-432B-98A9-B859B16FE1AC}" srcOrd="0" destOrd="0" parTransId="{C835A286-E592-46A3-B75B-C371F5EC3B71}" sibTransId="{38ACB643-C415-4C68-8ADB-8F045D6814A5}"/>
    <dgm:cxn modelId="{9723CBEB-C4BB-4305-8F68-B8FE426F1203}" type="presOf" srcId="{5D7184B6-EB2D-4FD9-8995-CB54C98110FC}" destId="{92653815-F9AE-447F-81BC-C442958CF0A9}" srcOrd="0" destOrd="0" presId="urn:microsoft.com/office/officeart/2005/8/layout/hierarchy4"/>
    <dgm:cxn modelId="{9737C9F1-0D67-4495-8C6C-8F60C93E85D6}" type="presOf" srcId="{0943FFFB-37E4-49A0-A707-E3BD67C22EA2}" destId="{E61BBE13-21CB-4B20-9C9B-EEC4F7559982}" srcOrd="0" destOrd="0" presId="urn:microsoft.com/office/officeart/2005/8/layout/hierarchy4"/>
    <dgm:cxn modelId="{C302E4F2-B66B-4C7D-91CF-BC8F6E47AF87}" srcId="{BEF466CD-B711-4CA5-9632-9C7FC9EB90D0}" destId="{D7726217-0930-42AA-BBA6-528FD8BA14F9}" srcOrd="0" destOrd="0" parTransId="{B0038BB4-5FAF-469D-B631-C5B6A8CEFC45}" sibTransId="{177DEFEE-C7B8-46F8-8ED6-9A8977503086}"/>
    <dgm:cxn modelId="{616CAC3D-A571-4116-9255-FFC2BCED4540}" type="presParOf" srcId="{6AE11AC6-CDAB-45E9-A273-324E5CEA197C}" destId="{0B76B2CD-B33E-4CD4-8387-02E0309B2691}" srcOrd="0" destOrd="0" presId="urn:microsoft.com/office/officeart/2005/8/layout/hierarchy4"/>
    <dgm:cxn modelId="{192479BC-A6A6-436B-AE65-B817CFAB89D2}" type="presParOf" srcId="{0B76B2CD-B33E-4CD4-8387-02E0309B2691}" destId="{52700932-96B2-4321-A51D-BD0BFC4C1D15}" srcOrd="0" destOrd="0" presId="urn:microsoft.com/office/officeart/2005/8/layout/hierarchy4"/>
    <dgm:cxn modelId="{C574DBC5-462D-40CB-ADA6-DACED544DBFC}" type="presParOf" srcId="{0B76B2CD-B33E-4CD4-8387-02E0309B2691}" destId="{3CF2C1ED-E80E-4862-B5E4-B0D8C7337A19}" srcOrd="1" destOrd="0" presId="urn:microsoft.com/office/officeart/2005/8/layout/hierarchy4"/>
    <dgm:cxn modelId="{1D6174FC-C545-482A-B422-F05AD4E094CB}" type="presParOf" srcId="{0B76B2CD-B33E-4CD4-8387-02E0309B2691}" destId="{793A14BA-4901-438B-9751-A5A72CAF41FC}" srcOrd="2" destOrd="0" presId="urn:microsoft.com/office/officeart/2005/8/layout/hierarchy4"/>
    <dgm:cxn modelId="{E214BB0D-1CEA-49CD-BA3B-7354B61E5C17}" type="presParOf" srcId="{793A14BA-4901-438B-9751-A5A72CAF41FC}" destId="{45D81BC7-1144-4ACE-8315-87AD3603C915}" srcOrd="0" destOrd="0" presId="urn:microsoft.com/office/officeart/2005/8/layout/hierarchy4"/>
    <dgm:cxn modelId="{48590E30-A4BA-4FFD-B6D0-B5A083086645}" type="presParOf" srcId="{45D81BC7-1144-4ACE-8315-87AD3603C915}" destId="{92653815-F9AE-447F-81BC-C442958CF0A9}" srcOrd="0" destOrd="0" presId="urn:microsoft.com/office/officeart/2005/8/layout/hierarchy4"/>
    <dgm:cxn modelId="{E966633B-799B-4486-89BD-BCF2D56B7ED0}" type="presParOf" srcId="{45D81BC7-1144-4ACE-8315-87AD3603C915}" destId="{BCE9F442-1D6B-4A40-B4CE-EF1A8646D962}" srcOrd="1" destOrd="0" presId="urn:microsoft.com/office/officeart/2005/8/layout/hierarchy4"/>
    <dgm:cxn modelId="{B145F7C0-0F16-44B7-A961-4D594902E0DB}" type="presParOf" srcId="{45D81BC7-1144-4ACE-8315-87AD3603C915}" destId="{45F5FA9F-CF31-42C7-B395-95AC38D1D3E7}" srcOrd="2" destOrd="0" presId="urn:microsoft.com/office/officeart/2005/8/layout/hierarchy4"/>
    <dgm:cxn modelId="{1FE951A2-FE06-420D-A2C5-113B5BA11857}" type="presParOf" srcId="{45F5FA9F-CF31-42C7-B395-95AC38D1D3E7}" destId="{509C18E4-8961-4E42-AFAD-000CB21B2F70}" srcOrd="0" destOrd="0" presId="urn:microsoft.com/office/officeart/2005/8/layout/hierarchy4"/>
    <dgm:cxn modelId="{BA1B2027-4A8F-411C-AA6D-76F917B2961C}" type="presParOf" srcId="{509C18E4-8961-4E42-AFAD-000CB21B2F70}" destId="{ABE8CE60-C99F-425B-A236-A4C527998CC2}" srcOrd="0" destOrd="0" presId="urn:microsoft.com/office/officeart/2005/8/layout/hierarchy4"/>
    <dgm:cxn modelId="{C2869CC0-4758-462A-8341-81C9AED18C88}" type="presParOf" srcId="{509C18E4-8961-4E42-AFAD-000CB21B2F70}" destId="{6BAB65FD-610C-4EC5-AB86-12949BE7CE15}" srcOrd="1" destOrd="0" presId="urn:microsoft.com/office/officeart/2005/8/layout/hierarchy4"/>
    <dgm:cxn modelId="{BBA57CC8-018A-4083-BC0C-AF11013A333A}" type="presParOf" srcId="{509C18E4-8961-4E42-AFAD-000CB21B2F70}" destId="{B2752759-1D45-45B8-A09E-8E936B707393}" srcOrd="2" destOrd="0" presId="urn:microsoft.com/office/officeart/2005/8/layout/hierarchy4"/>
    <dgm:cxn modelId="{A9799EC3-DC4F-4D81-9D0F-000B081B7402}" type="presParOf" srcId="{B2752759-1D45-45B8-A09E-8E936B707393}" destId="{F7F824EE-B45A-4DAB-90B6-28CD0555FBAE}" srcOrd="0" destOrd="0" presId="urn:microsoft.com/office/officeart/2005/8/layout/hierarchy4"/>
    <dgm:cxn modelId="{44E2062C-175C-4F20-BE6D-AE6A41F53347}" type="presParOf" srcId="{F7F824EE-B45A-4DAB-90B6-28CD0555FBAE}" destId="{1C7ADA2A-67F7-4DCC-96F1-4F077A08C921}" srcOrd="0" destOrd="0" presId="urn:microsoft.com/office/officeart/2005/8/layout/hierarchy4"/>
    <dgm:cxn modelId="{69341A1D-40A6-456D-8517-38A63F7B43B6}" type="presParOf" srcId="{F7F824EE-B45A-4DAB-90B6-28CD0555FBAE}" destId="{37498A15-E240-4D4E-9030-1396701B7C1D}" srcOrd="1" destOrd="0" presId="urn:microsoft.com/office/officeart/2005/8/layout/hierarchy4"/>
    <dgm:cxn modelId="{F90C2197-B496-4914-8736-8CA3EF136B47}" type="presParOf" srcId="{F7F824EE-B45A-4DAB-90B6-28CD0555FBAE}" destId="{C3C4DD8A-8F0F-4390-B651-377B71F1B9CA}" srcOrd="2" destOrd="0" presId="urn:microsoft.com/office/officeart/2005/8/layout/hierarchy4"/>
    <dgm:cxn modelId="{C08551A4-FDC3-48B4-9518-C0674818D9E0}" type="presParOf" srcId="{C3C4DD8A-8F0F-4390-B651-377B71F1B9CA}" destId="{91EC713F-64E4-4CF4-88C7-DEECBBC4FEFF}" srcOrd="0" destOrd="0" presId="urn:microsoft.com/office/officeart/2005/8/layout/hierarchy4"/>
    <dgm:cxn modelId="{DD48B801-6B83-467C-8053-A33C24A1C35A}" type="presParOf" srcId="{91EC713F-64E4-4CF4-88C7-DEECBBC4FEFF}" destId="{E61BBE13-21CB-4B20-9C9B-EEC4F7559982}" srcOrd="0" destOrd="0" presId="urn:microsoft.com/office/officeart/2005/8/layout/hierarchy4"/>
    <dgm:cxn modelId="{31E57053-9489-4A52-BA26-33B12467935E}" type="presParOf" srcId="{91EC713F-64E4-4CF4-88C7-DEECBBC4FEFF}" destId="{AA4A263E-3868-4957-B711-8507D13C0442}" srcOrd="1" destOrd="0" presId="urn:microsoft.com/office/officeart/2005/8/layout/hierarchy4"/>
    <dgm:cxn modelId="{3ACA883A-9A9E-493A-AF45-D8DE951F866E}" type="presParOf" srcId="{6AE11AC6-CDAB-45E9-A273-324E5CEA197C}" destId="{6B46743B-EC58-4AC9-AA00-0D482586B676}" srcOrd="1" destOrd="0" presId="urn:microsoft.com/office/officeart/2005/8/layout/hierarchy4"/>
    <dgm:cxn modelId="{32361870-8320-4220-96CA-F64BA62AD757}" type="presParOf" srcId="{6AE11AC6-CDAB-45E9-A273-324E5CEA197C}" destId="{55C82695-904B-4B98-A4A8-FCB71C2626E1}" srcOrd="2" destOrd="0" presId="urn:microsoft.com/office/officeart/2005/8/layout/hierarchy4"/>
    <dgm:cxn modelId="{C4932D5A-A177-42AC-86E4-47A185FF5724}" type="presParOf" srcId="{55C82695-904B-4B98-A4A8-FCB71C2626E1}" destId="{15CB9A51-760E-490F-A9ED-38675E3F00A0}" srcOrd="0" destOrd="0" presId="urn:microsoft.com/office/officeart/2005/8/layout/hierarchy4"/>
    <dgm:cxn modelId="{A039FAC3-A0AD-437E-B8D6-9C710D7B334B}" type="presParOf" srcId="{55C82695-904B-4B98-A4A8-FCB71C2626E1}" destId="{339FCD98-E63F-4D3B-A61B-37A416EDE489}" srcOrd="1" destOrd="0" presId="urn:microsoft.com/office/officeart/2005/8/layout/hierarchy4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6DAFA-1720-4286-B4C5-342CC7EE1789}">
      <dsp:nvSpPr>
        <dsp:cNvPr id="0" name=""/>
        <dsp:cNvSpPr/>
      </dsp:nvSpPr>
      <dsp:spPr>
        <a:xfrm>
          <a:off x="0" y="446452"/>
          <a:ext cx="843528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30C6D-1A21-4DBE-9FA0-461025D9C5EA}">
      <dsp:nvSpPr>
        <dsp:cNvPr id="0" name=""/>
        <dsp:cNvSpPr/>
      </dsp:nvSpPr>
      <dsp:spPr>
        <a:xfrm>
          <a:off x="401581" y="77452"/>
          <a:ext cx="8031630" cy="73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2">
                  <a:lumMod val="50000"/>
                </a:schemeClr>
              </a:solidFill>
              <a:latin typeface="Bradley Hand ITC" panose="03070402050302030203" pitchFamily="66" charset="0"/>
            </a:rPr>
            <a:t>1. La condición para llegar a ser imitadores de Dios.  </a:t>
          </a:r>
        </a:p>
      </dsp:txBody>
      <dsp:txXfrm>
        <a:off x="437607" y="113478"/>
        <a:ext cx="7959578" cy="665948"/>
      </dsp:txXfrm>
    </dsp:sp>
    <dsp:sp modelId="{04886F8D-5160-446B-897C-C63B99F6FE0F}">
      <dsp:nvSpPr>
        <dsp:cNvPr id="0" name=""/>
        <dsp:cNvSpPr/>
      </dsp:nvSpPr>
      <dsp:spPr>
        <a:xfrm>
          <a:off x="0" y="1580452"/>
          <a:ext cx="843528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279807"/>
              <a:satOff val="6186"/>
              <a:lumOff val="1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17F6E-158A-4B16-B91C-AD733BC11D44}">
      <dsp:nvSpPr>
        <dsp:cNvPr id="0" name=""/>
        <dsp:cNvSpPr/>
      </dsp:nvSpPr>
      <dsp:spPr>
        <a:xfrm>
          <a:off x="401581" y="1211452"/>
          <a:ext cx="8031630" cy="738000"/>
        </a:xfrm>
        <a:prstGeom prst="roundRect">
          <a:avLst/>
        </a:prstGeom>
        <a:gradFill rotWithShape="0">
          <a:gsLst>
            <a:gs pos="0">
              <a:schemeClr val="accent3">
                <a:hueOff val="1279807"/>
                <a:satOff val="6186"/>
                <a:lumOff val="1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79807"/>
                <a:satOff val="6186"/>
                <a:lumOff val="1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79807"/>
                <a:satOff val="6186"/>
                <a:lumOff val="1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2400" b="1" kern="120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2. Dos recuerdos</a:t>
          </a:r>
          <a:endParaRPr lang="es-ES" sz="2400" b="1" kern="1200" dirty="0">
            <a:solidFill>
              <a:schemeClr val="tx2">
                <a:lumMod val="50000"/>
              </a:schemeClr>
            </a:solidFill>
            <a:effectLst/>
            <a:latin typeface="Bradley Hand ITC" panose="03070402050302030203" pitchFamily="66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437607" y="1247478"/>
        <a:ext cx="7959578" cy="665948"/>
      </dsp:txXfrm>
    </dsp:sp>
    <dsp:sp modelId="{E42B4A16-5B77-41C5-AC77-DBCCC47E1A29}">
      <dsp:nvSpPr>
        <dsp:cNvPr id="0" name=""/>
        <dsp:cNvSpPr/>
      </dsp:nvSpPr>
      <dsp:spPr>
        <a:xfrm>
          <a:off x="0" y="2714452"/>
          <a:ext cx="843528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559614"/>
              <a:satOff val="12372"/>
              <a:lumOff val="321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E9588-471E-43D2-8FAD-E24ACEBD29F3}">
      <dsp:nvSpPr>
        <dsp:cNvPr id="0" name=""/>
        <dsp:cNvSpPr/>
      </dsp:nvSpPr>
      <dsp:spPr>
        <a:xfrm>
          <a:off x="401581" y="2345452"/>
          <a:ext cx="8031630" cy="738000"/>
        </a:xfrm>
        <a:prstGeom prst="roundRect">
          <a:avLst/>
        </a:prstGeom>
        <a:gradFill rotWithShape="0">
          <a:gsLst>
            <a:gs pos="0">
              <a:schemeClr val="accent3">
                <a:hueOff val="2559614"/>
                <a:satOff val="12372"/>
                <a:lumOff val="321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559614"/>
                <a:satOff val="12372"/>
                <a:lumOff val="321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559614"/>
                <a:satOff val="12372"/>
                <a:lumOff val="321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2400" b="1" kern="1200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3. ¿En qué consiste lo que debemos padecer?</a:t>
          </a:r>
        </a:p>
      </dsp:txBody>
      <dsp:txXfrm>
        <a:off x="437607" y="2381478"/>
        <a:ext cx="7959578" cy="665948"/>
      </dsp:txXfrm>
    </dsp:sp>
    <dsp:sp modelId="{1EC59430-4CC0-4C37-8259-400DB252D9E5}">
      <dsp:nvSpPr>
        <dsp:cNvPr id="0" name=""/>
        <dsp:cNvSpPr/>
      </dsp:nvSpPr>
      <dsp:spPr>
        <a:xfrm>
          <a:off x="0" y="3848452"/>
          <a:ext cx="843528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3839421"/>
              <a:satOff val="18557"/>
              <a:lumOff val="4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E278D-0DAA-4636-A009-0511D4D15286}">
      <dsp:nvSpPr>
        <dsp:cNvPr id="0" name=""/>
        <dsp:cNvSpPr/>
      </dsp:nvSpPr>
      <dsp:spPr>
        <a:xfrm>
          <a:off x="401581" y="3479452"/>
          <a:ext cx="8031630" cy="738000"/>
        </a:xfrm>
        <a:prstGeom prst="roundRect">
          <a:avLst/>
        </a:prstGeom>
        <a:gradFill rotWithShape="0">
          <a:gsLst>
            <a:gs pos="0">
              <a:schemeClr val="accent3">
                <a:hueOff val="3839421"/>
                <a:satOff val="18557"/>
                <a:lumOff val="4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839421"/>
                <a:satOff val="18557"/>
                <a:lumOff val="4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839421"/>
                <a:satOff val="18557"/>
                <a:lumOff val="4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4. Mantener viva la disposición para el sufrimiento</a:t>
          </a:r>
        </a:p>
      </dsp:txBody>
      <dsp:txXfrm>
        <a:off x="437607" y="3515478"/>
        <a:ext cx="7959578" cy="665948"/>
      </dsp:txXfrm>
    </dsp:sp>
    <dsp:sp modelId="{A7FB1A9B-0F9B-4CDD-B7F7-B41F83B79761}">
      <dsp:nvSpPr>
        <dsp:cNvPr id="0" name=""/>
        <dsp:cNvSpPr/>
      </dsp:nvSpPr>
      <dsp:spPr>
        <a:xfrm>
          <a:off x="0" y="4982452"/>
          <a:ext cx="843528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5119227"/>
              <a:satOff val="24743"/>
              <a:lumOff val="643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A026D-5DB9-4F03-A41B-BA45BF1BFDC3}">
      <dsp:nvSpPr>
        <dsp:cNvPr id="0" name=""/>
        <dsp:cNvSpPr/>
      </dsp:nvSpPr>
      <dsp:spPr>
        <a:xfrm>
          <a:off x="401581" y="4613452"/>
          <a:ext cx="8031630" cy="738000"/>
        </a:xfrm>
        <a:prstGeom prst="roundRect">
          <a:avLst/>
        </a:prstGeom>
        <a:gradFill rotWithShape="0">
          <a:gsLst>
            <a:gs pos="0">
              <a:schemeClr val="accent3">
                <a:hueOff val="5119227"/>
                <a:satOff val="24743"/>
                <a:lumOff val="643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5119227"/>
                <a:satOff val="24743"/>
                <a:lumOff val="643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5119227"/>
                <a:satOff val="24743"/>
                <a:lumOff val="643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5. ¿Padecer o rechazar?</a:t>
          </a:r>
        </a:p>
      </dsp:txBody>
      <dsp:txXfrm>
        <a:off x="437607" y="4649478"/>
        <a:ext cx="7959578" cy="665948"/>
      </dsp:txXfrm>
    </dsp:sp>
    <dsp:sp modelId="{6A883001-18BE-4ED3-951D-1ACDA92FAD69}">
      <dsp:nvSpPr>
        <dsp:cNvPr id="0" name=""/>
        <dsp:cNvSpPr/>
      </dsp:nvSpPr>
      <dsp:spPr>
        <a:xfrm>
          <a:off x="0" y="6116452"/>
          <a:ext cx="843528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6399034"/>
              <a:satOff val="30929"/>
              <a:lumOff val="80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D84B0-B48A-469A-8BA5-6DD42501DF00}">
      <dsp:nvSpPr>
        <dsp:cNvPr id="0" name=""/>
        <dsp:cNvSpPr/>
      </dsp:nvSpPr>
      <dsp:spPr>
        <a:xfrm>
          <a:off x="401581" y="5747452"/>
          <a:ext cx="8031630" cy="738000"/>
        </a:xfrm>
        <a:prstGeom prst="roundRect">
          <a:avLst/>
        </a:prstGeom>
        <a:gradFill rotWithShape="0">
          <a:gsLst>
            <a:gs pos="0">
              <a:schemeClr val="accent3">
                <a:hueOff val="6399034"/>
                <a:satOff val="30929"/>
                <a:lumOff val="804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399034"/>
                <a:satOff val="30929"/>
                <a:lumOff val="804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399034"/>
                <a:satOff val="30929"/>
                <a:lumOff val="804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6. Ser más y más Cristo en la tierra</a:t>
          </a:r>
        </a:p>
      </dsp:txBody>
      <dsp:txXfrm>
        <a:off x="437607" y="5783478"/>
        <a:ext cx="7959578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676D0-5BC6-42EA-B937-6A1A601F0B16}">
      <dsp:nvSpPr>
        <dsp:cNvPr id="0" name=""/>
        <dsp:cNvSpPr/>
      </dsp:nvSpPr>
      <dsp:spPr>
        <a:xfrm>
          <a:off x="5486400" y="2282511"/>
          <a:ext cx="2759306" cy="957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887"/>
              </a:lnTo>
              <a:lnTo>
                <a:pt x="2759306" y="478887"/>
              </a:lnTo>
              <a:lnTo>
                <a:pt x="2759306" y="957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65FDF-5CF4-4C37-90DD-15CD65116D8C}">
      <dsp:nvSpPr>
        <dsp:cNvPr id="0" name=""/>
        <dsp:cNvSpPr/>
      </dsp:nvSpPr>
      <dsp:spPr>
        <a:xfrm>
          <a:off x="2727093" y="2282511"/>
          <a:ext cx="2759306" cy="957775"/>
        </a:xfrm>
        <a:custGeom>
          <a:avLst/>
          <a:gdLst/>
          <a:ahLst/>
          <a:cxnLst/>
          <a:rect l="0" t="0" r="0" b="0"/>
          <a:pathLst>
            <a:path>
              <a:moveTo>
                <a:pt x="2759306" y="0"/>
              </a:moveTo>
              <a:lnTo>
                <a:pt x="2759306" y="478887"/>
              </a:lnTo>
              <a:lnTo>
                <a:pt x="0" y="478887"/>
              </a:lnTo>
              <a:lnTo>
                <a:pt x="0" y="957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6677B-DB2B-4C93-84ED-18AC7C9D8ACA}">
      <dsp:nvSpPr>
        <dsp:cNvPr id="0" name=""/>
        <dsp:cNvSpPr/>
      </dsp:nvSpPr>
      <dsp:spPr>
        <a:xfrm>
          <a:off x="3205981" y="2092"/>
          <a:ext cx="4560837" cy="2280418"/>
        </a:xfrm>
        <a:prstGeom prst="rect">
          <a:avLst/>
        </a:prstGeom>
        <a:gradFill rotWithShape="0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2159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chemeClr val="accent3">
                  <a:lumMod val="50000"/>
                </a:schemeClr>
              </a:solidFill>
              <a:latin typeface="Bradley Hand ITC" panose="03070402050302030203" pitchFamily="66" charset="0"/>
            </a:rPr>
            <a:t>La actitud correcta durante la Contemplación</a:t>
          </a:r>
        </a:p>
      </dsp:txBody>
      <dsp:txXfrm>
        <a:off x="3205981" y="2092"/>
        <a:ext cx="4560837" cy="2280418"/>
      </dsp:txXfrm>
    </dsp:sp>
    <dsp:sp modelId="{A5AFDE55-C025-49B8-9D0D-318CC3586F7E}">
      <dsp:nvSpPr>
        <dsp:cNvPr id="0" name=""/>
        <dsp:cNvSpPr/>
      </dsp:nvSpPr>
      <dsp:spPr>
        <a:xfrm>
          <a:off x="446674" y="3240286"/>
          <a:ext cx="4560837" cy="2280418"/>
        </a:xfrm>
        <a:prstGeom prst="rect">
          <a:avLst/>
        </a:prstGeom>
        <a:gradFill rotWithShape="0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77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Estar centrados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en Dios</a:t>
          </a:r>
          <a:endParaRPr lang="es-ES" sz="3600" kern="1200" dirty="0">
            <a:solidFill>
              <a:schemeClr val="accent3">
                <a:lumMod val="50000"/>
              </a:schemeClr>
            </a:solidFill>
            <a:latin typeface="Bradley Hand ITC" panose="03070402050302030203" pitchFamily="66" charset="0"/>
          </a:endParaRPr>
        </a:p>
      </dsp:txBody>
      <dsp:txXfrm>
        <a:off x="446674" y="3240286"/>
        <a:ext cx="4560837" cy="2280418"/>
      </dsp:txXfrm>
    </dsp:sp>
    <dsp:sp modelId="{F5E584CD-848D-49A3-8891-6F8F41AB45F9}">
      <dsp:nvSpPr>
        <dsp:cNvPr id="0" name=""/>
        <dsp:cNvSpPr/>
      </dsp:nvSpPr>
      <dsp:spPr>
        <a:xfrm>
          <a:off x="5965287" y="3240286"/>
          <a:ext cx="4560837" cy="2280418"/>
        </a:xfrm>
        <a:prstGeom prst="rect">
          <a:avLst/>
        </a:prstGeom>
        <a:gradFill rotWithShape="0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2286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Estar dispuestos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a sufrir</a:t>
          </a:r>
          <a:r>
            <a:rPr lang="es-ES" sz="3600" kern="1200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. </a:t>
          </a:r>
          <a:endParaRPr lang="es-ES" sz="3600" kern="1200" dirty="0">
            <a:solidFill>
              <a:schemeClr val="accent3">
                <a:lumMod val="50000"/>
              </a:schemeClr>
            </a:solidFill>
            <a:latin typeface="Bradley Hand ITC" panose="03070402050302030203" pitchFamily="66" charset="0"/>
          </a:endParaRPr>
        </a:p>
      </dsp:txBody>
      <dsp:txXfrm>
        <a:off x="5965287" y="3240286"/>
        <a:ext cx="4560837" cy="22804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21EA3-332B-4787-9A02-026906D83E26}">
      <dsp:nvSpPr>
        <dsp:cNvPr id="0" name=""/>
        <dsp:cNvSpPr/>
      </dsp:nvSpPr>
      <dsp:spPr>
        <a:xfrm>
          <a:off x="20" y="0"/>
          <a:ext cx="9066438" cy="139435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“Estar dispuestos a sufrir”</a:t>
          </a:r>
          <a:r>
            <a:rPr lang="es-ES" sz="32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</a:t>
          </a:r>
          <a:endParaRPr lang="es-ES" sz="3200" kern="1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40859" y="40839"/>
        <a:ext cx="8984760" cy="1312676"/>
      </dsp:txXfrm>
    </dsp:sp>
    <dsp:sp modelId="{6E69E057-E0F8-4F3B-85D8-970FF428EEE6}">
      <dsp:nvSpPr>
        <dsp:cNvPr id="0" name=""/>
        <dsp:cNvSpPr/>
      </dsp:nvSpPr>
      <dsp:spPr>
        <a:xfrm>
          <a:off x="12134" y="1529356"/>
          <a:ext cx="4138553" cy="139435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u="none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Jesucristo redimió el mundo a través del sufrimiento</a:t>
          </a:r>
          <a:endParaRPr lang="es-ES" sz="3600" u="none" kern="1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52973" y="1570195"/>
        <a:ext cx="4056875" cy="1312676"/>
      </dsp:txXfrm>
    </dsp:sp>
    <dsp:sp modelId="{A9F3D781-B32A-4886-94F2-573791C669B1}">
      <dsp:nvSpPr>
        <dsp:cNvPr id="0" name=""/>
        <dsp:cNvSpPr/>
      </dsp:nvSpPr>
      <dsp:spPr>
        <a:xfrm>
          <a:off x="4498325" y="1529356"/>
          <a:ext cx="4562547" cy="139435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Él nos invita a recorrer con él este camino hacia la salvación</a:t>
          </a:r>
          <a:endParaRPr lang="es-ES" sz="3200" kern="1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4539164" y="1570195"/>
        <a:ext cx="4480869" cy="1312676"/>
      </dsp:txXfrm>
    </dsp:sp>
    <dsp:sp modelId="{ADF052A1-0082-4DB7-8AAE-0B3706859606}">
      <dsp:nvSpPr>
        <dsp:cNvPr id="0" name=""/>
        <dsp:cNvSpPr/>
      </dsp:nvSpPr>
      <dsp:spPr>
        <a:xfrm>
          <a:off x="2061603" y="3058712"/>
          <a:ext cx="4544751" cy="225905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lumMod val="75000"/>
                <a:tint val="66000"/>
                <a:satMod val="160000"/>
              </a:schemeClr>
            </a:gs>
            <a:gs pos="50000">
              <a:schemeClr val="accent1">
                <a:lumMod val="75000"/>
                <a:tint val="44500"/>
                <a:satMod val="160000"/>
              </a:schemeClr>
            </a:gs>
            <a:gs pos="100000">
              <a:schemeClr val="accent1">
                <a:lumMod val="75000"/>
                <a:tint val="23500"/>
                <a:satMod val="160000"/>
              </a:schemeClr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8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“</a:t>
          </a:r>
          <a:r>
            <a:rPr lang="es-ES" sz="32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Si alguno quiere venir en </a:t>
          </a:r>
          <a:r>
            <a:rPr lang="es-ES" sz="3200" kern="1200" dirty="0" err="1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pos</a:t>
          </a:r>
          <a:r>
            <a:rPr lang="es-ES" sz="32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de mí, </a:t>
          </a:r>
          <a:r>
            <a:rPr lang="es-ES" sz="3200" b="1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tome su cruz y sígame”</a:t>
          </a:r>
          <a:r>
            <a:rPr lang="es-ES" sz="32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.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32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Mateo 16, 24.</a:t>
          </a:r>
          <a:endParaRPr lang="es-ES" sz="3200" kern="1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2127768" y="3124877"/>
        <a:ext cx="4412421" cy="21267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D91E7-2124-42C7-97C6-B91EA574FC0D}">
      <dsp:nvSpPr>
        <dsp:cNvPr id="0" name=""/>
        <dsp:cNvSpPr/>
      </dsp:nvSpPr>
      <dsp:spPr>
        <a:xfrm>
          <a:off x="4758" y="417"/>
          <a:ext cx="9735355" cy="1467513"/>
        </a:xfrm>
        <a:prstGeom prst="roundRect">
          <a:avLst>
            <a:gd name="adj" fmla="val 10000"/>
          </a:avLst>
        </a:prstGeom>
        <a:solidFill>
          <a:srgbClr val="001E9E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softEdge rad="3556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S" sz="3200" b="1" kern="12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En su sufrimiento,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S" sz="3200" b="1" kern="12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Jesucristo atravesó la gran tiniebla  de la humanidad</a:t>
          </a:r>
          <a:r>
            <a:rPr lang="es-ES" sz="3200" kern="12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. </a:t>
          </a:r>
          <a:endParaRPr lang="es-ES" sz="3200" kern="1200" dirty="0">
            <a:solidFill>
              <a:schemeClr val="bg1"/>
            </a:solidFill>
            <a:latin typeface="Bradley Hand ITC" panose="03070402050302030203" pitchFamily="66" charset="0"/>
          </a:endParaRPr>
        </a:p>
      </dsp:txBody>
      <dsp:txXfrm>
        <a:off x="47740" y="43399"/>
        <a:ext cx="9649391" cy="1381549"/>
      </dsp:txXfrm>
    </dsp:sp>
    <dsp:sp modelId="{97BD1957-1B93-429A-AE05-4E5B666C8021}">
      <dsp:nvSpPr>
        <dsp:cNvPr id="0" name=""/>
        <dsp:cNvSpPr/>
      </dsp:nvSpPr>
      <dsp:spPr>
        <a:xfrm>
          <a:off x="343840" y="1719620"/>
          <a:ext cx="8977360" cy="1467513"/>
        </a:xfrm>
        <a:prstGeom prst="roundRect">
          <a:avLst>
            <a:gd name="adj" fmla="val 10000"/>
          </a:avLst>
        </a:prstGeom>
        <a:solidFill>
          <a:srgbClr val="FFFF99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softEdge rad="4699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solidFill>
                <a:srgbClr val="001E9E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Nuestra tarea consiste en </a:t>
          </a:r>
          <a:r>
            <a:rPr lang="es-ES" sz="3600" b="1" kern="1200" dirty="0">
              <a:solidFill>
                <a:srgbClr val="001E9E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acompañarlo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rgbClr val="001E9E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y sobrellevar la parte que nos corresponde</a:t>
          </a:r>
          <a:r>
            <a:rPr lang="es-ES" sz="3600" kern="1200" dirty="0">
              <a:solidFill>
                <a:srgbClr val="001E9E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del sufrimient0</a:t>
          </a:r>
          <a:endParaRPr lang="es-ES" sz="3600" kern="1200" dirty="0">
            <a:solidFill>
              <a:srgbClr val="001E9E"/>
            </a:solidFill>
            <a:latin typeface="Bradley Hand ITC" panose="03070402050302030203" pitchFamily="66" charset="0"/>
          </a:endParaRPr>
        </a:p>
      </dsp:txBody>
      <dsp:txXfrm>
        <a:off x="386822" y="1762602"/>
        <a:ext cx="8891396" cy="13815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00932-96B2-4321-A51D-BD0BFC4C1D15}">
      <dsp:nvSpPr>
        <dsp:cNvPr id="0" name=""/>
        <dsp:cNvSpPr/>
      </dsp:nvSpPr>
      <dsp:spPr>
        <a:xfrm>
          <a:off x="2165995" y="0"/>
          <a:ext cx="4506643" cy="666504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524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Quien busca la </a:t>
          </a:r>
          <a:r>
            <a:rPr lang="es-ES" sz="2400" b="1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quietud</a:t>
          </a:r>
          <a:r>
            <a:rPr lang="es-ES" sz="2400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</a:t>
          </a:r>
          <a:endParaRPr lang="es-ES" sz="2400" kern="1200" dirty="0">
            <a:solidFill>
              <a:schemeClr val="accent5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2185516" y="19521"/>
        <a:ext cx="4467601" cy="627462"/>
      </dsp:txXfrm>
    </dsp:sp>
    <dsp:sp modelId="{92653815-F9AE-447F-81BC-C442958CF0A9}">
      <dsp:nvSpPr>
        <dsp:cNvPr id="0" name=""/>
        <dsp:cNvSpPr/>
      </dsp:nvSpPr>
      <dsp:spPr>
        <a:xfrm>
          <a:off x="7746" y="751285"/>
          <a:ext cx="8797226" cy="6665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S" sz="2400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será se irá </a:t>
          </a:r>
          <a:r>
            <a:rPr lang="es-ES" sz="2400" b="1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encontrando cada vez más consigo</a:t>
          </a:r>
          <a:r>
            <a:rPr lang="es-ES" sz="2400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mismo.</a:t>
          </a:r>
          <a:endParaRPr lang="es-ES" sz="2400" kern="1200" dirty="0">
            <a:solidFill>
              <a:schemeClr val="accent5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27267" y="770806"/>
        <a:ext cx="8758184" cy="627462"/>
      </dsp:txXfrm>
    </dsp:sp>
    <dsp:sp modelId="{ABE8CE60-C99F-425B-A236-A4C527998CC2}">
      <dsp:nvSpPr>
        <dsp:cNvPr id="0" name=""/>
        <dsp:cNvSpPr/>
      </dsp:nvSpPr>
      <dsp:spPr>
        <a:xfrm>
          <a:off x="191311" y="1512168"/>
          <a:ext cx="8762912" cy="666504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143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2400" b="1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Si profundizamos más en nosotros mismos </a:t>
          </a:r>
          <a:endParaRPr lang="es-ES" sz="2400" b="1" kern="1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210832" y="1531689"/>
        <a:ext cx="8723870" cy="627462"/>
      </dsp:txXfrm>
    </dsp:sp>
    <dsp:sp modelId="{1C7ADA2A-67F7-4DCC-96F1-4F077A08C921}">
      <dsp:nvSpPr>
        <dsp:cNvPr id="0" name=""/>
        <dsp:cNvSpPr/>
      </dsp:nvSpPr>
      <dsp:spPr>
        <a:xfrm>
          <a:off x="3497314" y="2248193"/>
          <a:ext cx="8694685" cy="253030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00"/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889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S" sz="2800" b="1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llegamos al estrato oscuro del “pecado original”</a:t>
          </a:r>
          <a:r>
            <a:rPr lang="es-ES" sz="28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,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S" sz="24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que </a:t>
          </a:r>
          <a:r>
            <a:rPr lang="es-ES" sz="28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nos </a:t>
          </a:r>
          <a:r>
            <a:rPr lang="es-ES" sz="2800" b="1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separa</a:t>
          </a:r>
          <a:r>
            <a:rPr lang="es-ES" sz="28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del “jardín del Edén”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S" sz="28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y </a:t>
          </a:r>
          <a:r>
            <a:rPr lang="es-ES" sz="2800" b="1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oculta</a:t>
          </a:r>
          <a:r>
            <a:rPr lang="es-ES" sz="2800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</a:t>
          </a:r>
          <a:r>
            <a:rPr lang="es-ES" sz="2800" b="1" kern="12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la “conciencia originaria” de la presencia de Dios dentro de nosotros.</a:t>
          </a:r>
          <a:endParaRPr lang="es-ES" sz="2800" kern="1200" dirty="0">
            <a:solidFill>
              <a:schemeClr val="accent1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3571424" y="2322303"/>
        <a:ext cx="8546465" cy="2382085"/>
      </dsp:txXfrm>
    </dsp:sp>
    <dsp:sp modelId="{E61BBE13-21CB-4B20-9C9B-EEC4F7559982}">
      <dsp:nvSpPr>
        <dsp:cNvPr id="0" name=""/>
        <dsp:cNvSpPr/>
      </dsp:nvSpPr>
      <dsp:spPr>
        <a:xfrm>
          <a:off x="5650195" y="4867902"/>
          <a:ext cx="4164001" cy="532697"/>
        </a:xfrm>
        <a:prstGeom prst="roundRect">
          <a:avLst>
            <a:gd name="adj" fmla="val 10000"/>
          </a:avLst>
        </a:prstGeom>
        <a:solidFill>
          <a:schemeClr val="accent2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1143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ES" sz="2400" b="1" kern="1200" dirty="0">
              <a:solidFill>
                <a:schemeClr val="accent5">
                  <a:lumMod val="25000"/>
                </a:schemeClr>
              </a:solidFill>
              <a:latin typeface="Bradley Hand ITC" panose="03070402050302030203" pitchFamily="66" charset="0"/>
            </a:rPr>
            <a:t>Esto puede ser muy doloroso</a:t>
          </a:r>
        </a:p>
      </dsp:txBody>
      <dsp:txXfrm>
        <a:off x="5665797" y="4883504"/>
        <a:ext cx="4132797" cy="501493"/>
      </dsp:txXfrm>
    </dsp:sp>
    <dsp:sp modelId="{15CB9A51-760E-490F-A9ED-38675E3F00A0}">
      <dsp:nvSpPr>
        <dsp:cNvPr id="0" name=""/>
        <dsp:cNvSpPr/>
      </dsp:nvSpPr>
      <dsp:spPr>
        <a:xfrm>
          <a:off x="9291034" y="520"/>
          <a:ext cx="2893218" cy="2068763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889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400" b="1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Todo lo que está irredento</a:t>
          </a:r>
          <a:r>
            <a:rPr lang="es-ES" sz="2400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</a:t>
          </a:r>
          <a:r>
            <a:rPr lang="es-ES" sz="2400" b="1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pugna por emerger</a:t>
          </a:r>
          <a:r>
            <a:rPr lang="es-ES" sz="2400" kern="12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 a la conciencia.</a:t>
          </a:r>
          <a:endParaRPr lang="es-ES" sz="2400" kern="1200" dirty="0">
            <a:solidFill>
              <a:schemeClr val="accent5">
                <a:lumMod val="25000"/>
              </a:schemeClr>
            </a:solidFill>
            <a:latin typeface="Bradley Hand ITC" panose="03070402050302030203" pitchFamily="66" charset="0"/>
          </a:endParaRPr>
        </a:p>
      </dsp:txBody>
      <dsp:txXfrm>
        <a:off x="9351626" y="61112"/>
        <a:ext cx="2772034" cy="1947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796DF4A1-647D-45ED-4039-DB1F96860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45B069F-A8F2-8387-8C92-A2E5464B75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A0B07896-4E68-40C4-A473-621EDD30C0DF}" type="datetime1">
              <a:rPr lang="pt-PT" smtClean="0"/>
              <a:t>09/07/2025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510553D-995D-EFE2-4EAC-170D76D06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03C3C56-8BAD-E984-BB24-4EA71CA2E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44AAF311-A558-444C-927C-8328B655F9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321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D3826332-4C9A-49A1-A926-9D9F2ABF3282}" type="datetime1">
              <a:rPr lang="pt-PT" smtClean="0"/>
              <a:pPr/>
              <a:t>09/07/2025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821E5FCA-B2DD-C941-A2C1-638939433487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00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680C-5DE6-3D9C-39A9-63426B3AB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ED07E17A-CA1B-6DB8-6786-D5F9C6C8C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612457E-C5E4-498B-1C9F-AB08A956C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E2FC4F8-744C-67FD-C443-89B2D8832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3581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760F4-B164-68CC-E43D-EC66B4399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544A5DD-92A7-49A4-A760-00BC30717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14C112F-B099-FFDC-5694-3F9B09A2C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838644C-AEA6-9EEE-D1D8-3EE212A0D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4637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1E5FCA-B2DD-C941-A2C1-638939433487}" type="slidenum">
              <a:rPr lang="pt-PT" noProof="0" smtClean="0"/>
              <a:t>31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461371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1414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663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563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9438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37066-ABC7-09BC-EE0E-644BCD259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96C749D-820B-0E44-1AE1-0B7DEF4FE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3DABBF2-CDC3-80BE-8201-D191017D4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60AE2A0-4744-7FD3-3AA1-75B0D1F58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029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48A07-AE7A-C251-AB18-B1A0B4EC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FA1300C1-DA2A-7DCB-C1A9-3A60EDBF2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17F4263-8128-89B7-B30A-CDE55616D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58E78D0-00CD-604B-A6CB-330FCDE21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5508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B8CA8-79E5-8DF1-6E6B-1934ED82D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7D92507-8B2E-8554-9AE7-2E1686039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72DE1939-AE73-B931-4A77-441E0C24A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739615A-DBD3-1C37-F1A8-E2F8BE1C3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41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F4FB3-FA19-2FD8-9F67-3065F9C2D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09113DC-1044-A5D5-AF1F-94F503230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E9EE789-91B4-CEB5-CE1B-40D53E6E5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BA4A50C-E4EC-6BAB-7C44-DC50F5066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0765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6619E-53A3-AE9B-ED6C-5CA1B0599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20DD198-E089-DC8A-92DD-27B6318CC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5471BB3-E4A7-ECCB-879D-8AE5099BB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51FCC74-6FED-6F8D-18AB-03DD38223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7237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449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7" name="Marcador de Posição do Texto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3" name="Marcador de Posição de Conteúdo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20" name="Marcador de Posição do Texto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1" name="Marcador de Posição de Conteúdo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22" name="Marcador de Posição do Texto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3" name="Marcador de Posição de Conteúdo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cronoló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4" name="Marcador de Posição do Texto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1" name="Marcador de Posição do Texto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8" name="Marcador de Posição do Texto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8" name="Marcador de Posição do Texto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5" name="Marcador de Posição do Texto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4" name="Marcador de Posição do Texto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9" name="Marcador de Posição do Texto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6" name="Marcador de Posição do Texto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6" name="Marcador de Posição do Texto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5" name="Marcador de Posição do Texto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 Trê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o Texto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3" name="Marcador de Posição de Conteúdo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US" sz="3200"/>
            </a:lvl1pPr>
            <a:lvl2pPr>
              <a:defRPr lang="en-US" sz="2800"/>
            </a:lvl2pPr>
            <a:lvl3pPr>
              <a:defRPr lang="en-US" sz="2400"/>
            </a:lvl3pPr>
            <a:lvl4pPr>
              <a:defRPr lang="en-US" sz="2000"/>
            </a:lvl4pPr>
            <a:lvl5pPr>
              <a:defRPr lang="en-US" sz="2000"/>
            </a:lvl5pPr>
            <a:lvl6pPr>
              <a:defRPr lang="en-US" sz="2000"/>
            </a:lvl6pPr>
            <a:lvl7pPr>
              <a:defRPr lang="en-US" sz="2000"/>
            </a:lvl7pPr>
            <a:lvl8pPr>
              <a:defRPr lang="en-US" sz="2000"/>
            </a:lvl8pPr>
            <a:lvl9pPr>
              <a:defRPr lang="en-US" sz="2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en-US" sz="3200"/>
            </a:lvl1pPr>
            <a:lvl2pPr marL="457200" indent="0">
              <a:buNone/>
              <a:defRPr lang="en-US" sz="2800"/>
            </a:lvl2pPr>
            <a:lvl3pPr marL="914400" indent="0">
              <a:buNone/>
              <a:defRPr lang="en-US" sz="2400"/>
            </a:lvl3pPr>
            <a:lvl4pPr marL="1371600" indent="0">
              <a:buNone/>
              <a:defRPr lang="en-US" sz="2000"/>
            </a:lvl4pPr>
            <a:lvl5pPr marL="1828800" indent="0">
              <a:buNone/>
              <a:defRPr lang="en-US" sz="2000"/>
            </a:lvl5pPr>
            <a:lvl6pPr marL="2286000" indent="0">
              <a:buNone/>
              <a:defRPr lang="en-US" sz="2000"/>
            </a:lvl6pPr>
            <a:lvl7pPr marL="2743200" indent="0">
              <a:buNone/>
              <a:defRPr lang="en-US" sz="2000"/>
            </a:lvl7pPr>
            <a:lvl8pPr marL="3200400" indent="0">
              <a:buNone/>
              <a:defRPr lang="en-US" sz="2000"/>
            </a:lvl8pPr>
            <a:lvl9pPr marL="3657600" indent="0">
              <a:buNone/>
              <a:defRPr lang="en-US" sz="2000"/>
            </a:lvl9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24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en-US" sz="2800" cap="none" spc="2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en-US" sz="1800" spc="2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7" name="Marcador de Posição do Texto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pt-PT" noProof="0"/>
              <a:t>”</a:t>
            </a:r>
          </a:p>
        </p:txBody>
      </p:sp>
      <p:sp>
        <p:nvSpPr>
          <p:cNvPr id="18" name="Marcador de Posição do Texto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pt-PT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6" name="Marcador de Posição da Imagem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0" name="Marcador de Posição do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1" name="Marcador de Posição do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7" name="Marcador de Posição da Imagem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o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3" name="Marcador de Posição do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8" name="Marcador de Posição da Imagem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5" name="Marcador de Posição do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9" name="Marcador de Posição da Imagem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6" name="Marcador de Posição do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7" name="Marcador de Posição do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Marcador de Posição do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1" name="Marcador de Posição do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28" name="Marcador de Posição do Texto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29" name="Marcador de Posição do Texto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6" name="Marcador de Posição da Imagem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1" name="Marcador de Posição da Imagem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o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3" name="Marcador de Posição do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0" name="Marcador de Posição do Texto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1" name="Marcador de Posição do Texto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7" name="Marcador de Posição da Imagem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3" name="Marcador de Posição da Imagem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5" name="Marcador de Posição do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2" name="Marcador de Posição do Texto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3" name="Marcador de Posição do Texto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8" name="Marcador de Posição da Imagem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6" name="Marcador de Posição da Imagem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6" name="Marcador de Posição do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7" name="Marcador de Posição do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4" name="Marcador de Posição do Texto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5" name="Marcador de Posição do Texto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9" name="Marcador de Posição da Imagem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7" name="Marcador de Posição da Imagem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e fundo&#10;&#10;Descrição gerada automaticamente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07" y="24674"/>
            <a:ext cx="7952186" cy="2488288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/>
          <a:lstStyle>
            <a:defPPr>
              <a:defRPr lang="en-US"/>
            </a:defPPr>
          </a:lstStyle>
          <a:p>
            <a:pPr algn="ctr" rtl="0"/>
            <a:b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Ejercicios de contemplación</a:t>
            </a:r>
            <a:b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en la vida cotidiana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494" y="1128880"/>
            <a:ext cx="10172393" cy="880103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pt-PT" dirty="0">
                <a:solidFill>
                  <a:srgbClr val="0070C0"/>
                </a:solidFill>
                <a:latin typeface="Bradley Hand ITC" panose="03070402050302030203" pitchFamily="66" charset="0"/>
              </a:rPr>
              <a:t>Introducción a la vida contemplativa </a:t>
            </a:r>
          </a:p>
          <a:p>
            <a:pPr algn="ctr" rtl="0"/>
            <a:r>
              <a:rPr lang="pt-PT" dirty="0">
                <a:solidFill>
                  <a:srgbClr val="0070C0"/>
                </a:solidFill>
                <a:latin typeface="Bradley Hand ITC" panose="03070402050302030203" pitchFamily="66" charset="0"/>
              </a:rPr>
              <a:t>Y a la invocación de Jesús</a:t>
            </a:r>
          </a:p>
          <a:p>
            <a:pPr algn="ctr" rtl="0"/>
            <a:r>
              <a:rPr lang="pt-PT" sz="2800" dirty="0">
                <a:solidFill>
                  <a:schemeClr val="accent5">
                    <a:lumMod val="25000"/>
                  </a:schemeClr>
                </a:solidFill>
                <a:latin typeface="Bradley Hand ITC" panose="03070402050302030203" pitchFamily="66" charset="0"/>
              </a:rPr>
              <a:t>Franz Jalics</a:t>
            </a:r>
          </a:p>
          <a:p>
            <a:pPr algn="ctr" rtl="0"/>
            <a:endParaRPr lang="pt-PT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F5198B2-A094-C38C-F46F-4B381F031D4C}"/>
              </a:ext>
            </a:extLst>
          </p:cNvPr>
          <p:cNvSpPr/>
          <p:nvPr/>
        </p:nvSpPr>
        <p:spPr>
          <a:xfrm>
            <a:off x="3023316" y="4867959"/>
            <a:ext cx="6696744" cy="1672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accent5">
                    <a:lumMod val="10000"/>
                  </a:schemeClr>
                </a:solidFill>
                <a:latin typeface="Bradley Hand ITC" panose="03070402050302030203" pitchFamily="66" charset="0"/>
              </a:rPr>
              <a:t>Fraternidad del Santo Nombre</a:t>
            </a: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2800" b="1" dirty="0">
                <a:solidFill>
                  <a:schemeClr val="accent5">
                    <a:lumMod val="10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s-ES" sz="2800" dirty="0">
                <a:solidFill>
                  <a:srgbClr val="002060"/>
                </a:solidFill>
                <a:latin typeface="Bradley Hand ITC" panose="03070402050302030203" pitchFamily="66" charset="0"/>
              </a:rPr>
              <a:t>Material elaborado  por  Pilar  de </a:t>
            </a:r>
            <a:r>
              <a:rPr lang="es-ES" sz="2800" dirty="0" err="1">
                <a:solidFill>
                  <a:srgbClr val="002060"/>
                </a:solidFill>
                <a:latin typeface="Bradley Hand ITC" panose="03070402050302030203" pitchFamily="66" charset="0"/>
              </a:rPr>
              <a:t>Mambré</a:t>
            </a:r>
            <a:r>
              <a:rPr lang="es-ES" sz="2800" dirty="0">
                <a:solidFill>
                  <a:srgbClr val="002060"/>
                </a:solidFill>
                <a:latin typeface="Bradley Hand ITC" panose="03070402050302030203" pitchFamily="66" charset="0"/>
              </a:rPr>
              <a:t> </a:t>
            </a: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8A3249-6EEF-00B7-255B-E7EFC2F5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035" y="2671021"/>
            <a:ext cx="1391307" cy="1978667"/>
          </a:xfrm>
          <a:prstGeom prst="rect">
            <a:avLst/>
          </a:prstGeom>
        </p:spPr>
      </p:pic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7EFE5AA0-F58B-7781-CAA5-F710DBE275C5}"/>
              </a:ext>
            </a:extLst>
          </p:cNvPr>
          <p:cNvSpPr/>
          <p:nvPr/>
        </p:nvSpPr>
        <p:spPr>
          <a:xfrm>
            <a:off x="607739" y="3113189"/>
            <a:ext cx="3024336" cy="2988332"/>
          </a:xfrm>
          <a:prstGeom prst="flowChartConnector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76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6º tiempo o etapa</a:t>
            </a:r>
          </a:p>
        </p:txBody>
      </p:sp>
      <p:pic>
        <p:nvPicPr>
          <p:cNvPr id="1030" name="Picture 6" descr="Jesuit Priest Rejects Pope’s Connection to Kidnapping - The New York Times">
            <a:extLst>
              <a:ext uri="{FF2B5EF4-FFF2-40B4-BE49-F238E27FC236}">
                <a16:creationId xmlns:a16="http://schemas.microsoft.com/office/drawing/2014/main" id="{A78DADC3-B3D4-0010-CDCE-1E7447D2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009" y="1953102"/>
            <a:ext cx="2073772" cy="27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2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460">
        <p14:window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605A3-2A96-4125-DE6B-FA615157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2ADCDF65-1111-05B9-72E4-3EBF86E1476C}"/>
              </a:ext>
            </a:extLst>
          </p:cNvPr>
          <p:cNvSpPr/>
          <p:nvPr/>
        </p:nvSpPr>
        <p:spPr>
          <a:xfrm>
            <a:off x="977958" y="893127"/>
            <a:ext cx="5234196" cy="5071746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Imágenes de Mandalas para colorear">
            <a:extLst>
              <a:ext uri="{FF2B5EF4-FFF2-40B4-BE49-F238E27FC236}">
                <a16:creationId xmlns:a16="http://schemas.microsoft.com/office/drawing/2014/main" id="{5EEA044D-D554-A341-1108-42B4EAD162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86" y="2349731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rculo: vacío 8">
            <a:extLst>
              <a:ext uri="{FF2B5EF4-FFF2-40B4-BE49-F238E27FC236}">
                <a16:creationId xmlns:a16="http://schemas.microsoft.com/office/drawing/2014/main" id="{CDCDCF35-2C0F-4B77-A72E-4AB97C47DBC8}"/>
              </a:ext>
            </a:extLst>
          </p:cNvPr>
          <p:cNvSpPr/>
          <p:nvPr/>
        </p:nvSpPr>
        <p:spPr>
          <a:xfrm>
            <a:off x="1600371" y="1372827"/>
            <a:ext cx="4136178" cy="4112346"/>
          </a:xfrm>
          <a:prstGeom prst="donu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E1B1A3BA-58CC-F11C-38B4-5C14E29DD6EE}"/>
              </a:ext>
            </a:extLst>
          </p:cNvPr>
          <p:cNvSpPr/>
          <p:nvPr/>
        </p:nvSpPr>
        <p:spPr>
          <a:xfrm rot="19558160">
            <a:off x="1233540" y="3972499"/>
            <a:ext cx="2300547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BF0C6EE-7133-BBFC-2733-4E472F0789FC}"/>
              </a:ext>
            </a:extLst>
          </p:cNvPr>
          <p:cNvSpPr/>
          <p:nvPr/>
        </p:nvSpPr>
        <p:spPr>
          <a:xfrm rot="19558160">
            <a:off x="1900923" y="4808131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15D00F24-428A-2395-112E-CB68D08CD32F}"/>
              </a:ext>
            </a:extLst>
          </p:cNvPr>
          <p:cNvSpPr/>
          <p:nvPr/>
        </p:nvSpPr>
        <p:spPr>
          <a:xfrm rot="19558160">
            <a:off x="2874629" y="4037535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28DC31-EF54-5DFA-4366-CBEB90FE57CB}"/>
              </a:ext>
            </a:extLst>
          </p:cNvPr>
          <p:cNvSpPr txBox="1"/>
          <p:nvPr/>
        </p:nvSpPr>
        <p:spPr>
          <a:xfrm>
            <a:off x="1854506" y="1349344"/>
            <a:ext cx="3215680" cy="8168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032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contemplar</a:t>
            </a:r>
            <a:endParaRPr lang="es-ES" sz="44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8A3799-81C2-1520-845E-9102DCFA2CC1}"/>
              </a:ext>
            </a:extLst>
          </p:cNvPr>
          <p:cNvSpPr txBox="1"/>
          <p:nvPr/>
        </p:nvSpPr>
        <p:spPr>
          <a:xfrm>
            <a:off x="2438899" y="2332427"/>
            <a:ext cx="2426318" cy="750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413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confiar</a:t>
            </a:r>
            <a:endParaRPr lang="es-E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B439C5-63E5-DD78-19AD-357257930352}"/>
              </a:ext>
            </a:extLst>
          </p:cNvPr>
          <p:cNvSpPr txBox="1"/>
          <p:nvPr/>
        </p:nvSpPr>
        <p:spPr>
          <a:xfrm>
            <a:off x="2242094" y="3048149"/>
            <a:ext cx="3732257" cy="750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04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amar.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B1E96BC-4394-B78E-A81E-91492AFD1DAB}"/>
              </a:ext>
            </a:extLst>
          </p:cNvPr>
          <p:cNvSpPr txBox="1"/>
          <p:nvPr/>
        </p:nvSpPr>
        <p:spPr>
          <a:xfrm>
            <a:off x="2195455" y="4446502"/>
            <a:ext cx="3650322" cy="750975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padecer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0EDF71-2B72-4DEF-A7EE-5D0CCB459443}"/>
              </a:ext>
            </a:extLst>
          </p:cNvPr>
          <p:cNvSpPr txBox="1"/>
          <p:nvPr/>
        </p:nvSpPr>
        <p:spPr>
          <a:xfrm>
            <a:off x="7018986" y="1310788"/>
            <a:ext cx="5305509" cy="1569660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ámbito del pensar </a:t>
            </a:r>
          </a:p>
          <a:p>
            <a:pPr algn="ctr"/>
            <a:r>
              <a:rPr lang="es-ES" sz="36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del hacer</a:t>
            </a:r>
            <a:endParaRPr lang="es-ES" sz="3600" dirty="0"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C1A404-0C18-CBE9-8D96-EF13CB96C523}"/>
              </a:ext>
            </a:extLst>
          </p:cNvPr>
          <p:cNvSpPr txBox="1"/>
          <p:nvPr/>
        </p:nvSpPr>
        <p:spPr>
          <a:xfrm>
            <a:off x="4809088" y="7133278"/>
            <a:ext cx="3888432" cy="212365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215900"/>
          </a:effectLst>
        </p:spPr>
        <p:txBody>
          <a:bodyPr wrap="square" rtlCol="0">
            <a:spAutoFit/>
          </a:bodyPr>
          <a:lstStyle/>
          <a:p>
            <a:pPr algn="ctr"/>
            <a:endParaRPr lang="es-ES" sz="44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4400" b="1" dirty="0">
                <a:latin typeface="Bradley Hand ITC" panose="03070402050302030203" pitchFamily="66" charset="0"/>
              </a:rPr>
              <a:t>Irradiar</a:t>
            </a:r>
          </a:p>
          <a:p>
            <a:pPr algn="ctr"/>
            <a:endParaRPr lang="es-ES" sz="4400" b="1" dirty="0">
              <a:latin typeface="Bradley Hand ITC" panose="03070402050302030203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0F23B4-7638-9349-5764-C19D55AB7C24}"/>
              </a:ext>
            </a:extLst>
          </p:cNvPr>
          <p:cNvSpPr txBox="1"/>
          <p:nvPr/>
        </p:nvSpPr>
        <p:spPr>
          <a:xfrm>
            <a:off x="7869386" y="249532"/>
            <a:ext cx="3096344" cy="954107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</a:rPr>
              <a:t>Ámbito exterior de la envoltura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5A4D5D-9F98-662C-69FE-4C026EED0321}"/>
              </a:ext>
            </a:extLst>
          </p:cNvPr>
          <p:cNvSpPr txBox="1"/>
          <p:nvPr/>
        </p:nvSpPr>
        <p:spPr>
          <a:xfrm>
            <a:off x="1854506" y="211270"/>
            <a:ext cx="3096344" cy="954107"/>
          </a:xfrm>
          <a:prstGeom prst="rect">
            <a:avLst/>
          </a:prstGeom>
          <a:pattFill prst="pct3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</a:rPr>
              <a:t>Ámbito interior de la envoltura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5BE00BE-C4AF-6B8C-CD1C-4B2604B1D598}"/>
              </a:ext>
            </a:extLst>
          </p:cNvPr>
          <p:cNvSpPr txBox="1"/>
          <p:nvPr/>
        </p:nvSpPr>
        <p:spPr>
          <a:xfrm>
            <a:off x="6365704" y="3212830"/>
            <a:ext cx="5826295" cy="1277850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odemos respetar los mandamientos, aprender las virtudes, trabajar por lograr cambios psíquicos y de carácter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CA49E1E-ACF7-863C-F340-D47DFEDDA49A}"/>
              </a:ext>
            </a:extLst>
          </p:cNvPr>
          <p:cNvSpPr txBox="1"/>
          <p:nvPr/>
        </p:nvSpPr>
        <p:spPr>
          <a:xfrm>
            <a:off x="6800460" y="4842782"/>
            <a:ext cx="5234196" cy="882678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odemos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organizar actividades políticas y sociales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69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" grpId="0" animBg="1"/>
      <p:bldP spid="5" grpId="0" animBg="1"/>
      <p:bldP spid="6" grpId="0" animBg="1"/>
      <p:bldP spid="7" grpId="0" animBg="1"/>
      <p:bldP spid="8" grpId="0" animBg="1"/>
      <p:bldP spid="4" grpId="0" animBg="1"/>
      <p:bldP spid="11" grpId="0" animBg="1"/>
      <p:bldP spid="12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55B6-F861-60DD-2265-3C9854377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E0A2E0-F6F5-4D6A-1617-8BDA33CE0396}"/>
              </a:ext>
            </a:extLst>
          </p:cNvPr>
          <p:cNvSpPr txBox="1"/>
          <p:nvPr/>
        </p:nvSpPr>
        <p:spPr>
          <a:xfrm>
            <a:off x="623325" y="299654"/>
            <a:ext cx="3096344" cy="1673150"/>
          </a:xfrm>
          <a:prstGeom prst="rect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 reacciones dirigidas hacia adentro. 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215C92-6221-032B-4D4D-80D592EADD2E}"/>
              </a:ext>
            </a:extLst>
          </p:cNvPr>
          <p:cNvSpPr txBox="1"/>
          <p:nvPr/>
        </p:nvSpPr>
        <p:spPr>
          <a:xfrm>
            <a:off x="5188910" y="5873943"/>
            <a:ext cx="5846627" cy="619272"/>
          </a:xfrm>
          <a:prstGeom prst="rect">
            <a:avLst/>
          </a:prstGeom>
          <a:pattFill prst="lgConfetti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Nada se ha redimido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1B33FC-434B-5616-D6BD-22959900155A}"/>
              </a:ext>
            </a:extLst>
          </p:cNvPr>
          <p:cNvSpPr txBox="1"/>
          <p:nvPr/>
        </p:nvSpPr>
        <p:spPr>
          <a:xfrm>
            <a:off x="5568738" y="2258612"/>
            <a:ext cx="5086972" cy="461665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ámbito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en el terreno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la acción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565B37-117C-430C-F4F0-2A7BA96CFB60}"/>
              </a:ext>
            </a:extLst>
          </p:cNvPr>
          <p:cNvSpPr txBox="1"/>
          <p:nvPr/>
        </p:nvSpPr>
        <p:spPr>
          <a:xfrm>
            <a:off x="4953376" y="3661518"/>
            <a:ext cx="2285248" cy="584775"/>
          </a:xfrm>
          <a:prstGeom prst="rect">
            <a:avLst/>
          </a:prstGeom>
          <a:pattFill prst="pct8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rechazo</a:t>
            </a:r>
            <a:endParaRPr lang="es-ES" sz="3200" dirty="0">
              <a:latin typeface="Bradley Hand ITC" panose="03070402050302030203" pitchFamily="66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F735C69-DE13-BBCA-1AED-85CB2402DB3C}"/>
              </a:ext>
            </a:extLst>
          </p:cNvPr>
          <p:cNvSpPr txBox="1"/>
          <p:nvPr/>
        </p:nvSpPr>
        <p:spPr>
          <a:xfrm>
            <a:off x="8473035" y="3688411"/>
            <a:ext cx="2182675" cy="584775"/>
          </a:xfrm>
          <a:prstGeom prst="rect">
            <a:avLst/>
          </a:prstGeom>
          <a:pattFill prst="pct8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represión</a:t>
            </a:r>
            <a:endParaRPr lang="es-ES" sz="3200" dirty="0">
              <a:latin typeface="Bradley Hand ITC" panose="03070402050302030203" pitchFamily="66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781B1FA-803D-EF40-812B-633ADC93B524}"/>
              </a:ext>
            </a:extLst>
          </p:cNvPr>
          <p:cNvSpPr txBox="1"/>
          <p:nvPr/>
        </p:nvSpPr>
        <p:spPr>
          <a:xfrm>
            <a:off x="6096000" y="4428075"/>
            <a:ext cx="3744416" cy="1077218"/>
          </a:xfrm>
          <a:prstGeom prst="rect">
            <a:avLst/>
          </a:prstGeom>
          <a:pattFill prst="ltDnDiag">
            <a:fgClr>
              <a:srgbClr val="00B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chemeClr val="accent3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s-ES" sz="32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on formas de evitar el dolor</a:t>
            </a:r>
            <a:endParaRPr lang="es-ES" sz="3200" b="1" dirty="0">
              <a:solidFill>
                <a:schemeClr val="accent3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912A2FF-F29D-22EF-98A9-587832043F5A}"/>
              </a:ext>
            </a:extLst>
          </p:cNvPr>
          <p:cNvSpPr txBox="1"/>
          <p:nvPr/>
        </p:nvSpPr>
        <p:spPr>
          <a:xfrm>
            <a:off x="6168008" y="299654"/>
            <a:ext cx="4032448" cy="1582550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reacciones dirigidas hacia </a:t>
            </a:r>
          </a:p>
          <a:p>
            <a:pPr algn="ctr"/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fuera </a:t>
            </a:r>
            <a:endParaRPr lang="es-ES" sz="3200" dirty="0">
              <a:latin typeface="Bradley Hand ITC" panose="03070402050302030203" pitchFamily="66" charset="0"/>
            </a:endParaRPr>
          </a:p>
        </p:txBody>
      </p:sp>
      <p:pic>
        <p:nvPicPr>
          <p:cNvPr id="3074" name="Picture 2" descr="Mano sosteniendo un signo desigual | Foto Gratis">
            <a:extLst>
              <a:ext uri="{FF2B5EF4-FFF2-40B4-BE49-F238E27FC236}">
                <a16:creationId xmlns:a16="http://schemas.microsoft.com/office/drawing/2014/main" id="{917A2A82-4810-3DDA-2DB1-D147B474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57" y="238576"/>
            <a:ext cx="2343625" cy="2357695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❓ Interrogación Roja Emoji">
            <a:extLst>
              <a:ext uri="{FF2B5EF4-FFF2-40B4-BE49-F238E27FC236}">
                <a16:creationId xmlns:a16="http://schemas.microsoft.com/office/drawing/2014/main" id="{C5138D81-D7E9-A5DE-9052-96B152A83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99" y="2405458"/>
            <a:ext cx="1539681" cy="15396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D460C805-58D0-25DB-1DC5-76EB586B6C70}"/>
              </a:ext>
            </a:extLst>
          </p:cNvPr>
          <p:cNvSpPr/>
          <p:nvPr/>
        </p:nvSpPr>
        <p:spPr>
          <a:xfrm rot="2452674">
            <a:off x="6801681" y="2851994"/>
            <a:ext cx="288032" cy="66788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E5B422BB-B909-EDF5-0B10-79B4D9F3D264}"/>
              </a:ext>
            </a:extLst>
          </p:cNvPr>
          <p:cNvSpPr/>
          <p:nvPr/>
        </p:nvSpPr>
        <p:spPr>
          <a:xfrm rot="19885404">
            <a:off x="8801195" y="2886011"/>
            <a:ext cx="288032" cy="66788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67BB3433-1480-3DB7-1192-00F557E3F601}"/>
              </a:ext>
            </a:extLst>
          </p:cNvPr>
          <p:cNvSpPr/>
          <p:nvPr/>
        </p:nvSpPr>
        <p:spPr>
          <a:xfrm>
            <a:off x="5341111" y="4516244"/>
            <a:ext cx="455254" cy="115926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3E0F70FC-2AE5-52DF-C345-082CB2E410FE}"/>
              </a:ext>
            </a:extLst>
          </p:cNvPr>
          <p:cNvSpPr/>
          <p:nvPr/>
        </p:nvSpPr>
        <p:spPr>
          <a:xfrm>
            <a:off x="10200456" y="4556583"/>
            <a:ext cx="455254" cy="115926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80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F486C-9B9F-9069-91A1-320C49BBD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71E2DF7-2426-75FE-671A-092503049499}"/>
              </a:ext>
            </a:extLst>
          </p:cNvPr>
          <p:cNvSpPr txBox="1"/>
          <p:nvPr/>
        </p:nvSpPr>
        <p:spPr>
          <a:xfrm>
            <a:off x="3431704" y="404664"/>
            <a:ext cx="5328592" cy="1146211"/>
          </a:xfrm>
          <a:prstGeom prst="rect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 reacciones dirigidas hacia adentro. 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❓ Interrogación Roja Emoji">
            <a:extLst>
              <a:ext uri="{FF2B5EF4-FFF2-40B4-BE49-F238E27FC236}">
                <a16:creationId xmlns:a16="http://schemas.microsoft.com/office/drawing/2014/main" id="{5B8ECB1C-A74B-FDF9-56A0-1F144E56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257689"/>
            <a:ext cx="1440160" cy="14401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4E43EF-9105-5B98-78F3-78FD4B7CF965}"/>
              </a:ext>
            </a:extLst>
          </p:cNvPr>
          <p:cNvSpPr txBox="1"/>
          <p:nvPr/>
        </p:nvSpPr>
        <p:spPr>
          <a:xfrm>
            <a:off x="4079776" y="172603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1E9E"/>
                </a:solidFill>
              </a:rPr>
              <a:t>Por ejemplo: recibo una ofensa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182C6E-77CB-ECFC-7D4D-0F3CE281A9F8}"/>
              </a:ext>
            </a:extLst>
          </p:cNvPr>
          <p:cNvSpPr txBox="1"/>
          <p:nvPr/>
        </p:nvSpPr>
        <p:spPr>
          <a:xfrm>
            <a:off x="597099" y="3110660"/>
            <a:ext cx="4392488" cy="1116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Dejo que la ofensa me toque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y  la siento </a:t>
            </a:r>
            <a:endParaRPr lang="es-ES" sz="2800" kern="100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C60540-093D-8B72-0C4F-0737D9F8AA75}"/>
              </a:ext>
            </a:extLst>
          </p:cNvPr>
          <p:cNvSpPr txBox="1"/>
          <p:nvPr/>
        </p:nvSpPr>
        <p:spPr>
          <a:xfrm>
            <a:off x="7061812" y="4677722"/>
            <a:ext cx="4752528" cy="17756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Cuando ya no duela</a:t>
            </a:r>
            <a:r>
              <a:rPr lang="es-ES" sz="2400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significa que </a:t>
            </a:r>
            <a:r>
              <a:rPr lang="es-ES" sz="24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ha cicatrizado</a:t>
            </a:r>
            <a:r>
              <a:rPr lang="es-ES" sz="2400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Aún está aquí, pero, </a:t>
            </a:r>
            <a:r>
              <a:rPr lang="es-ES" sz="24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ha perdido su carácter amenazador.</a:t>
            </a:r>
            <a:endParaRPr lang="es-ES" sz="2400" kern="100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C506D7-4E95-60D7-279B-0A2211C2EE17}"/>
              </a:ext>
            </a:extLst>
          </p:cNvPr>
          <p:cNvSpPr txBox="1"/>
          <p:nvPr/>
        </p:nvSpPr>
        <p:spPr>
          <a:xfrm>
            <a:off x="1268729" y="2077012"/>
            <a:ext cx="3049229" cy="5533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tx2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8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 reacciono</a:t>
            </a:r>
            <a:r>
              <a:rPr lang="es-ES" sz="2800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A4CE1648-E955-2A18-F1A4-2CE9A9AF6A0E}"/>
              </a:ext>
            </a:extLst>
          </p:cNvPr>
          <p:cNvSpPr/>
          <p:nvPr/>
        </p:nvSpPr>
        <p:spPr>
          <a:xfrm>
            <a:off x="2793344" y="1058429"/>
            <a:ext cx="484632" cy="978408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05CF6C-D862-6077-CE78-6DBFC55B44E0}"/>
              </a:ext>
            </a:extLst>
          </p:cNvPr>
          <p:cNvSpPr txBox="1"/>
          <p:nvPr/>
        </p:nvSpPr>
        <p:spPr>
          <a:xfrm>
            <a:off x="408665" y="4750918"/>
            <a:ext cx="5253989" cy="1116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Así comienza el sufrimiento.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Ha comenzado la salvación. 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E535EBD7-426B-4756-AFCE-07111C9F0253}"/>
              </a:ext>
            </a:extLst>
          </p:cNvPr>
          <p:cNvSpPr/>
          <p:nvPr/>
        </p:nvSpPr>
        <p:spPr>
          <a:xfrm>
            <a:off x="592429" y="2113807"/>
            <a:ext cx="484632" cy="978408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30909296-0CAB-BEF3-39DF-96305CBE5D13}"/>
              </a:ext>
            </a:extLst>
          </p:cNvPr>
          <p:cNvSpPr/>
          <p:nvPr/>
        </p:nvSpPr>
        <p:spPr>
          <a:xfrm>
            <a:off x="315946" y="3874801"/>
            <a:ext cx="484632" cy="978408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01B867C3-8CC2-7682-553A-4CB1B517FCD3}"/>
              </a:ext>
            </a:extLst>
          </p:cNvPr>
          <p:cNvSpPr/>
          <p:nvPr/>
        </p:nvSpPr>
        <p:spPr>
          <a:xfrm rot="16200000">
            <a:off x="5810259" y="4912584"/>
            <a:ext cx="484632" cy="2125975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0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4511-E016-0D72-7CC5-2224F047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3E97873-14E6-386A-7078-ED80FD64B79A}"/>
              </a:ext>
            </a:extLst>
          </p:cNvPr>
          <p:cNvSpPr txBox="1"/>
          <p:nvPr/>
        </p:nvSpPr>
        <p:spPr>
          <a:xfrm>
            <a:off x="2855640" y="179596"/>
            <a:ext cx="6984776" cy="1077218"/>
          </a:xfrm>
          <a:prstGeom prst="rect">
            <a:avLst/>
          </a:prstGeom>
          <a:gradFill>
            <a:gsLst>
              <a:gs pos="2700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Estamos simultáneamente situados en los dos ámbitos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8C3D3AE-C045-1E6F-217D-13318B950056}"/>
              </a:ext>
            </a:extLst>
          </p:cNvPr>
          <p:cNvSpPr txBox="1"/>
          <p:nvPr/>
        </p:nvSpPr>
        <p:spPr>
          <a:xfrm>
            <a:off x="7564613" y="1500996"/>
            <a:ext cx="4277237" cy="1277914"/>
          </a:xfrm>
          <a:prstGeom prst="rect">
            <a:avLst/>
          </a:prstGeom>
          <a:pattFill prst="horzBrick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ámbito de la exterioridad</a:t>
            </a:r>
            <a:endParaRPr lang="es-ES" sz="36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EB4D19-BC4D-36AA-CE68-7A7D305367FE}"/>
              </a:ext>
            </a:extLst>
          </p:cNvPr>
          <p:cNvSpPr txBox="1"/>
          <p:nvPr/>
        </p:nvSpPr>
        <p:spPr>
          <a:xfrm>
            <a:off x="665441" y="1505354"/>
            <a:ext cx="4114800" cy="1200329"/>
          </a:xfrm>
          <a:prstGeom prst="rect">
            <a:avLst/>
          </a:prstGeom>
          <a:pattFill prst="pct3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s-ES" sz="36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ámbito</a:t>
            </a:r>
            <a:r>
              <a:rPr lang="es-ES" sz="3600" b="1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6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la interioridad </a:t>
            </a:r>
            <a:endParaRPr lang="es-ES" sz="3600" dirty="0">
              <a:latin typeface="Bradley Hand ITC" panose="03070402050302030203" pitchFamily="66" charset="0"/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48B1C446-C95D-D239-8695-484D3099BEB4}"/>
              </a:ext>
            </a:extLst>
          </p:cNvPr>
          <p:cNvSpPr/>
          <p:nvPr/>
        </p:nvSpPr>
        <p:spPr>
          <a:xfrm rot="10800000">
            <a:off x="5467307" y="1620886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F7FFB58-3CA6-B8DA-2042-40634AFC10CF}"/>
              </a:ext>
            </a:extLst>
          </p:cNvPr>
          <p:cNvSpPr/>
          <p:nvPr/>
        </p:nvSpPr>
        <p:spPr>
          <a:xfrm>
            <a:off x="5509395" y="2391390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B50795-4469-5D15-3E58-4DB1FFD9647A}"/>
              </a:ext>
            </a:extLst>
          </p:cNvPr>
          <p:cNvSpPr txBox="1"/>
          <p:nvPr/>
        </p:nvSpPr>
        <p:spPr>
          <a:xfrm>
            <a:off x="7719148" y="3197148"/>
            <a:ext cx="3888432" cy="1569660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uedo manifestar más amor en mi conducta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3200" dirty="0">
              <a:latin typeface="Bradley Hand ITC" panose="03070402050302030203" pitchFamily="66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E2D17CB-B5AC-658D-EBA9-5ABD3D655BF7}"/>
              </a:ext>
            </a:extLst>
          </p:cNvPr>
          <p:cNvSpPr txBox="1"/>
          <p:nvPr/>
        </p:nvSpPr>
        <p:spPr>
          <a:xfrm>
            <a:off x="875419" y="3160508"/>
            <a:ext cx="3694843" cy="1569660"/>
          </a:xfrm>
          <a:prstGeom prst="rect">
            <a:avLst/>
          </a:prstGeom>
          <a:gradFill>
            <a:gsLst>
              <a:gs pos="2700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dolor ha sido  asumido y superado …</a:t>
            </a:r>
            <a:endParaRPr lang="es-ES" sz="3200" dirty="0">
              <a:latin typeface="Bradley Hand ITC" panose="03070402050302030203" pitchFamily="66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A4CE87E-C624-9F10-0980-02047B2486AF}"/>
              </a:ext>
            </a:extLst>
          </p:cNvPr>
          <p:cNvSpPr txBox="1"/>
          <p:nvPr/>
        </p:nvSpPr>
        <p:spPr>
          <a:xfrm>
            <a:off x="7791156" y="5046009"/>
            <a:ext cx="3816424" cy="1475404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Puedo comportarme en forma enérgica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pero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ya no con odio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1A6BD9B-C359-2EE2-7238-46D2EB75037B}"/>
              </a:ext>
            </a:extLst>
          </p:cNvPr>
          <p:cNvSpPr txBox="1"/>
          <p:nvPr/>
        </p:nvSpPr>
        <p:spPr>
          <a:xfrm>
            <a:off x="688534" y="5046009"/>
            <a:ext cx="3996385" cy="1146211"/>
          </a:xfrm>
          <a:prstGeom prst="rect">
            <a:avLst/>
          </a:prstGeom>
          <a:gradFill>
            <a:gsLst>
              <a:gs pos="27000">
                <a:schemeClr val="accent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Ha comenzado la salvación. </a:t>
            </a: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39B7C5BB-0350-E657-1F8F-CFC52DABE51A}"/>
              </a:ext>
            </a:extLst>
          </p:cNvPr>
          <p:cNvSpPr/>
          <p:nvPr/>
        </p:nvSpPr>
        <p:spPr>
          <a:xfrm>
            <a:off x="4801285" y="3640086"/>
            <a:ext cx="2784372" cy="646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174 resultados de imágenes, fotos de stock e ilustraciones libres de  regalías para Autocompasion | Shutterstock">
            <a:extLst>
              <a:ext uri="{FF2B5EF4-FFF2-40B4-BE49-F238E27FC236}">
                <a16:creationId xmlns:a16="http://schemas.microsoft.com/office/drawing/2014/main" id="{7FF4CBFF-3019-8DB4-1F7B-5D06FFCF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41" y="4233403"/>
            <a:ext cx="2553934" cy="2553934"/>
          </a:xfrm>
          <a:prstGeom prst="rect">
            <a:avLst/>
          </a:prstGeom>
          <a:noFill/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6" grpId="0" animBg="1"/>
      <p:bldP spid="9" grpId="0" animBg="1"/>
      <p:bldP spid="13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Enganchados al sufrimiento: ¿Por qué nos atrapa el dolor? - Lucía Irigaray">
            <a:extLst>
              <a:ext uri="{FF2B5EF4-FFF2-40B4-BE49-F238E27FC236}">
                <a16:creationId xmlns:a16="http://schemas.microsoft.com/office/drawing/2014/main" id="{6058BE6A-AAD7-1DCB-0306-4B50549B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45" y="2035872"/>
            <a:ext cx="3556882" cy="23669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l sufrimiento también tiene valor moral - Gaceta UNAM">
            <a:extLst>
              <a:ext uri="{FF2B5EF4-FFF2-40B4-BE49-F238E27FC236}">
                <a16:creationId xmlns:a16="http://schemas.microsoft.com/office/drawing/2014/main" id="{341F8343-DD44-5049-8C80-FAB37453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02" y="2161320"/>
            <a:ext cx="4024386" cy="2116048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Marcador de contenido 17">
            <a:extLst>
              <a:ext uri="{FF2B5EF4-FFF2-40B4-BE49-F238E27FC236}">
                <a16:creationId xmlns:a16="http://schemas.microsoft.com/office/drawing/2014/main" id="{6A97AE9E-7A0C-C0D0-0C2B-AA91510EF35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94973362"/>
              </p:ext>
            </p:extLst>
          </p:nvPr>
        </p:nvGraphicFramePr>
        <p:xfrm>
          <a:off x="767408" y="649402"/>
          <a:ext cx="10972800" cy="5522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id="{80406B6D-6BC0-4D57-95D9-B1134457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69" y="667601"/>
            <a:ext cx="10972800" cy="1572768"/>
          </a:xfrm>
        </p:spPr>
        <p:txBody>
          <a:bodyPr/>
          <a:lstStyle/>
          <a:p>
            <a:br>
              <a:rPr lang="es-ES" sz="8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  <a:b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</a:b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39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C8D6D-DC3D-51A3-7D28-FDA5197C0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i alguno quiere venir en pos de mí, que se niegue a sí mismo, tome su cruz  y me siga&quot;">
            <a:extLst>
              <a:ext uri="{FF2B5EF4-FFF2-40B4-BE49-F238E27FC236}">
                <a16:creationId xmlns:a16="http://schemas.microsoft.com/office/drawing/2014/main" id="{93726892-F6F4-1999-BA2A-3BCA0C13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1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B0310B0-5144-9DDE-5343-492486D79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69" y="667601"/>
            <a:ext cx="10972800" cy="1572768"/>
          </a:xfrm>
        </p:spPr>
        <p:txBody>
          <a:bodyPr/>
          <a:lstStyle/>
          <a:p>
            <a:br>
              <a:rPr lang="es-ES" sz="8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  <a:b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</a:b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629D55-1A7E-61A3-ABCA-00F535DACC5E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916963-7FA6-E5C5-DCDF-565085104D7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81302952"/>
              </p:ext>
            </p:extLst>
          </p:nvPr>
        </p:nvGraphicFramePr>
        <p:xfrm>
          <a:off x="1775520" y="836712"/>
          <a:ext cx="9073008" cy="531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1599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2B11-101C-BE06-7698-531294812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vista de cultura católica Tesoros de la Fe / En el Huerto de los Olivos,  Nuestro Señor Jesucristo sufrió, rezó y venció">
            <a:extLst>
              <a:ext uri="{FF2B5EF4-FFF2-40B4-BE49-F238E27FC236}">
                <a16:creationId xmlns:a16="http://schemas.microsoft.com/office/drawing/2014/main" id="{789FF0F8-02A6-C646-6B3E-1C76C8AD1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05" y="3720209"/>
            <a:ext cx="4078386" cy="2924126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ESUS EN EL HUERTO DE LOS OLIVOS -... - Jesús en ti Confío | Facebook">
            <a:extLst>
              <a:ext uri="{FF2B5EF4-FFF2-40B4-BE49-F238E27FC236}">
                <a16:creationId xmlns:a16="http://schemas.microsoft.com/office/drawing/2014/main" id="{B72766DA-FE4D-29FF-0665-9DA1D0FC3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8" y="987459"/>
            <a:ext cx="3863752" cy="5880546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4308867-6470-5CB5-1048-B98378A08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69" y="667601"/>
            <a:ext cx="10972800" cy="1572768"/>
          </a:xfrm>
        </p:spPr>
        <p:txBody>
          <a:bodyPr/>
          <a:lstStyle/>
          <a:p>
            <a:br>
              <a:rPr lang="es-ES" sz="8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  <a:b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</a:b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EA4E35-F84B-C0D1-DA4C-621F5329EEFB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B6D5B4C-EEE2-6500-8648-3509E5DECFC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30226619"/>
              </p:ext>
            </p:extLst>
          </p:nvPr>
        </p:nvGraphicFramePr>
        <p:xfrm>
          <a:off x="2447128" y="213665"/>
          <a:ext cx="9744872" cy="3187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 descr="El sufrimiento como momento de madurez – cTg Psicologia">
            <a:extLst>
              <a:ext uri="{FF2B5EF4-FFF2-40B4-BE49-F238E27FC236}">
                <a16:creationId xmlns:a16="http://schemas.microsoft.com/office/drawing/2014/main" id="{313353A0-2828-DA8E-B42D-B34CCC4C7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131" y="4005064"/>
            <a:ext cx="2528581" cy="2282151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C05B-2E32-A008-D58E-EAE195A35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ómo salir del sufrimiento emocional? - CESAPLORCA">
            <a:extLst>
              <a:ext uri="{FF2B5EF4-FFF2-40B4-BE49-F238E27FC236}">
                <a16:creationId xmlns:a16="http://schemas.microsoft.com/office/drawing/2014/main" id="{EB15C856-CCF7-B1CF-9D33-85F43A138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742177"/>
            <a:ext cx="5400600" cy="3365867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F8FA77-D98E-E3DC-2323-D308DDD64681}"/>
              </a:ext>
            </a:extLst>
          </p:cNvPr>
          <p:cNvSpPr txBox="1"/>
          <p:nvPr/>
        </p:nvSpPr>
        <p:spPr>
          <a:xfrm>
            <a:off x="774955" y="1082173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Bradley Hand ITC" panose="03070402050302030203" pitchFamily="66" charset="0"/>
              </a:rPr>
              <a:t>La disposición para el sufrimiento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90FB0A-2FB4-6C13-1D65-5E066413F12C}"/>
              </a:ext>
            </a:extLst>
          </p:cNvPr>
          <p:cNvSpPr txBox="1"/>
          <p:nvPr/>
        </p:nvSpPr>
        <p:spPr>
          <a:xfrm>
            <a:off x="839416" y="2698031"/>
            <a:ext cx="1094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Bradley Hand ITC" panose="03070402050302030203" pitchFamily="66" charset="0"/>
              </a:rPr>
              <a:t>La disposición para </a:t>
            </a:r>
            <a:r>
              <a:rPr lang="es-ES" sz="7200" dirty="0">
                <a:latin typeface="Bradley Hand ITC" panose="03070402050302030203" pitchFamily="66" charset="0"/>
              </a:rPr>
              <a:t>el sufrimiento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44548B-7F33-661C-81EB-D6CCA2DEEBD2}"/>
              </a:ext>
            </a:extLst>
          </p:cNvPr>
          <p:cNvSpPr txBox="1"/>
          <p:nvPr/>
        </p:nvSpPr>
        <p:spPr>
          <a:xfrm>
            <a:off x="947428" y="4824947"/>
            <a:ext cx="102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Bradley Hand ITC" panose="03070402050302030203" pitchFamily="66" charset="0"/>
              </a:rPr>
              <a:t>La disposición </a:t>
            </a:r>
            <a:r>
              <a:rPr lang="es-ES" sz="4000" dirty="0">
                <a:latin typeface="Bradley Hand ITC" panose="03070402050302030203" pitchFamily="66" charset="0"/>
              </a:rPr>
              <a:t>para el sufrimiento </a:t>
            </a:r>
          </a:p>
        </p:txBody>
      </p:sp>
      <p:pic>
        <p:nvPicPr>
          <p:cNvPr id="6146" name="Picture 2" descr="Catholic.net - El Valor del Sufrimiento">
            <a:extLst>
              <a:ext uri="{FF2B5EF4-FFF2-40B4-BE49-F238E27FC236}">
                <a16:creationId xmlns:a16="http://schemas.microsoft.com/office/drawing/2014/main" id="{F7A12CA9-8A2C-9718-FEA8-642AD079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42" y="178958"/>
            <a:ext cx="2618790" cy="2500352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5BF51-33AD-E7FF-7926-A9A10D563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5FC497E1-0FD1-1C10-0340-7AAD6A5B4EED}"/>
              </a:ext>
            </a:extLst>
          </p:cNvPr>
          <p:cNvSpPr txBox="1"/>
          <p:nvPr/>
        </p:nvSpPr>
        <p:spPr>
          <a:xfrm>
            <a:off x="2063552" y="332656"/>
            <a:ext cx="8233805" cy="61927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qué consiste lo que debemos padecer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125F46B-46F2-A98F-A3F4-002A33EC343C}"/>
              </a:ext>
            </a:extLst>
          </p:cNvPr>
          <p:cNvSpPr txBox="1"/>
          <p:nvPr/>
        </p:nvSpPr>
        <p:spPr>
          <a:xfrm>
            <a:off x="560036" y="1780460"/>
            <a:ext cx="4527852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se trata de buscar el dolor.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B5257AA-DB03-CF8B-DC28-E7185EC73F40}"/>
              </a:ext>
            </a:extLst>
          </p:cNvPr>
          <p:cNvSpPr txBox="1"/>
          <p:nvPr/>
        </p:nvSpPr>
        <p:spPr>
          <a:xfrm>
            <a:off x="7248128" y="3739178"/>
            <a:ext cx="4680520" cy="1775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que es necesario para redimir </a:t>
            </a:r>
          </a:p>
          <a:p>
            <a:pPr lvl="3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pecado”.</a:t>
            </a:r>
            <a:endParaRPr lang="es-ES" sz="32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986F3E-9A78-6F6D-7AEF-923712465238}"/>
              </a:ext>
            </a:extLst>
          </p:cNvPr>
          <p:cNvSpPr txBox="1"/>
          <p:nvPr/>
        </p:nvSpPr>
        <p:spPr>
          <a:xfrm>
            <a:off x="5303912" y="1780460"/>
            <a:ext cx="60984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Simplemente </a:t>
            </a:r>
          </a:p>
          <a:p>
            <a:pPr algn="ctr"/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aprender a padecer </a:t>
            </a:r>
            <a:endParaRPr lang="es-ES" sz="3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908632C-4D00-E63B-D3FC-B738C4CD57BC}"/>
              </a:ext>
            </a:extLst>
          </p:cNvPr>
          <p:cNvSpPr txBox="1"/>
          <p:nvPr/>
        </p:nvSpPr>
        <p:spPr>
          <a:xfrm>
            <a:off x="2279576" y="3636585"/>
            <a:ext cx="6437670" cy="1775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que la vida </a:t>
            </a:r>
          </a:p>
          <a:p>
            <a:pPr lvl="3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impone como sufrimiento </a:t>
            </a: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2EA2A700-F4BC-C927-9D47-7A9D2348D483}"/>
              </a:ext>
            </a:extLst>
          </p:cNvPr>
          <p:cNvSpPr/>
          <p:nvPr/>
        </p:nvSpPr>
        <p:spPr>
          <a:xfrm rot="2032036">
            <a:off x="4845572" y="1172638"/>
            <a:ext cx="484632" cy="978408"/>
          </a:xfrm>
          <a:prstGeom prst="downArrow">
            <a:avLst/>
          </a:prstGeom>
          <a:gradFill>
            <a:gsLst>
              <a:gs pos="2700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972C23AC-2E5F-DDAC-54BB-DD52A54242FF}"/>
              </a:ext>
            </a:extLst>
          </p:cNvPr>
          <p:cNvSpPr/>
          <p:nvPr/>
        </p:nvSpPr>
        <p:spPr>
          <a:xfrm rot="19255069">
            <a:off x="6266703" y="1122578"/>
            <a:ext cx="484632" cy="978408"/>
          </a:xfrm>
          <a:prstGeom prst="downArrow">
            <a:avLst/>
          </a:prstGeom>
          <a:gradFill>
            <a:gsLst>
              <a:gs pos="2700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EF89780B-EBEC-70D2-B80C-C0800EE3DC25}"/>
              </a:ext>
            </a:extLst>
          </p:cNvPr>
          <p:cNvSpPr/>
          <p:nvPr/>
        </p:nvSpPr>
        <p:spPr>
          <a:xfrm rot="2321081">
            <a:off x="7146078" y="2809224"/>
            <a:ext cx="484632" cy="978408"/>
          </a:xfrm>
          <a:prstGeom prst="downArrow">
            <a:avLst/>
          </a:prstGeom>
          <a:gradFill>
            <a:gsLst>
              <a:gs pos="2700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77532978-BF1B-2B81-2C57-C2F2D223227D}"/>
              </a:ext>
            </a:extLst>
          </p:cNvPr>
          <p:cNvSpPr/>
          <p:nvPr/>
        </p:nvSpPr>
        <p:spPr>
          <a:xfrm rot="19260941">
            <a:off x="8353141" y="2841693"/>
            <a:ext cx="484632" cy="978408"/>
          </a:xfrm>
          <a:prstGeom prst="downArrow">
            <a:avLst/>
          </a:prstGeom>
          <a:gradFill>
            <a:gsLst>
              <a:gs pos="2700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" descr="Las tentaciones de Jesús en el desierto | Desde la Fe">
            <a:extLst>
              <a:ext uri="{FF2B5EF4-FFF2-40B4-BE49-F238E27FC236}">
                <a16:creationId xmlns:a16="http://schemas.microsoft.com/office/drawing/2014/main" id="{4DCDF03E-2907-EB96-5A9D-36F49241B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2" y="3801840"/>
            <a:ext cx="4130147" cy="2723503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8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/>
      <p:bldP spid="14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3AD04-DB27-E7EE-60DD-D320AB5B4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unch y la condición humana">
            <a:extLst>
              <a:ext uri="{FF2B5EF4-FFF2-40B4-BE49-F238E27FC236}">
                <a16:creationId xmlns:a16="http://schemas.microsoft.com/office/drawing/2014/main" id="{ABA5A276-6C54-181D-DA33-BE4455809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37" y="2090874"/>
            <a:ext cx="6751308" cy="4224422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9008065-5E8A-5225-0222-E7E2B2F58ED3}"/>
              </a:ext>
            </a:extLst>
          </p:cNvPr>
          <p:cNvSpPr txBox="1"/>
          <p:nvPr/>
        </p:nvSpPr>
        <p:spPr>
          <a:xfrm>
            <a:off x="3046771" y="389068"/>
            <a:ext cx="6098458" cy="6192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tint val="66000"/>
                  <a:satMod val="160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Bef>
                <a:spcPts val="800"/>
              </a:spcBef>
              <a:spcAft>
                <a:spcPts val="4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“pecado” debe ser redimido</a:t>
            </a:r>
            <a:endParaRPr lang="es-ES" sz="3200" b="1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0009E78-6915-A7C9-30A7-BDB1C73DA662}"/>
              </a:ext>
            </a:extLst>
          </p:cNvPr>
          <p:cNvSpPr txBox="1"/>
          <p:nvPr/>
        </p:nvSpPr>
        <p:spPr>
          <a:xfrm>
            <a:off x="1254129" y="1556273"/>
            <a:ext cx="4496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“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pecado personal”</a:t>
            </a:r>
          </a:p>
          <a:p>
            <a:pPr algn="ctr"/>
            <a:r>
              <a:rPr lang="es-ES" sz="3200" dirty="0">
                <a:solidFill>
                  <a:schemeClr val="accent1">
                    <a:lumMod val="25000"/>
                  </a:schemeClr>
                </a:solidFill>
              </a:rPr>
              <a:t>(el pecado moral)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FFC83D-CDE0-518D-BAF1-498CAA44E07B}"/>
              </a:ext>
            </a:extLst>
          </p:cNvPr>
          <p:cNvSpPr txBox="1"/>
          <p:nvPr/>
        </p:nvSpPr>
        <p:spPr>
          <a:xfrm>
            <a:off x="1503706" y="3037636"/>
            <a:ext cx="4032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son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insignificantes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3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969D634-C95B-A5E4-6F1D-633A1BD81CB0}"/>
              </a:ext>
            </a:extLst>
          </p:cNvPr>
          <p:cNvSpPr txBox="1"/>
          <p:nvPr/>
        </p:nvSpPr>
        <p:spPr>
          <a:xfrm>
            <a:off x="5830189" y="1596305"/>
            <a:ext cx="6098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“El pecado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original”</a:t>
            </a:r>
            <a:endParaRPr lang="es-ES" sz="32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527B54-15C9-45AB-37F2-8661E61ADCC3}"/>
              </a:ext>
            </a:extLst>
          </p:cNvPr>
          <p:cNvSpPr txBox="1"/>
          <p:nvPr/>
        </p:nvSpPr>
        <p:spPr>
          <a:xfrm>
            <a:off x="5768397" y="3032853"/>
            <a:ext cx="60984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los aspectos sombríos que yacen en lo más profundo de nuestro interior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28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580021F-555F-1919-154A-7682DFD550F9}"/>
              </a:ext>
            </a:extLst>
          </p:cNvPr>
          <p:cNvSpPr txBox="1"/>
          <p:nvPr/>
        </p:nvSpPr>
        <p:spPr>
          <a:xfrm>
            <a:off x="359299" y="4544404"/>
            <a:ext cx="6573420" cy="1577996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lvl="3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Solo así podremos volver a  dejarnos</a:t>
            </a:r>
          </a:p>
          <a:p>
            <a:pPr lvl="3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ser acogidos  en el amor de Dios</a:t>
            </a:r>
            <a:endParaRPr lang="es-ES" sz="2800" kern="1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4C42507-FA14-BC2B-35E6-A860949923F5}"/>
              </a:ext>
            </a:extLst>
          </p:cNvPr>
          <p:cNvSpPr txBox="1"/>
          <p:nvPr/>
        </p:nvSpPr>
        <p:spPr>
          <a:xfrm>
            <a:off x="5830189" y="4365104"/>
            <a:ext cx="4986614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Los </a:t>
            </a:r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debemos padecer </a:t>
            </a:r>
          </a:p>
        </p:txBody>
      </p:sp>
      <p:sp>
        <p:nvSpPr>
          <p:cNvPr id="26" name="Flecha: hacia abajo 25">
            <a:extLst>
              <a:ext uri="{FF2B5EF4-FFF2-40B4-BE49-F238E27FC236}">
                <a16:creationId xmlns:a16="http://schemas.microsoft.com/office/drawing/2014/main" id="{7D1BD3E3-DD9C-3B9A-3B50-9ADCB2BBD70A}"/>
              </a:ext>
            </a:extLst>
          </p:cNvPr>
          <p:cNvSpPr/>
          <p:nvPr/>
        </p:nvSpPr>
        <p:spPr>
          <a:xfrm>
            <a:off x="2498309" y="574853"/>
            <a:ext cx="484632" cy="978408"/>
          </a:xfrm>
          <a:prstGeom prst="downArrow">
            <a:avLst/>
          </a:prstGeom>
          <a:gradFill>
            <a:gsLst>
              <a:gs pos="0">
                <a:schemeClr val="accent1">
                  <a:lumMod val="25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D3E1B545-C625-C2D5-CCCD-4A5A1A766503}"/>
              </a:ext>
            </a:extLst>
          </p:cNvPr>
          <p:cNvSpPr/>
          <p:nvPr/>
        </p:nvSpPr>
        <p:spPr>
          <a:xfrm>
            <a:off x="9209059" y="524501"/>
            <a:ext cx="484632" cy="978408"/>
          </a:xfrm>
          <a:prstGeom prst="downArrow">
            <a:avLst/>
          </a:prstGeom>
          <a:gradFill>
            <a:gsLst>
              <a:gs pos="0">
                <a:schemeClr val="accent1">
                  <a:lumMod val="25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D21BA346-F69C-E8C3-70C7-884F788D9F09}"/>
              </a:ext>
            </a:extLst>
          </p:cNvPr>
          <p:cNvSpPr/>
          <p:nvPr/>
        </p:nvSpPr>
        <p:spPr>
          <a:xfrm>
            <a:off x="1261390" y="2363196"/>
            <a:ext cx="484632" cy="978408"/>
          </a:xfrm>
          <a:prstGeom prst="downArrow">
            <a:avLst/>
          </a:prstGeom>
          <a:gradFill>
            <a:gsLst>
              <a:gs pos="0">
                <a:schemeClr val="accent1">
                  <a:lumMod val="25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: hacia abajo 28">
            <a:extLst>
              <a:ext uri="{FF2B5EF4-FFF2-40B4-BE49-F238E27FC236}">
                <a16:creationId xmlns:a16="http://schemas.microsoft.com/office/drawing/2014/main" id="{D17E2AB3-C894-2E81-7829-3579E18BBC72}"/>
              </a:ext>
            </a:extLst>
          </p:cNvPr>
          <p:cNvSpPr/>
          <p:nvPr/>
        </p:nvSpPr>
        <p:spPr>
          <a:xfrm>
            <a:off x="10920537" y="1923100"/>
            <a:ext cx="484632" cy="978408"/>
          </a:xfrm>
          <a:prstGeom prst="downArrow">
            <a:avLst/>
          </a:prstGeom>
          <a:gradFill>
            <a:gsLst>
              <a:gs pos="0">
                <a:schemeClr val="accent1">
                  <a:lumMod val="25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Flecha: curvada hacia la izquierda 32">
            <a:extLst>
              <a:ext uri="{FF2B5EF4-FFF2-40B4-BE49-F238E27FC236}">
                <a16:creationId xmlns:a16="http://schemas.microsoft.com/office/drawing/2014/main" id="{EF004F80-69BA-D913-EF9E-2340F7FE3225}"/>
              </a:ext>
            </a:extLst>
          </p:cNvPr>
          <p:cNvSpPr/>
          <p:nvPr/>
        </p:nvSpPr>
        <p:spPr>
          <a:xfrm rot="310928">
            <a:off x="7762996" y="4924860"/>
            <a:ext cx="2074182" cy="1181656"/>
          </a:xfrm>
          <a:prstGeom prst="curvedLeftArrow">
            <a:avLst>
              <a:gd name="adj1" fmla="val 17519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2EA9010-19C2-E883-1009-B634F0724D40}"/>
              </a:ext>
            </a:extLst>
          </p:cNvPr>
          <p:cNvSpPr txBox="1"/>
          <p:nvPr/>
        </p:nvSpPr>
        <p:spPr>
          <a:xfrm>
            <a:off x="7202907" y="2279707"/>
            <a:ext cx="449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La raíz del pecado</a:t>
            </a:r>
          </a:p>
        </p:txBody>
      </p:sp>
    </p:spTree>
    <p:extLst>
      <p:ext uri="{BB962C8B-B14F-4D97-AF65-F5344CB8AC3E}">
        <p14:creationId xmlns:p14="http://schemas.microsoft.com/office/powerpoint/2010/main" val="36038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4" grpId="0"/>
      <p:bldP spid="16" grpId="0"/>
      <p:bldP spid="18" grpId="0"/>
      <p:bldP spid="22" grpId="0" animBg="1"/>
      <p:bldP spid="25" grpId="0"/>
      <p:bldP spid="26" grpId="0" animBg="1"/>
      <p:bldP spid="27" grpId="0" animBg="1"/>
      <p:bldP spid="28" grpId="0" animBg="1"/>
      <p:bldP spid="3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F4EFB8-B32B-E305-CA40-1BDEF9E3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70" y="1772816"/>
            <a:ext cx="5184648" cy="3096344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El sexto</a:t>
            </a:r>
            <a:b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tiempo o etapa:</a:t>
            </a:r>
            <a:b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es-ES" sz="3200" dirty="0">
                <a:solidFill>
                  <a:srgbClr val="0F4761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disposición para el sufrimiento</a:t>
            </a:r>
            <a: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 </a:t>
            </a:r>
            <a:b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endParaRPr lang="pt-PT" sz="3200" i="1" dirty="0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70640A05-A075-B6F7-8485-59230584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3814" y="0"/>
            <a:ext cx="4114800" cy="856526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dirty="0">
                <a:solidFill>
                  <a:schemeClr val="accent5">
                    <a:lumMod val="25000"/>
                  </a:schemeClr>
                </a:solidFill>
                <a:latin typeface="Abadi Extra Light" panose="020B0204020104020204" pitchFamily="34" charset="0"/>
              </a:rPr>
              <a:t>Ejercicios de contemplación </a:t>
            </a:r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3602EF04-C343-BFD2-AB41-A620630757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2678" y="1412776"/>
            <a:ext cx="5172573" cy="4416425"/>
          </a:xfrm>
        </p:spPr>
        <p:txBody>
          <a:bodyPr rtlCol="0"/>
          <a:lstStyle>
            <a:defPPr>
              <a:defRPr lang="en-US"/>
            </a:defPPr>
          </a:lstStyle>
          <a:p>
            <a:pPr marL="742950" indent="-742950" rtl="0">
              <a:buAutoNum type="arabicPeriod"/>
            </a:pP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Alocución</a:t>
            </a:r>
          </a:p>
          <a:p>
            <a:pPr marL="742950" indent="-742950" rtl="0">
              <a:buAutoNum type="arabicPeriod"/>
            </a:pP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Instrucciones para la meditación</a:t>
            </a:r>
          </a:p>
          <a:p>
            <a:pPr rtl="0"/>
            <a:endParaRPr lang="pt-PT" dirty="0"/>
          </a:p>
        </p:txBody>
      </p:sp>
      <p:pic>
        <p:nvPicPr>
          <p:cNvPr id="3" name="Picture 2" descr="KÉNOSIS: Nuestro hermano José Luis Solano comparte con nosotros este  artículo. - Parroquia de la Sagrada Familia Sevilla">
            <a:extLst>
              <a:ext uri="{FF2B5EF4-FFF2-40B4-BE49-F238E27FC236}">
                <a16:creationId xmlns:a16="http://schemas.microsoft.com/office/drawing/2014/main" id="{C5246421-5A33-EE80-0F5A-2B5C526B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23" y="4347541"/>
            <a:ext cx="2647353" cy="2195366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énosis de la Iglesia? – Reflexión y Liberación">
            <a:extLst>
              <a:ext uri="{FF2B5EF4-FFF2-40B4-BE49-F238E27FC236}">
                <a16:creationId xmlns:a16="http://schemas.microsoft.com/office/drawing/2014/main" id="{12CB18AC-D580-DF08-BD1C-B9E1A75D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0" y="33535"/>
            <a:ext cx="2976331" cy="1666745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Marcador de contenido 13">
            <a:extLst>
              <a:ext uri="{FF2B5EF4-FFF2-40B4-BE49-F238E27FC236}">
                <a16:creationId xmlns:a16="http://schemas.microsoft.com/office/drawing/2014/main" id="{89CD9269-E532-1337-D4C6-9721CB95DE1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6551595"/>
              </p:ext>
            </p:extLst>
          </p:nvPr>
        </p:nvGraphicFramePr>
        <p:xfrm>
          <a:off x="0" y="1124744"/>
          <a:ext cx="121920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9F4134C-BC8F-34F8-2316-369CC62278C5}"/>
              </a:ext>
            </a:extLst>
          </p:cNvPr>
          <p:cNvSpPr txBox="1"/>
          <p:nvPr/>
        </p:nvSpPr>
        <p:spPr>
          <a:xfrm>
            <a:off x="1415480" y="332656"/>
            <a:ext cx="943304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</a:t>
            </a: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ómo llegamos al estrato oscuro del pecado original</a:t>
            </a:r>
            <a:r>
              <a:rPr lang="es-ES" sz="32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s-ES" sz="3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8" name="Picture 2" descr="Imágenes de Mandalas para colorear">
            <a:extLst>
              <a:ext uri="{FF2B5EF4-FFF2-40B4-BE49-F238E27FC236}">
                <a16:creationId xmlns:a16="http://schemas.microsoft.com/office/drawing/2014/main" id="{205A45D4-1196-08FE-B88D-A08F98161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825044"/>
            <a:ext cx="1584176" cy="1584176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80000D-D013-B98B-093C-805CF9287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▷ La trampa del odio y el rencor ⋆ Rincón de la Psicología">
            <a:extLst>
              <a:ext uri="{FF2B5EF4-FFF2-40B4-BE49-F238E27FC236}">
                <a16:creationId xmlns:a16="http://schemas.microsoft.com/office/drawing/2014/main" id="{FECEB57E-B6A0-B5DF-EE97-3BCD670C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" y="2902132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BD0E767-07BD-5ECB-EEED-24A193A9AFA3}"/>
              </a:ext>
            </a:extLst>
          </p:cNvPr>
          <p:cNvSpPr txBox="1"/>
          <p:nvPr/>
        </p:nvSpPr>
        <p:spPr>
          <a:xfrm>
            <a:off x="379784" y="1670840"/>
            <a:ext cx="5356176" cy="1475404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padecido con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ira, odio, enfado, sentimiento de venganza o autocompasión. 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F853A8-D2D5-B0E7-237E-8810CFBE8D6B}"/>
              </a:ext>
            </a:extLst>
          </p:cNvPr>
          <p:cNvSpPr txBox="1"/>
          <p:nvPr/>
        </p:nvSpPr>
        <p:spPr>
          <a:xfrm>
            <a:off x="1756616" y="4423017"/>
            <a:ext cx="3024336" cy="553357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trae redención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072281E-0508-C1C1-ADCF-2361C7CB85AF}"/>
              </a:ext>
            </a:extLst>
          </p:cNvPr>
          <p:cNvSpPr txBox="1"/>
          <p:nvPr/>
        </p:nvSpPr>
        <p:spPr>
          <a:xfrm>
            <a:off x="1991544" y="340723"/>
            <a:ext cx="9004212" cy="6192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todo lo que ha sido padecido está redimido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E0D3A4-32EE-073C-6D78-27CF5C61C76A}"/>
              </a:ext>
            </a:extLst>
          </p:cNvPr>
          <p:cNvSpPr txBox="1"/>
          <p:nvPr/>
        </p:nvSpPr>
        <p:spPr>
          <a:xfrm>
            <a:off x="7752290" y="1819053"/>
            <a:ext cx="3555743" cy="5533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5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Solo es redimido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36C1E59-63EC-C320-ED71-70F7479CC6F8}"/>
              </a:ext>
            </a:extLst>
          </p:cNvPr>
          <p:cNvSpPr txBox="1"/>
          <p:nvPr/>
        </p:nvSpPr>
        <p:spPr>
          <a:xfrm>
            <a:off x="7176121" y="3003292"/>
            <a:ext cx="4636096" cy="1384995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5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que se padece con amor,</a:t>
            </a:r>
          </a:p>
          <a:p>
            <a:pPr algn="ctr"/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en unión con nuestro centro, con Dios. </a:t>
            </a:r>
            <a:endParaRPr lang="es-ES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3793486-F346-8D15-44E0-3A6C157DD551}"/>
              </a:ext>
            </a:extLst>
          </p:cNvPr>
          <p:cNvSpPr txBox="1"/>
          <p:nvPr/>
        </p:nvSpPr>
        <p:spPr>
          <a:xfrm>
            <a:off x="8112224" y="5136050"/>
            <a:ext cx="3039790" cy="120032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5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Por eso es esencial mantener viva esta disposición….</a:t>
            </a: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D68091EB-B4D7-1A45-D6A2-6D864AAAA2C7}"/>
              </a:ext>
            </a:extLst>
          </p:cNvPr>
          <p:cNvSpPr/>
          <p:nvPr/>
        </p:nvSpPr>
        <p:spPr>
          <a:xfrm>
            <a:off x="1127448" y="692696"/>
            <a:ext cx="484632" cy="978408"/>
          </a:xfrm>
          <a:prstGeom prst="downArrow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45C303CD-A171-268F-FDC0-94792B8637E8}"/>
              </a:ext>
            </a:extLst>
          </p:cNvPr>
          <p:cNvSpPr/>
          <p:nvPr/>
        </p:nvSpPr>
        <p:spPr>
          <a:xfrm>
            <a:off x="1191897" y="3146244"/>
            <a:ext cx="484632" cy="978408"/>
          </a:xfrm>
          <a:prstGeom prst="downArrow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1A44E894-3164-AE68-C2E8-4AC520FBAF01}"/>
              </a:ext>
            </a:extLst>
          </p:cNvPr>
          <p:cNvSpPr/>
          <p:nvPr/>
        </p:nvSpPr>
        <p:spPr>
          <a:xfrm>
            <a:off x="11152014" y="650359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A2C7CDB2-DB0C-987D-2ABB-DD0875915501}"/>
              </a:ext>
            </a:extLst>
          </p:cNvPr>
          <p:cNvSpPr/>
          <p:nvPr/>
        </p:nvSpPr>
        <p:spPr>
          <a:xfrm>
            <a:off x="11395547" y="2024884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382D667A-1C35-850B-2DFB-4A4448455F05}"/>
              </a:ext>
            </a:extLst>
          </p:cNvPr>
          <p:cNvSpPr/>
          <p:nvPr/>
        </p:nvSpPr>
        <p:spPr>
          <a:xfrm>
            <a:off x="11442484" y="4315248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Mejora Tu Salud Física y Mental Con La Autocompasión - PsicoGuías">
            <a:extLst>
              <a:ext uri="{FF2B5EF4-FFF2-40B4-BE49-F238E27FC236}">
                <a16:creationId xmlns:a16="http://schemas.microsoft.com/office/drawing/2014/main" id="{02404192-7BE6-B82D-3BCA-1B3E6387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40" y="5136050"/>
            <a:ext cx="3945119" cy="1607271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 qué los sentimientos de odio y rabia pueden hacer que seamos más  felices - BBC News Mundo">
            <a:extLst>
              <a:ext uri="{FF2B5EF4-FFF2-40B4-BE49-F238E27FC236}">
                <a16:creationId xmlns:a16="http://schemas.microsoft.com/office/drawing/2014/main" id="{FCE05800-9319-508A-081E-F1A2504AB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65" y="4976374"/>
            <a:ext cx="2857500" cy="16002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6" grpId="0" animBg="1"/>
      <p:bldP spid="8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684D5-02A5-FB3E-E4C6-C8A962F45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206B105-2F16-AD93-48B1-990DBFEEF8C3}"/>
              </a:ext>
            </a:extLst>
          </p:cNvPr>
          <p:cNvGrpSpPr/>
          <p:nvPr/>
        </p:nvGrpSpPr>
        <p:grpSpPr>
          <a:xfrm>
            <a:off x="1775520" y="476672"/>
            <a:ext cx="9361040" cy="501840"/>
            <a:chOff x="382159" y="3147507"/>
            <a:chExt cx="5350234" cy="501840"/>
          </a:xfrm>
          <a:scene3d>
            <a:camera prst="orthographicFront"/>
            <a:lightRig rig="flat" dir="t"/>
          </a:scene3d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F67D66D6-464C-6592-D822-A06A4D671B6D}"/>
                </a:ext>
              </a:extLst>
            </p:cNvPr>
            <p:cNvSpPr/>
            <p:nvPr/>
          </p:nvSpPr>
          <p:spPr>
            <a:xfrm>
              <a:off x="382159" y="3147507"/>
              <a:ext cx="5350234" cy="50184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3839421"/>
                <a:satOff val="18557"/>
                <a:lumOff val="4824"/>
                <a:alphaOff val="0"/>
              </a:schemeClr>
            </a:fillRef>
            <a:effectRef idx="1">
              <a:schemeClr val="accent3">
                <a:hueOff val="3839421"/>
                <a:satOff val="18557"/>
                <a:lumOff val="4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644D4C33-A25F-7FE9-0645-20B7F9260E29}"/>
                </a:ext>
              </a:extLst>
            </p:cNvPr>
            <p:cNvSpPr txBox="1"/>
            <p:nvPr/>
          </p:nvSpPr>
          <p:spPr>
            <a:xfrm>
              <a:off x="406657" y="3172005"/>
              <a:ext cx="5301238" cy="452844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02226" tIns="0" rIns="202226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dirty="0">
                  <a:solidFill>
                    <a:schemeClr val="accent1">
                      <a:lumMod val="25000"/>
                    </a:schemeClr>
                  </a:solidFill>
                  <a:latin typeface="Bradley Hand ITC" panose="03070402050302030203" pitchFamily="66" charset="0"/>
                  <a:ea typeface="Aptos" panose="020B0004020202020204" pitchFamily="34" charset="0"/>
                  <a:cs typeface="Times New Roman" panose="02020603050405020304" pitchFamily="18" charset="0"/>
                </a:rPr>
                <a:t>Man</a:t>
              </a:r>
              <a:r>
                <a:rPr lang="es-ES" sz="2800" b="1" kern="1200" dirty="0">
                  <a:solidFill>
                    <a:schemeClr val="accent1">
                      <a:lumMod val="25000"/>
                    </a:schemeClr>
                  </a:solidFill>
                  <a:effectLst/>
                  <a:latin typeface="Bradley Hand ITC" panose="03070402050302030203" pitchFamily="66" charset="0"/>
                  <a:ea typeface="Aptos" panose="020B0004020202020204" pitchFamily="34" charset="0"/>
                  <a:cs typeface="Times New Roman" panose="02020603050405020304" pitchFamily="18" charset="0"/>
                </a:rPr>
                <a:t>tener viva la disposición para el sufrimiento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25DBEBA9-7C75-DFFB-4475-CD2F9E647A18}"/>
              </a:ext>
            </a:extLst>
          </p:cNvPr>
          <p:cNvSpPr txBox="1"/>
          <p:nvPr/>
        </p:nvSpPr>
        <p:spPr>
          <a:xfrm>
            <a:off x="1325896" y="2898635"/>
            <a:ext cx="2376266" cy="523220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s-ES" sz="2800" b="1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istracciones</a:t>
            </a:r>
            <a:endParaRPr lang="es-ES" sz="2800" b="1" dirty="0">
              <a:solidFill>
                <a:srgbClr val="0033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AE8C5C-3D6F-484A-BC8B-76B33D269784}"/>
              </a:ext>
            </a:extLst>
          </p:cNvPr>
          <p:cNvSpPr txBox="1"/>
          <p:nvPr/>
        </p:nvSpPr>
        <p:spPr>
          <a:xfrm>
            <a:off x="1171236" y="3769876"/>
            <a:ext cx="2484277" cy="2246769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evitar la confrontación</a:t>
            </a:r>
            <a:r>
              <a:rPr lang="es-ES" sz="28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con nuestros </a:t>
            </a:r>
            <a:r>
              <a:rPr lang="es-ES" sz="2800" b="1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aspectos sombríos</a:t>
            </a:r>
            <a:r>
              <a:rPr lang="es-ES" sz="28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endParaRPr lang="es-ES" sz="2800" dirty="0">
              <a:solidFill>
                <a:srgbClr val="0033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2553DC-B69A-D4DB-2B26-236A416DE88B}"/>
              </a:ext>
            </a:extLst>
          </p:cNvPr>
          <p:cNvSpPr txBox="1"/>
          <p:nvPr/>
        </p:nvSpPr>
        <p:spPr>
          <a:xfrm>
            <a:off x="3153393" y="1486001"/>
            <a:ext cx="6891905" cy="5533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ememos sufrir y huimos del sufrimiento.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B75AC6-BFCF-4DE5-8C60-B4CC89DF7D80}"/>
              </a:ext>
            </a:extLst>
          </p:cNvPr>
          <p:cNvSpPr txBox="1"/>
          <p:nvPr/>
        </p:nvSpPr>
        <p:spPr>
          <a:xfrm>
            <a:off x="4611849" y="2904617"/>
            <a:ext cx="2988729" cy="1384995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justificamos con nuestros “</a:t>
            </a:r>
            <a:r>
              <a:rPr lang="es-ES" sz="2800" b="1" dirty="0" err="1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autorelatos</a:t>
            </a:r>
            <a:r>
              <a:rPr lang="es-ES" sz="28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endParaRPr lang="es-ES" sz="2800" dirty="0">
              <a:solidFill>
                <a:srgbClr val="0033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FCA946A-443B-4F1B-9DE6-16F53C8B1833}"/>
              </a:ext>
            </a:extLst>
          </p:cNvPr>
          <p:cNvSpPr txBox="1"/>
          <p:nvPr/>
        </p:nvSpPr>
        <p:spPr>
          <a:xfrm>
            <a:off x="8197876" y="2898635"/>
            <a:ext cx="3694843" cy="1384995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los mecanismos de defensa del subconsciente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18" name="Flecha: a la derecha con muesca 17">
            <a:extLst>
              <a:ext uri="{FF2B5EF4-FFF2-40B4-BE49-F238E27FC236}">
                <a16:creationId xmlns:a16="http://schemas.microsoft.com/office/drawing/2014/main" id="{B4604509-19A8-4F80-A737-BF94727B3ED6}"/>
              </a:ext>
            </a:extLst>
          </p:cNvPr>
          <p:cNvSpPr/>
          <p:nvPr/>
        </p:nvSpPr>
        <p:spPr>
          <a:xfrm rot="5400000">
            <a:off x="3020844" y="2155144"/>
            <a:ext cx="731520" cy="493131"/>
          </a:xfrm>
          <a:prstGeom prst="notchedRightArrow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7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a la derecha con muesca 18">
            <a:extLst>
              <a:ext uri="{FF2B5EF4-FFF2-40B4-BE49-F238E27FC236}">
                <a16:creationId xmlns:a16="http://schemas.microsoft.com/office/drawing/2014/main" id="{114053A2-EEFF-7634-76B2-9E3EE4B1FBAB}"/>
              </a:ext>
            </a:extLst>
          </p:cNvPr>
          <p:cNvSpPr/>
          <p:nvPr/>
        </p:nvSpPr>
        <p:spPr>
          <a:xfrm rot="5400000">
            <a:off x="5766176" y="2236360"/>
            <a:ext cx="731520" cy="493131"/>
          </a:xfrm>
          <a:prstGeom prst="notchedRightArrow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7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con muesca 19">
            <a:extLst>
              <a:ext uri="{FF2B5EF4-FFF2-40B4-BE49-F238E27FC236}">
                <a16:creationId xmlns:a16="http://schemas.microsoft.com/office/drawing/2014/main" id="{ADBE92FC-FE5A-99B1-F2B7-8F6B16C89438}"/>
              </a:ext>
            </a:extLst>
          </p:cNvPr>
          <p:cNvSpPr/>
          <p:nvPr/>
        </p:nvSpPr>
        <p:spPr>
          <a:xfrm rot="5400000">
            <a:off x="9446327" y="2162248"/>
            <a:ext cx="731520" cy="493131"/>
          </a:xfrm>
          <a:prstGeom prst="notchedRightArrow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7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 descr="Huyendo de sí mismo por Laureano Márquez">
            <a:extLst>
              <a:ext uri="{FF2B5EF4-FFF2-40B4-BE49-F238E27FC236}">
                <a16:creationId xmlns:a16="http://schemas.microsoft.com/office/drawing/2014/main" id="{AB24CB57-B3BD-EAE2-42DE-50EDE600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5" y="1155701"/>
            <a:ext cx="2309272" cy="141613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mo huir de ti mismo: Volumen I — Steemit">
            <a:extLst>
              <a:ext uri="{FF2B5EF4-FFF2-40B4-BE49-F238E27FC236}">
                <a16:creationId xmlns:a16="http://schemas.microsoft.com/office/drawing/2014/main" id="{80F1345E-5B68-7571-6186-9CC27E996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33" y="4581128"/>
            <a:ext cx="3274631" cy="2179118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4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Meditaciones de los Misterios de Gozo del Santo Rosario">
            <a:extLst>
              <a:ext uri="{FF2B5EF4-FFF2-40B4-BE49-F238E27FC236}">
                <a16:creationId xmlns:a16="http://schemas.microsoft.com/office/drawing/2014/main" id="{4A015C45-0B3F-0FAE-E557-B9196F988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20" y="3835494"/>
            <a:ext cx="2435893" cy="3120089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l dolor emocional | Centre Neurona">
            <a:extLst>
              <a:ext uri="{FF2B5EF4-FFF2-40B4-BE49-F238E27FC236}">
                <a16:creationId xmlns:a16="http://schemas.microsoft.com/office/drawing/2014/main" id="{F9CBE55C-B0B5-7AD4-AF09-DA9558F7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08620"/>
            <a:ext cx="3346344" cy="1880220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C7A415-DA68-94FE-D4FF-4F64A7E2337E}"/>
              </a:ext>
            </a:extLst>
          </p:cNvPr>
          <p:cNvSpPr txBox="1"/>
          <p:nvPr/>
        </p:nvSpPr>
        <p:spPr>
          <a:xfrm>
            <a:off x="3647728" y="1988840"/>
            <a:ext cx="6098458" cy="16731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ortalecer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constantemente nuestra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disposición a soportar lo que la vida nos impone.</a:t>
            </a:r>
            <a:endParaRPr lang="es-ES" sz="32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87FDB7-773D-0712-5B19-D46BE972BE95}"/>
              </a:ext>
            </a:extLst>
          </p:cNvPr>
          <p:cNvSpPr txBox="1"/>
          <p:nvPr/>
        </p:nvSpPr>
        <p:spPr>
          <a:xfrm>
            <a:off x="3647728" y="548452"/>
            <a:ext cx="6098458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s-ES" sz="32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esistencia a experimentar dolor.</a:t>
            </a:r>
            <a:endParaRPr lang="es-ES" sz="3200" b="1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2DA477C-B2F1-646C-1F13-9AFDEF52D296}"/>
              </a:ext>
            </a:extLst>
          </p:cNvPr>
          <p:cNvSpPr txBox="1"/>
          <p:nvPr/>
        </p:nvSpPr>
        <p:spPr>
          <a:xfrm>
            <a:off x="4896757" y="4181960"/>
            <a:ext cx="3600400" cy="52322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disposición activa</a:t>
            </a:r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175EEA0-F57D-9309-447E-81E0343AF947}"/>
              </a:ext>
            </a:extLst>
          </p:cNvPr>
          <p:cNvSpPr txBox="1"/>
          <p:nvPr/>
        </p:nvSpPr>
        <p:spPr>
          <a:xfrm>
            <a:off x="4394827" y="5295168"/>
            <a:ext cx="6098458" cy="101438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editaciones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podrán ser más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dolorosas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pero más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benéficas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Flecha: curvada hacia la izquierda 15">
            <a:extLst>
              <a:ext uri="{FF2B5EF4-FFF2-40B4-BE49-F238E27FC236}">
                <a16:creationId xmlns:a16="http://schemas.microsoft.com/office/drawing/2014/main" id="{C97131BF-8CC1-D92E-F96C-B2912D654205}"/>
              </a:ext>
            </a:extLst>
          </p:cNvPr>
          <p:cNvSpPr/>
          <p:nvPr/>
        </p:nvSpPr>
        <p:spPr>
          <a:xfrm>
            <a:off x="9984432" y="322741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Flecha: curvada hacia la izquierda 16">
            <a:extLst>
              <a:ext uri="{FF2B5EF4-FFF2-40B4-BE49-F238E27FC236}">
                <a16:creationId xmlns:a16="http://schemas.microsoft.com/office/drawing/2014/main" id="{A6F342D1-25CD-C6C9-CB95-C853E8B446AD}"/>
              </a:ext>
            </a:extLst>
          </p:cNvPr>
          <p:cNvSpPr/>
          <p:nvPr/>
        </p:nvSpPr>
        <p:spPr>
          <a:xfrm>
            <a:off x="10753505" y="494116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Flecha: curvada hacia la derecha 17">
            <a:extLst>
              <a:ext uri="{FF2B5EF4-FFF2-40B4-BE49-F238E27FC236}">
                <a16:creationId xmlns:a16="http://schemas.microsoft.com/office/drawing/2014/main" id="{DCC85EAE-92CC-7BF0-31E3-AB387FCF490C}"/>
              </a:ext>
            </a:extLst>
          </p:cNvPr>
          <p:cNvSpPr/>
          <p:nvPr/>
        </p:nvSpPr>
        <p:spPr>
          <a:xfrm>
            <a:off x="2674149" y="932021"/>
            <a:ext cx="731520" cy="1216152"/>
          </a:xfrm>
          <a:prstGeom prst="curvedRightArrow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8196" name="Picture 4" descr="90 grandes frases de El Principito (inolvidables)">
            <a:extLst>
              <a:ext uri="{FF2B5EF4-FFF2-40B4-BE49-F238E27FC236}">
                <a16:creationId xmlns:a16="http://schemas.microsoft.com/office/drawing/2014/main" id="{52BDBC39-61A5-5589-9225-8F459E82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015787"/>
            <a:ext cx="4031916" cy="2257873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2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F9F50-FB30-0AF9-4D63-17EB50EE1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B56A9AA-8679-0A85-D57E-89341CCBA6F2}"/>
              </a:ext>
            </a:extLst>
          </p:cNvPr>
          <p:cNvSpPr txBox="1"/>
          <p:nvPr/>
        </p:nvSpPr>
        <p:spPr>
          <a:xfrm>
            <a:off x="1271464" y="505044"/>
            <a:ext cx="10225136" cy="55335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215E99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¿Cómo aprendemos a dar entrada al dolor en nuestro interior? </a:t>
            </a:r>
            <a:endParaRPr lang="es-ES" sz="28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F1940B-0AC1-4F99-60E0-AEE37124C54A}"/>
              </a:ext>
            </a:extLst>
          </p:cNvPr>
          <p:cNvSpPr txBox="1"/>
          <p:nvPr/>
        </p:nvSpPr>
        <p:spPr>
          <a:xfrm>
            <a:off x="294412" y="1585614"/>
            <a:ext cx="4968551" cy="1384995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Cuando “algo” emerge de nuestro subconsciente dejamos que venga a nosotros. </a:t>
            </a:r>
            <a:endParaRPr lang="es-ES" sz="2800" dirty="0">
              <a:latin typeface="Bradley Hand ITC" panose="03070402050302030203" pitchFamily="66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665D51-FFB1-8549-34E3-0459979037C5}"/>
              </a:ext>
            </a:extLst>
          </p:cNvPr>
          <p:cNvSpPr txBox="1"/>
          <p:nvPr/>
        </p:nvSpPr>
        <p:spPr>
          <a:xfrm>
            <a:off x="6228905" y="3429000"/>
            <a:ext cx="5832648" cy="954107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contemplarlo unos segundos y volvemos al presente 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752EDB-36B8-6C0F-AF78-BCBE3AD17547}"/>
              </a:ext>
            </a:extLst>
          </p:cNvPr>
          <p:cNvSpPr txBox="1"/>
          <p:nvPr/>
        </p:nvSpPr>
        <p:spPr>
          <a:xfrm>
            <a:off x="6096000" y="4922468"/>
            <a:ext cx="6098458" cy="1577996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Puede comenzar el proceso de redención.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Está redimido aquello que ha sido padecido en amor.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6EB499-87AA-BDFF-2EB5-42D04B820DB8}"/>
              </a:ext>
            </a:extLst>
          </p:cNvPr>
          <p:cNvSpPr txBox="1"/>
          <p:nvPr/>
        </p:nvSpPr>
        <p:spPr>
          <a:xfrm>
            <a:off x="6766294" y="1585614"/>
            <a:ext cx="4730306" cy="1384995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Esto nos hace sufrir. </a:t>
            </a: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Notamos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que duele </a:t>
            </a:r>
          </a:p>
          <a:p>
            <a:pPr algn="ctr"/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toleramos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800" dirty="0"/>
          </a:p>
        </p:txBody>
      </p:sp>
      <p:sp>
        <p:nvSpPr>
          <p:cNvPr id="18" name="Flecha: a la derecha con muesca 17">
            <a:extLst>
              <a:ext uri="{FF2B5EF4-FFF2-40B4-BE49-F238E27FC236}">
                <a16:creationId xmlns:a16="http://schemas.microsoft.com/office/drawing/2014/main" id="{65E3C01F-AC37-A997-5997-BFA8CC4FB461}"/>
              </a:ext>
            </a:extLst>
          </p:cNvPr>
          <p:cNvSpPr/>
          <p:nvPr/>
        </p:nvSpPr>
        <p:spPr>
          <a:xfrm>
            <a:off x="5574585" y="2067237"/>
            <a:ext cx="978408" cy="484632"/>
          </a:xfrm>
          <a:prstGeom prst="notchedRightArrow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a la derecha con muesca 18">
            <a:extLst>
              <a:ext uri="{FF2B5EF4-FFF2-40B4-BE49-F238E27FC236}">
                <a16:creationId xmlns:a16="http://schemas.microsoft.com/office/drawing/2014/main" id="{2A626ED4-1D47-79CB-66A5-6BD5E48D77AD}"/>
              </a:ext>
            </a:extLst>
          </p:cNvPr>
          <p:cNvSpPr/>
          <p:nvPr/>
        </p:nvSpPr>
        <p:spPr>
          <a:xfrm rot="5400000">
            <a:off x="11007396" y="2630581"/>
            <a:ext cx="978408" cy="484632"/>
          </a:xfrm>
          <a:prstGeom prst="notchedRightArrow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con muesca 19">
            <a:extLst>
              <a:ext uri="{FF2B5EF4-FFF2-40B4-BE49-F238E27FC236}">
                <a16:creationId xmlns:a16="http://schemas.microsoft.com/office/drawing/2014/main" id="{DA44B756-62C0-DD4B-98CE-820F661622BA}"/>
              </a:ext>
            </a:extLst>
          </p:cNvPr>
          <p:cNvSpPr/>
          <p:nvPr/>
        </p:nvSpPr>
        <p:spPr>
          <a:xfrm rot="5400000">
            <a:off x="11007396" y="4140791"/>
            <a:ext cx="978408" cy="484632"/>
          </a:xfrm>
          <a:prstGeom prst="notchedRightArrow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18" name="Picture 2" descr="Sobre el Consiente y el Subconsciente - Issuu">
            <a:extLst>
              <a:ext uri="{FF2B5EF4-FFF2-40B4-BE49-F238E27FC236}">
                <a16:creationId xmlns:a16="http://schemas.microsoft.com/office/drawing/2014/main" id="{B5EE3D49-5107-CCC1-68BA-547F9A5F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58" y="3252601"/>
            <a:ext cx="2976389" cy="3239419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echa: a la derecha con muesca 20">
            <a:extLst>
              <a:ext uri="{FF2B5EF4-FFF2-40B4-BE49-F238E27FC236}">
                <a16:creationId xmlns:a16="http://schemas.microsoft.com/office/drawing/2014/main" id="{5667529C-BE5C-A8D2-E360-AD28E260F4DE}"/>
              </a:ext>
            </a:extLst>
          </p:cNvPr>
          <p:cNvSpPr/>
          <p:nvPr/>
        </p:nvSpPr>
        <p:spPr>
          <a:xfrm rot="5400000">
            <a:off x="470638" y="936775"/>
            <a:ext cx="978408" cy="484632"/>
          </a:xfrm>
          <a:prstGeom prst="notchedRightArrow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43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BB1CD-BEDE-A8CB-D953-A065D3657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587071-D1DF-9F43-0DCE-1A595294D36B}"/>
              </a:ext>
            </a:extLst>
          </p:cNvPr>
          <p:cNvSpPr txBox="1"/>
          <p:nvPr/>
        </p:nvSpPr>
        <p:spPr>
          <a:xfrm>
            <a:off x="479376" y="598002"/>
            <a:ext cx="4536504" cy="111697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disposición a padecer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que la vida nos impone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8E8C38-6C95-7059-0C62-FCC355116E05}"/>
              </a:ext>
            </a:extLst>
          </p:cNvPr>
          <p:cNvSpPr txBox="1"/>
          <p:nvPr/>
        </p:nvSpPr>
        <p:spPr>
          <a:xfrm>
            <a:off x="6938582" y="679434"/>
            <a:ext cx="3816424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ser más y más Cristo </a:t>
            </a:r>
          </a:p>
          <a:p>
            <a:pPr algn="ctr"/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 Tierra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42" name="Picture 2" descr="KÉNOSIS: Nuestro hermano José Luis Solano comparte con nosotros este  artículo. - Parroquia de la Sagrada Familia Sevilla">
            <a:extLst>
              <a:ext uri="{FF2B5EF4-FFF2-40B4-BE49-F238E27FC236}">
                <a16:creationId xmlns:a16="http://schemas.microsoft.com/office/drawing/2014/main" id="{9D29761A-F2DC-6C97-FB60-23B33FF46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02" y="3003002"/>
            <a:ext cx="3113195" cy="2581674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5EE3703-E114-89FD-0E59-D7DF02A39EE2}"/>
              </a:ext>
            </a:extLst>
          </p:cNvPr>
          <p:cNvSpPr/>
          <p:nvPr/>
        </p:nvSpPr>
        <p:spPr>
          <a:xfrm>
            <a:off x="5613065" y="914172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00532-3812-1CEB-4EE1-E69F82A51D71}"/>
              </a:ext>
            </a:extLst>
          </p:cNvPr>
          <p:cNvSpPr txBox="1"/>
          <p:nvPr/>
        </p:nvSpPr>
        <p:spPr>
          <a:xfrm>
            <a:off x="-2458" y="2344216"/>
            <a:ext cx="6098458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0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parece que es mucho lo que debemos parecer</a:t>
            </a:r>
            <a:r>
              <a:rPr lang="es-ES" sz="20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83EA83-4E7B-5DF7-6BE7-18EFF9CA48F6}"/>
              </a:ext>
            </a:extLst>
          </p:cNvPr>
          <p:cNvSpPr txBox="1"/>
          <p:nvPr/>
        </p:nvSpPr>
        <p:spPr>
          <a:xfrm>
            <a:off x="479376" y="3280033"/>
            <a:ext cx="3892668" cy="2134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000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20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sufrimientos del mundo presente resultan </a:t>
            </a:r>
            <a:r>
              <a:rPr lang="es-ES" sz="20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insignificantes</a:t>
            </a:r>
            <a:r>
              <a:rPr lang="es-ES" sz="20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si los comparamos con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gloria que se va a manifestar en nosotros.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35E96C-FBF8-45D3-AB0A-0295669468ED}"/>
              </a:ext>
            </a:extLst>
          </p:cNvPr>
          <p:cNvSpPr txBox="1"/>
          <p:nvPr/>
        </p:nvSpPr>
        <p:spPr>
          <a:xfrm>
            <a:off x="1231583" y="5504757"/>
            <a:ext cx="1822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(Rom 8,18)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3A4443-A1B4-C4F9-1492-3D8CC37AB838}"/>
              </a:ext>
            </a:extLst>
          </p:cNvPr>
          <p:cNvSpPr txBox="1"/>
          <p:nvPr/>
        </p:nvSpPr>
        <p:spPr>
          <a:xfrm>
            <a:off x="3008013" y="5685931"/>
            <a:ext cx="6098458" cy="98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0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Por eso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predicaba a Cristo crucificado.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0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( 1 </a:t>
            </a:r>
            <a:r>
              <a:rPr lang="es-ES" sz="2000" kern="100" dirty="0" err="1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Cor</a:t>
            </a:r>
            <a:r>
              <a:rPr lang="es-ES" sz="20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1, 23)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692DCBB-B70E-F99D-6D72-A7F66819E472}"/>
              </a:ext>
            </a:extLst>
          </p:cNvPr>
          <p:cNvSpPr txBox="1"/>
          <p:nvPr/>
        </p:nvSpPr>
        <p:spPr>
          <a:xfrm>
            <a:off x="6744072" y="3183102"/>
            <a:ext cx="5121151" cy="157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ompletar lo que falta a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tribulaciones de Cristo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(Col </a:t>
            </a:r>
            <a:r>
              <a:rPr lang="es-ES" sz="1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1, 24)</a:t>
            </a:r>
          </a:p>
        </p:txBody>
      </p:sp>
    </p:spTree>
    <p:extLst>
      <p:ext uri="{BB962C8B-B14F-4D97-AF65-F5344CB8AC3E}">
        <p14:creationId xmlns:p14="http://schemas.microsoft.com/office/powerpoint/2010/main" val="18831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4" grpId="0"/>
      <p:bldP spid="8" grpId="0"/>
      <p:bldP spid="10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E441EF-3C18-1BE7-0737-13CB43D73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l trabajo en la perspectiva de la Redención - Almudi.org">
            <a:extLst>
              <a:ext uri="{FF2B5EF4-FFF2-40B4-BE49-F238E27FC236}">
                <a16:creationId xmlns:a16="http://schemas.microsoft.com/office/drawing/2014/main" id="{F9594205-2743-D536-F409-BAA7F304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64" y="1371244"/>
            <a:ext cx="6072411" cy="3326800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D4BB37-5752-1F7F-5165-AF28677647AA}"/>
              </a:ext>
            </a:extLst>
          </p:cNvPr>
          <p:cNvSpPr txBox="1"/>
          <p:nvPr/>
        </p:nvSpPr>
        <p:spPr>
          <a:xfrm>
            <a:off x="273773" y="4365104"/>
            <a:ext cx="6098458" cy="1014380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su vida y su padecimiento 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forjó las bases para que esto suceda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516AA7-AA18-8804-4223-C567B8FCE0E6}"/>
              </a:ext>
            </a:extLst>
          </p:cNvPr>
          <p:cNvSpPr txBox="1"/>
          <p:nvPr/>
        </p:nvSpPr>
        <p:spPr>
          <a:xfrm>
            <a:off x="-232995" y="426145"/>
            <a:ext cx="6984776" cy="111697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softEdge rad="1524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 unión con Cristo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más profunda de lo que creemos</a:t>
            </a:r>
            <a:r>
              <a:rPr lang="es-ES" sz="28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4B12B6-943E-2F47-0DE2-38CC73EB2918}"/>
              </a:ext>
            </a:extLst>
          </p:cNvPr>
          <p:cNvSpPr txBox="1"/>
          <p:nvPr/>
        </p:nvSpPr>
        <p:spPr>
          <a:xfrm>
            <a:off x="6355197" y="437163"/>
            <a:ext cx="6098458" cy="1116972"/>
          </a:xfrm>
          <a:prstGeom prst="rect">
            <a:avLst/>
          </a:prstGeom>
          <a:solidFill>
            <a:srgbClr val="FFFF00"/>
          </a:solidFill>
          <a:effectLst>
            <a:softEdge rad="3556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Cristo desea que los hombres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continúen su obra de redención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F0565F-AE31-24A1-5B96-CDF4CAB21CCD}"/>
              </a:ext>
            </a:extLst>
          </p:cNvPr>
          <p:cNvSpPr txBox="1"/>
          <p:nvPr/>
        </p:nvSpPr>
        <p:spPr>
          <a:xfrm>
            <a:off x="232995" y="2492896"/>
            <a:ext cx="6518786" cy="11169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vino al mundo para 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redimir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los hombres.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076CEF-038F-A6C3-EB4B-6034B0F279EB}"/>
              </a:ext>
            </a:extLst>
          </p:cNvPr>
          <p:cNvSpPr txBox="1"/>
          <p:nvPr/>
        </p:nvSpPr>
        <p:spPr>
          <a:xfrm>
            <a:off x="6388299" y="4537189"/>
            <a:ext cx="5676476" cy="1248803"/>
          </a:xfrm>
          <a:prstGeom prst="rect">
            <a:avLst/>
          </a:prstGeom>
          <a:solidFill>
            <a:srgbClr val="FFFF0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redención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está concluida</a:t>
            </a:r>
            <a:r>
              <a:rPr lang="es-ES" sz="32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4E079748-6B0A-1E48-4CC3-329BE1141F56}"/>
              </a:ext>
            </a:extLst>
          </p:cNvPr>
          <p:cNvSpPr/>
          <p:nvPr/>
        </p:nvSpPr>
        <p:spPr>
          <a:xfrm>
            <a:off x="1343472" y="3332453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D2F473B1-5852-2E63-9F7A-7E2EF5EBB065}"/>
              </a:ext>
            </a:extLst>
          </p:cNvPr>
          <p:cNvSpPr/>
          <p:nvPr/>
        </p:nvSpPr>
        <p:spPr>
          <a:xfrm rot="16200000">
            <a:off x="6635187" y="4342306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curvada hacia abajo 12">
            <a:extLst>
              <a:ext uri="{FF2B5EF4-FFF2-40B4-BE49-F238E27FC236}">
                <a16:creationId xmlns:a16="http://schemas.microsoft.com/office/drawing/2014/main" id="{3A3C5F2A-C6D5-781A-9FA5-1CC3205DE0A9}"/>
              </a:ext>
            </a:extLst>
          </p:cNvPr>
          <p:cNvSpPr/>
          <p:nvPr/>
        </p:nvSpPr>
        <p:spPr>
          <a:xfrm>
            <a:off x="5836804" y="218479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5DC30-DDD2-6DA2-AADB-D36FB919B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cepto de redención - Definición en DeConceptos.com">
            <a:extLst>
              <a:ext uri="{FF2B5EF4-FFF2-40B4-BE49-F238E27FC236}">
                <a16:creationId xmlns:a16="http://schemas.microsoft.com/office/drawing/2014/main" id="{695DCBB3-4EE5-BE7F-3C29-8D17953B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20" y="15735"/>
            <a:ext cx="6793483" cy="4870799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ecanismos de defensa - Gnozin">
            <a:extLst>
              <a:ext uri="{FF2B5EF4-FFF2-40B4-BE49-F238E27FC236}">
                <a16:creationId xmlns:a16="http://schemas.microsoft.com/office/drawing/2014/main" id="{49FE464A-A9F1-6127-9E05-72216A372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96" y="2184229"/>
            <a:ext cx="8491269" cy="4755111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70C7384-8DE1-9CD9-FBC1-F2CD804CB18F}"/>
              </a:ext>
            </a:extLst>
          </p:cNvPr>
          <p:cNvSpPr txBox="1"/>
          <p:nvPr/>
        </p:nvSpPr>
        <p:spPr>
          <a:xfrm>
            <a:off x="2553931" y="332656"/>
            <a:ext cx="7084135" cy="206210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5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292100"/>
          </a:effectLst>
        </p:spPr>
        <p:txBody>
          <a:bodyPr wrap="square">
            <a:spAutoFit/>
          </a:bodyPr>
          <a:lstStyle/>
          <a:p>
            <a:pPr algn="ctr"/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Cómo volver al centro de nuestro ser y a la uni</a:t>
            </a:r>
            <a:r>
              <a:rPr lang="es-ES" sz="32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ón intima con Dios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s-ES" sz="3200" dirty="0"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C4ABE5-3B5E-7E41-0426-6373CAA8D100}"/>
              </a:ext>
            </a:extLst>
          </p:cNvPr>
          <p:cNvSpPr txBox="1"/>
          <p:nvPr/>
        </p:nvSpPr>
        <p:spPr>
          <a:xfrm>
            <a:off x="3021923" y="3914204"/>
            <a:ext cx="6096000" cy="177561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8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esto justamente 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8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trata </a:t>
            </a:r>
            <a:r>
              <a:rPr lang="es-ES" sz="4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redención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A32A50-7FA3-DDBF-F6C0-323DF3F19DCA}"/>
              </a:ext>
            </a:extLst>
          </p:cNvPr>
          <p:cNvSpPr txBox="1"/>
          <p:nvPr/>
        </p:nvSpPr>
        <p:spPr>
          <a:xfrm>
            <a:off x="4319970" y="2184229"/>
            <a:ext cx="3552056" cy="487506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5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buNone/>
            </a:pP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¿Qué podemos “hacer”?</a:t>
            </a:r>
          </a:p>
        </p:txBody>
      </p:sp>
      <p:pic>
        <p:nvPicPr>
          <p:cNvPr id="13" name="Picture 2" descr="interrogante - Mun Dental">
            <a:extLst>
              <a:ext uri="{FF2B5EF4-FFF2-40B4-BE49-F238E27FC236}">
                <a16:creationId xmlns:a16="http://schemas.microsoft.com/office/drawing/2014/main" id="{45501E9C-D520-6A62-EB8C-DA378659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089" y="2316776"/>
            <a:ext cx="2163668" cy="2163668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0956A-ED67-3B72-6D64-ED802B370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ú eres otro Cristo que pasa | Angelus en Español">
            <a:extLst>
              <a:ext uri="{FF2B5EF4-FFF2-40B4-BE49-F238E27FC236}">
                <a16:creationId xmlns:a16="http://schemas.microsoft.com/office/drawing/2014/main" id="{1564CFC0-4734-9A1A-07BC-B98E69512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969088"/>
            <a:ext cx="2857500" cy="160020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ONTEMPLACIÓN DEL ICONO DE JESUCRISTO DEL MONASTERIO ORTODOXO DEL MONTE  SINAÍ, Siglo VI – La Belleza de los Iconos">
            <a:extLst>
              <a:ext uri="{FF2B5EF4-FFF2-40B4-BE49-F238E27FC236}">
                <a16:creationId xmlns:a16="http://schemas.microsoft.com/office/drawing/2014/main" id="{502BF9C5-2FEF-FC21-5FA4-6B3DE8F60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" y="52389"/>
            <a:ext cx="1854438" cy="2517423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 Peor Persona del Mundo - Andrea Grau | Deezer">
            <a:extLst>
              <a:ext uri="{FF2B5EF4-FFF2-40B4-BE49-F238E27FC236}">
                <a16:creationId xmlns:a16="http://schemas.microsoft.com/office/drawing/2014/main" id="{C05E410F-BF19-F054-7609-7DBAC4E1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015081"/>
            <a:ext cx="2786186" cy="2786186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ómo ser mejor persona - IRE | Instituto Rojas-Estapé">
            <a:extLst>
              <a:ext uri="{FF2B5EF4-FFF2-40B4-BE49-F238E27FC236}">
                <a16:creationId xmlns:a16="http://schemas.microsoft.com/office/drawing/2014/main" id="{8045108D-68D7-8762-6A35-7AF91572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03" y="3925170"/>
            <a:ext cx="3888432" cy="2587575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ómo sacar lo mejor de una persona? - Revista - Stratega Magazine">
            <a:extLst>
              <a:ext uri="{FF2B5EF4-FFF2-40B4-BE49-F238E27FC236}">
                <a16:creationId xmlns:a16="http://schemas.microsoft.com/office/drawing/2014/main" id="{47C10C0D-ACDD-AFD8-2A2D-6703D6B27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54" y="1581992"/>
            <a:ext cx="4256112" cy="2324061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36C9C77-87E7-2C39-AAD3-FB9B92E67993}"/>
              </a:ext>
            </a:extLst>
          </p:cNvPr>
          <p:cNvSpPr txBox="1"/>
          <p:nvPr/>
        </p:nvSpPr>
        <p:spPr>
          <a:xfrm>
            <a:off x="3877321" y="2292610"/>
            <a:ext cx="4680520" cy="5533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sto requiere dos condiciones</a:t>
            </a:r>
            <a:endParaRPr lang="es-ES" sz="2800" kern="100" dirty="0">
              <a:solidFill>
                <a:schemeClr val="tx2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D97149-18E8-10ED-F9AD-D7B007192768}"/>
              </a:ext>
            </a:extLst>
          </p:cNvPr>
          <p:cNvSpPr txBox="1"/>
          <p:nvPr/>
        </p:nvSpPr>
        <p:spPr>
          <a:xfrm>
            <a:off x="1847528" y="356994"/>
            <a:ext cx="9505056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Cristo q</a:t>
            </a:r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uiere hacerse nuevamente hombre en nosotros</a:t>
            </a:r>
            <a:r>
              <a:rPr lang="es-ES" sz="2800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s-ES" sz="2800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hasta que seamos completamente Cristo en el mundo</a:t>
            </a:r>
            <a:endParaRPr lang="es-ES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CEC22D-A8D5-9248-5F1A-504C601051C3}"/>
              </a:ext>
            </a:extLst>
          </p:cNvPr>
          <p:cNvSpPr txBox="1"/>
          <p:nvPr/>
        </p:nvSpPr>
        <p:spPr>
          <a:xfrm>
            <a:off x="2340366" y="4080760"/>
            <a:ext cx="2603506" cy="523220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arle lo mejor </a:t>
            </a:r>
            <a:endParaRPr lang="es-ES" sz="2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4B67AD-FAD4-BF60-914B-E4F9D7AFD42E}"/>
              </a:ext>
            </a:extLst>
          </p:cNvPr>
          <p:cNvSpPr txBox="1"/>
          <p:nvPr/>
        </p:nvSpPr>
        <p:spPr>
          <a:xfrm>
            <a:off x="6888088" y="4105714"/>
            <a:ext cx="4104456" cy="523220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>
            <a:spAutoFit/>
          </a:bodyPr>
          <a:lstStyle/>
          <a:p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Darle lo peor de nosotros…</a:t>
            </a:r>
            <a:endParaRPr lang="es-ES" sz="2800" dirty="0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12222160-E30E-4DF6-5C3B-266D4F1889BD}"/>
              </a:ext>
            </a:extLst>
          </p:cNvPr>
          <p:cNvSpPr/>
          <p:nvPr/>
        </p:nvSpPr>
        <p:spPr>
          <a:xfrm>
            <a:off x="5853684" y="1352793"/>
            <a:ext cx="484632" cy="954107"/>
          </a:xfrm>
          <a:prstGeom prst="downArrow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AF1100BC-83CB-EEC1-1215-F9B26849DAEA}"/>
              </a:ext>
            </a:extLst>
          </p:cNvPr>
          <p:cNvSpPr/>
          <p:nvPr/>
        </p:nvSpPr>
        <p:spPr>
          <a:xfrm>
            <a:off x="3708640" y="2918660"/>
            <a:ext cx="484632" cy="954107"/>
          </a:xfrm>
          <a:prstGeom prst="downArrow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EC92B83D-5812-431D-4A5A-E6BDC3FBCA03}"/>
              </a:ext>
            </a:extLst>
          </p:cNvPr>
          <p:cNvSpPr/>
          <p:nvPr/>
        </p:nvSpPr>
        <p:spPr>
          <a:xfrm>
            <a:off x="8073209" y="2951946"/>
            <a:ext cx="484632" cy="954107"/>
          </a:xfrm>
          <a:prstGeom prst="downArrow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36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9212989A-61F1-9C98-DEA3-14018C1E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60" y="4221088"/>
            <a:ext cx="5620700" cy="2726506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7.800.200+ Flujo De Agua Fotografías de stock, fotos e imágenes libres de  derechos - iStock | Water">
            <a:extLst>
              <a:ext uri="{FF2B5EF4-FFF2-40B4-BE49-F238E27FC236}">
                <a16:creationId xmlns:a16="http://schemas.microsoft.com/office/drawing/2014/main" id="{BCD18D59-4D25-330E-D9C9-2082380E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449"/>
            <a:ext cx="4982095" cy="3315358"/>
          </a:xfrm>
          <a:prstGeom prst="rect">
            <a:avLst/>
          </a:prstGeom>
          <a:noFill/>
          <a:effectLst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D81F797-D164-B96C-7356-D103ED9C9F06}"/>
              </a:ext>
            </a:extLst>
          </p:cNvPr>
          <p:cNvSpPr txBox="1"/>
          <p:nvPr/>
        </p:nvSpPr>
        <p:spPr>
          <a:xfrm>
            <a:off x="4657626" y="5036307"/>
            <a:ext cx="6098458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ejar  de aferrarnos a nosotros mismos</a:t>
            </a:r>
            <a:endParaRPr lang="es-ES" sz="24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3AB552-9091-2F2C-523A-77EDB3DDC75E}"/>
              </a:ext>
            </a:extLst>
          </p:cNvPr>
          <p:cNvSpPr txBox="1"/>
          <p:nvPr/>
        </p:nvSpPr>
        <p:spPr>
          <a:xfrm>
            <a:off x="275692" y="620688"/>
            <a:ext cx="11640616" cy="553357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>
            <a:spAutoFit/>
          </a:bodyPr>
          <a:lstStyle/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primera condición de redención: darle a Cristo lo mejor de nosotros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EABE89-E532-CCA0-5B56-68401FF7EF72}"/>
              </a:ext>
            </a:extLst>
          </p:cNvPr>
          <p:cNvSpPr txBox="1"/>
          <p:nvPr/>
        </p:nvSpPr>
        <p:spPr>
          <a:xfrm>
            <a:off x="2999656" y="1576430"/>
            <a:ext cx="7416824" cy="55335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ransformarnos en hombres buenos para él</a:t>
            </a:r>
          </a:p>
        </p:txBody>
      </p:sp>
      <p:sp>
        <p:nvSpPr>
          <p:cNvPr id="2" name="Flecha: curvada hacia la derecha 1">
            <a:extLst>
              <a:ext uri="{FF2B5EF4-FFF2-40B4-BE49-F238E27FC236}">
                <a16:creationId xmlns:a16="http://schemas.microsoft.com/office/drawing/2014/main" id="{111C925B-3DA9-8A06-2268-DE6777B8A56A}"/>
              </a:ext>
            </a:extLst>
          </p:cNvPr>
          <p:cNvSpPr/>
          <p:nvPr/>
        </p:nvSpPr>
        <p:spPr>
          <a:xfrm>
            <a:off x="1991544" y="1226006"/>
            <a:ext cx="720080" cy="789019"/>
          </a:xfrm>
          <a:prstGeom prst="curvedRightArrow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4296464D-C298-8D1D-D31C-FD5D7E9246BE}"/>
              </a:ext>
            </a:extLst>
          </p:cNvPr>
          <p:cNvSpPr/>
          <p:nvPr/>
        </p:nvSpPr>
        <p:spPr>
          <a:xfrm>
            <a:off x="4010062" y="3800574"/>
            <a:ext cx="484632" cy="954107"/>
          </a:xfrm>
          <a:prstGeom prst="downArrow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E2AF2A-5573-4C72-205E-76D5A087753C}"/>
              </a:ext>
            </a:extLst>
          </p:cNvPr>
          <p:cNvSpPr txBox="1"/>
          <p:nvPr/>
        </p:nvSpPr>
        <p:spPr>
          <a:xfrm>
            <a:off x="782244" y="2836570"/>
            <a:ext cx="3514104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¿ Y esto cómo puede darse?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F08CCE-3763-3D04-FA69-6E1B6A4A2072}"/>
              </a:ext>
            </a:extLst>
          </p:cNvPr>
          <p:cNvSpPr txBox="1"/>
          <p:nvPr/>
        </p:nvSpPr>
        <p:spPr>
          <a:xfrm>
            <a:off x="4583832" y="2568909"/>
            <a:ext cx="7332476" cy="20099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gran apertura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abriéndonos  a Cristo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totalmente, para 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misericordia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 su fuerza salvadora y redentora)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puede fluir a través de nosotros hacia los demás </a:t>
            </a:r>
            <a:endParaRPr lang="es-ES" sz="24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FDB7D80-02A6-31CC-5766-4960E1C0C783}"/>
              </a:ext>
            </a:extLst>
          </p:cNvPr>
          <p:cNvSpPr txBox="1"/>
          <p:nvPr/>
        </p:nvSpPr>
        <p:spPr>
          <a:xfrm>
            <a:off x="782244" y="5075051"/>
            <a:ext cx="3316101" cy="954107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¿ Y cómo puede darse</a:t>
            </a:r>
          </a:p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esta apertura?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7EB54B-5AAE-97E8-E2EA-67CC959FB7CC}"/>
              </a:ext>
            </a:extLst>
          </p:cNvPr>
          <p:cNvSpPr txBox="1"/>
          <p:nvPr/>
        </p:nvSpPr>
        <p:spPr>
          <a:xfrm>
            <a:off x="6312024" y="6029158"/>
            <a:ext cx="6567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olvernos totalmente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traslúcidos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98926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2" grpId="0" animBg="1"/>
      <p:bldP spid="4" grpId="0" animBg="1"/>
      <p:bldP spid="5" grpId="0" animBg="1"/>
      <p:bldP spid="8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7775003-C8C2-57FA-C8D5-99577C44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48" y="1402361"/>
            <a:ext cx="3394720" cy="4416552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1. alocución</a:t>
            </a:r>
            <a:b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es-ES" sz="32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disposición para el sufrimiento</a:t>
            </a:r>
            <a:b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sz="4000" dirty="0">
                <a:solidFill>
                  <a:schemeClr val="accent4">
                    <a:lumMod val="50000"/>
                  </a:schemeClr>
                </a:solidFill>
                <a:latin typeface="Abadi Extra Light" panose="020B0204020104020204" pitchFamily="34" charset="0"/>
              </a:rPr>
            </a:b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Abadi Extra Light" panose="020B0204020104020204" pitchFamily="34" charset="0"/>
              </a:rPr>
              <a:t> </a:t>
            </a:r>
            <a:br>
              <a:rPr lang="pt-PT" sz="4000" dirty="0">
                <a:solidFill>
                  <a:schemeClr val="accent4">
                    <a:lumMod val="50000"/>
                  </a:schemeClr>
                </a:solidFill>
                <a:latin typeface="Abadi Extra Light" panose="020B0204020104020204" pitchFamily="34" charset="0"/>
              </a:rPr>
            </a:br>
            <a:endParaRPr lang="pt-PT" sz="4000" i="1" dirty="0">
              <a:solidFill>
                <a:schemeClr val="accent4">
                  <a:lumMod val="50000"/>
                </a:schemeClr>
              </a:solidFill>
              <a:latin typeface="Abadi Extra Light" panose="020B0204020104020204" pitchFamily="34" charset="0"/>
            </a:endParaRP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84DFA30A-EA4E-4B07-AE34-925B1B7B13E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88746507"/>
              </p:ext>
            </p:extLst>
          </p:nvPr>
        </p:nvGraphicFramePr>
        <p:xfrm>
          <a:off x="3647728" y="0"/>
          <a:ext cx="8435280" cy="682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052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ECEE2-3246-3C2D-9136-34FE9451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ómo es posible volver transparente un cuerpo - BBC News Mundo">
            <a:extLst>
              <a:ext uri="{FF2B5EF4-FFF2-40B4-BE49-F238E27FC236}">
                <a16:creationId xmlns:a16="http://schemas.microsoft.com/office/drawing/2014/main" id="{9CFB3B7F-0339-ECAF-02AC-5AD2747F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85" y="57111"/>
            <a:ext cx="8721531" cy="4884057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B37949B-3DFA-2F3F-5543-C285A52005B8}"/>
              </a:ext>
            </a:extLst>
          </p:cNvPr>
          <p:cNvSpPr txBox="1"/>
          <p:nvPr/>
        </p:nvSpPr>
        <p:spPr>
          <a:xfrm>
            <a:off x="3143672" y="1216878"/>
            <a:ext cx="6624736" cy="11169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78206E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Él nos pide nuestros “pecados”, para que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78206E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los padezcamos a través de él y con él</a:t>
            </a:r>
            <a:r>
              <a:rPr lang="es-ES" sz="2400" b="1" kern="100" dirty="0">
                <a:solidFill>
                  <a:srgbClr val="78206E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2400" b="1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5E24DBC-9DAD-E2E6-BCF2-54B62AEFE76B}"/>
              </a:ext>
            </a:extLst>
          </p:cNvPr>
          <p:cNvSpPr txBox="1"/>
          <p:nvPr/>
        </p:nvSpPr>
        <p:spPr>
          <a:xfrm>
            <a:off x="-168696" y="444909"/>
            <a:ext cx="12157012" cy="553357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>
            <a:spAutoFit/>
          </a:bodyPr>
          <a:lstStyle/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2800" b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segunda condición de redención: ofrecerle lo malo que hay en nosotros</a:t>
            </a:r>
          </a:p>
        </p:txBody>
      </p:sp>
      <p:sp>
        <p:nvSpPr>
          <p:cNvPr id="4" name="Flecha: curvada hacia la derecha 3">
            <a:extLst>
              <a:ext uri="{FF2B5EF4-FFF2-40B4-BE49-F238E27FC236}">
                <a16:creationId xmlns:a16="http://schemas.microsoft.com/office/drawing/2014/main" id="{73F267FA-B551-D4AA-6FFF-5698A83F1D5E}"/>
              </a:ext>
            </a:extLst>
          </p:cNvPr>
          <p:cNvSpPr/>
          <p:nvPr/>
        </p:nvSpPr>
        <p:spPr>
          <a:xfrm>
            <a:off x="1991544" y="1226006"/>
            <a:ext cx="720080" cy="789019"/>
          </a:xfrm>
          <a:prstGeom prst="curvedRightArrow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79B152-8660-BDED-3A1A-4AE407F84E8F}"/>
              </a:ext>
            </a:extLst>
          </p:cNvPr>
          <p:cNvSpPr txBox="1"/>
          <p:nvPr/>
        </p:nvSpPr>
        <p:spPr>
          <a:xfrm>
            <a:off x="782244" y="2836570"/>
            <a:ext cx="3514104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¿ Y esto cómo puede darse?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EC3E195-E644-F2FE-8190-317AE01CD000}"/>
              </a:ext>
            </a:extLst>
          </p:cNvPr>
          <p:cNvSpPr txBox="1"/>
          <p:nvPr/>
        </p:nvSpPr>
        <p:spPr>
          <a:xfrm>
            <a:off x="5262044" y="2656362"/>
            <a:ext cx="6179574" cy="2009909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Dejando que en nuestr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interior crezca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disposición a dejar que lo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irredento venga a nosotros sin defendernos contra ello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volviéndonos total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mente indefensos</a:t>
            </a:r>
            <a:endParaRPr lang="es-ES" sz="2400" b="1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0D8D04-E953-08C1-F9E4-BA6AF8EA42B2}"/>
              </a:ext>
            </a:extLst>
          </p:cNvPr>
          <p:cNvSpPr txBox="1"/>
          <p:nvPr/>
        </p:nvSpPr>
        <p:spPr>
          <a:xfrm>
            <a:off x="4652261" y="5126559"/>
            <a:ext cx="7119257" cy="1384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s-ES" sz="1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Entonces, el pecado puede fluir a través de nosotros ..</a:t>
            </a:r>
          </a:p>
          <a:p>
            <a:pPr algn="ctr"/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Cristo puede acogerlo en su seno y redimirlo. </a:t>
            </a:r>
            <a:endParaRPr lang="es-ES" sz="2800" dirty="0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5B6A5EDE-6CB6-68E2-2325-B980E75A7C6C}"/>
              </a:ext>
            </a:extLst>
          </p:cNvPr>
          <p:cNvSpPr/>
          <p:nvPr/>
        </p:nvSpPr>
        <p:spPr>
          <a:xfrm>
            <a:off x="4472521" y="4172452"/>
            <a:ext cx="484632" cy="954107"/>
          </a:xfrm>
          <a:prstGeom prst="downArrow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95469991-B52B-C200-0E12-9120EB5890F7}"/>
              </a:ext>
            </a:extLst>
          </p:cNvPr>
          <p:cNvSpPr/>
          <p:nvPr/>
        </p:nvSpPr>
        <p:spPr>
          <a:xfrm rot="16200000">
            <a:off x="3932891" y="3082712"/>
            <a:ext cx="484632" cy="954107"/>
          </a:xfrm>
          <a:prstGeom prst="downArrow">
            <a:avLst/>
          </a:prstGeom>
          <a:gradFill>
            <a:gsLst>
              <a:gs pos="0">
                <a:schemeClr val="accent1">
                  <a:lumMod val="67000"/>
                  <a:alpha val="58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4" name="Picture 4" descr="CONTEMPLACIÓN DEL ICONO DE JESUCRISTO DEL MONASTERIO ORTODOXO DEL MONTE  SINAÍ, Siglo VI – La Belleza de los Iconos">
            <a:extLst>
              <a:ext uri="{FF2B5EF4-FFF2-40B4-BE49-F238E27FC236}">
                <a16:creationId xmlns:a16="http://schemas.microsoft.com/office/drawing/2014/main" id="{514266C2-90A0-C18E-F68B-CD00F401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9" y="3615729"/>
            <a:ext cx="2278156" cy="3092626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1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4" grpId="0" animBg="1"/>
      <p:bldP spid="6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ú eres otro Cristo que pasa | Angelus en Español">
            <a:extLst>
              <a:ext uri="{FF2B5EF4-FFF2-40B4-BE49-F238E27FC236}">
                <a16:creationId xmlns:a16="http://schemas.microsoft.com/office/drawing/2014/main" id="{1E511473-FD10-F511-F43D-C4C10089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45" y="1103263"/>
            <a:ext cx="9591020" cy="5370971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CBA2A5B-E1AC-9516-6FDE-32AA2DE09A3F}"/>
              </a:ext>
            </a:extLst>
          </p:cNvPr>
          <p:cNvSpPr txBox="1"/>
          <p:nvPr/>
        </p:nvSpPr>
        <p:spPr>
          <a:xfrm>
            <a:off x="3167789" y="573855"/>
            <a:ext cx="6264696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¡¡¡ Acontece </a:t>
            </a: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algo extraordinario 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!!!</a:t>
            </a:r>
            <a:endParaRPr lang="es-E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709964-5E39-6E7A-9B79-5D2CCEFCDF5E}"/>
              </a:ext>
            </a:extLst>
          </p:cNvPr>
          <p:cNvSpPr txBox="1"/>
          <p:nvPr/>
        </p:nvSpPr>
        <p:spPr>
          <a:xfrm>
            <a:off x="374201" y="2079143"/>
            <a:ext cx="5719341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</a:t>
            </a:r>
            <a:r>
              <a:rPr lang="es-ES" sz="40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decimiento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provocado </a:t>
            </a:r>
          </a:p>
          <a:p>
            <a:pPr algn="ctr"/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por lo irredento </a:t>
            </a:r>
            <a:endParaRPr lang="es-ES" sz="3200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0750C6-74A1-6BA1-F25A-318D67AA0E77}"/>
              </a:ext>
            </a:extLst>
          </p:cNvPr>
          <p:cNvSpPr txBox="1"/>
          <p:nvPr/>
        </p:nvSpPr>
        <p:spPr>
          <a:xfrm>
            <a:off x="6096000" y="1674290"/>
            <a:ext cx="6098458" cy="201003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puede brindarnos una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0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unión mística 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muy profunda</a:t>
            </a:r>
            <a:r>
              <a:rPr lang="es-ES" sz="32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Cristo.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D29AE7-BCCA-F17B-2B7A-32C823DB9AEB}"/>
              </a:ext>
            </a:extLst>
          </p:cNvPr>
          <p:cNvSpPr txBox="1"/>
          <p:nvPr/>
        </p:nvSpPr>
        <p:spPr>
          <a:xfrm>
            <a:off x="468926" y="4379553"/>
            <a:ext cx="5719341" cy="107721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Cristo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redimió 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su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sufrimiento, lleno de amor </a:t>
            </a:r>
            <a:endParaRPr lang="es-ES" sz="3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CC1998C-F842-B420-41C5-5277D1442142}"/>
              </a:ext>
            </a:extLst>
          </p:cNvPr>
          <p:cNvSpPr txBox="1"/>
          <p:nvPr/>
        </p:nvSpPr>
        <p:spPr>
          <a:xfrm>
            <a:off x="6093542" y="4081587"/>
            <a:ext cx="6098458" cy="167315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seguirá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sufriendo dentro de nosotros </a:t>
            </a: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hasta que hayamos sido totalmente redimidos</a:t>
            </a:r>
            <a:endParaRPr lang="es-ES" sz="3200" b="1" kern="100" dirty="0">
              <a:solidFill>
                <a:schemeClr val="accent1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1235E1CF-C780-CD45-4A51-034229514BBC}"/>
              </a:ext>
            </a:extLst>
          </p:cNvPr>
          <p:cNvSpPr/>
          <p:nvPr/>
        </p:nvSpPr>
        <p:spPr>
          <a:xfrm>
            <a:off x="2148274" y="709713"/>
            <a:ext cx="731520" cy="1216152"/>
          </a:xfrm>
          <a:prstGeom prst="curved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: curvada hacia la derecha 11">
            <a:extLst>
              <a:ext uri="{FF2B5EF4-FFF2-40B4-BE49-F238E27FC236}">
                <a16:creationId xmlns:a16="http://schemas.microsoft.com/office/drawing/2014/main" id="{997E0A4C-3ACB-285D-87F0-3AFE67D6A878}"/>
              </a:ext>
            </a:extLst>
          </p:cNvPr>
          <p:cNvSpPr/>
          <p:nvPr/>
        </p:nvSpPr>
        <p:spPr>
          <a:xfrm rot="2371829">
            <a:off x="5634952" y="3024269"/>
            <a:ext cx="731520" cy="1216152"/>
          </a:xfrm>
          <a:prstGeom prst="curvedRightArrow">
            <a:avLst/>
          </a:prstGeom>
          <a:gradFill flip="none" rotWithShape="1">
            <a:gsLst>
              <a:gs pos="6100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0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9B727DE-9C16-360C-F34F-96B63BA5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020" y="2811218"/>
            <a:ext cx="5400600" cy="4176464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softEdge rad="215900"/>
          </a:effectLst>
        </p:spPr>
        <p:txBody>
          <a:bodyPr rtlCol="0"/>
          <a:lstStyle>
            <a:defPPr>
              <a:defRPr lang="en-US"/>
            </a:defPPr>
          </a:lstStyle>
          <a:p>
            <a:pPr algn="ctr"/>
            <a:r>
              <a:rPr lang="es-ES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“Quien desee recorrer este camino deberá </a:t>
            </a:r>
            <a:r>
              <a:rPr lang="es-ES" sz="36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mantener despierta, </a:t>
            </a:r>
            <a:br>
              <a:rPr lang="es-ES" sz="36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36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gran perseverancia, </a:t>
            </a:r>
            <a:br>
              <a:rPr lang="es-ES" sz="36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36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disposición para el sufrimiento</a:t>
            </a:r>
            <a:r>
              <a:rPr lang="es-ES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”. </a:t>
            </a:r>
            <a:br>
              <a:rPr lang="es-ES" sz="36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t-PT" sz="3600" dirty="0">
              <a:solidFill>
                <a:schemeClr val="accent5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39641A-C8EC-9667-8064-08AE5D7EA0F3}"/>
              </a:ext>
            </a:extLst>
          </p:cNvPr>
          <p:cNvSpPr txBox="1"/>
          <p:nvPr/>
        </p:nvSpPr>
        <p:spPr>
          <a:xfrm>
            <a:off x="515380" y="580173"/>
            <a:ext cx="5292588" cy="266098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431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mayor dolor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 de Cristo no está provocado por nuestro “pecado”, sino por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nuestra </a:t>
            </a: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resistencia interior</a:t>
            </a: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se opone a la redención. </a:t>
            </a:r>
          </a:p>
        </p:txBody>
      </p:sp>
      <p:pic>
        <p:nvPicPr>
          <p:cNvPr id="9" name="Picture 4" descr="CONTEMPLACIÓN DEL ICONO DE JESUCRISTO DEL MONASTERIO ORTODOXO DEL MONTE  SINAÍ, Siglo VI – La Belleza de los Iconos">
            <a:extLst>
              <a:ext uri="{FF2B5EF4-FFF2-40B4-BE49-F238E27FC236}">
                <a16:creationId xmlns:a16="http://schemas.microsoft.com/office/drawing/2014/main" id="{7467A72E-2396-7E76-63A4-C6B7AB2B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98" y="3297600"/>
            <a:ext cx="2610136" cy="3543293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: curvada hacia la derecha 11">
            <a:extLst>
              <a:ext uri="{FF2B5EF4-FFF2-40B4-BE49-F238E27FC236}">
                <a16:creationId xmlns:a16="http://schemas.microsoft.com/office/drawing/2014/main" id="{D10A71D2-290E-B8F7-B82E-4119514A1A4A}"/>
              </a:ext>
            </a:extLst>
          </p:cNvPr>
          <p:cNvSpPr/>
          <p:nvPr/>
        </p:nvSpPr>
        <p:spPr>
          <a:xfrm rot="16200000">
            <a:off x="4948498" y="2853810"/>
            <a:ext cx="877663" cy="1705374"/>
          </a:xfrm>
          <a:prstGeom prst="curved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7170" name="Picture 2" descr="Convence con tu discurso a través de la mirada - Mónica Galán Bravo">
            <a:extLst>
              <a:ext uri="{FF2B5EF4-FFF2-40B4-BE49-F238E27FC236}">
                <a16:creationId xmlns:a16="http://schemas.microsoft.com/office/drawing/2014/main" id="{495BA5E1-AB86-0524-BBC6-A1F565C0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-171400"/>
            <a:ext cx="4464496" cy="2970919"/>
          </a:xfrm>
          <a:prstGeom prst="rect">
            <a:avLst/>
          </a:prstGeom>
          <a:noFill/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1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AD7E4D-2845-1C65-C68C-17256EE5F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790" y="476672"/>
            <a:ext cx="3443025" cy="4896544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B7ED067-8C1B-4094-4872-B09308CE229E}"/>
              </a:ext>
            </a:extLst>
          </p:cNvPr>
          <p:cNvSpPr txBox="1"/>
          <p:nvPr/>
        </p:nvSpPr>
        <p:spPr>
          <a:xfrm>
            <a:off x="3411598" y="5805264"/>
            <a:ext cx="6098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>
              <a:buNone/>
            </a:pPr>
            <a:r>
              <a:rPr lang="pt-PT" sz="40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rPr>
              <a:t>E</a:t>
            </a:r>
            <a:r>
              <a:rPr lang="pt-PT" sz="4000" b="1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</a:rPr>
              <a:t>l Santo Nombre</a:t>
            </a:r>
          </a:p>
        </p:txBody>
      </p:sp>
    </p:spTree>
    <p:extLst>
      <p:ext uri="{BB962C8B-B14F-4D97-AF65-F5344CB8AC3E}">
        <p14:creationId xmlns:p14="http://schemas.microsoft.com/office/powerpoint/2010/main" val="62773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E871F-8A71-4B54-9AC0-53872985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7" descr="Flores blancas brotando sobre un fondo verde">
            <a:extLst>
              <a:ext uri="{FF2B5EF4-FFF2-40B4-BE49-F238E27FC236}">
                <a16:creationId xmlns:a16="http://schemas.microsoft.com/office/drawing/2014/main" id="{9216090A-A38A-013A-7A5E-FAA32CB3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314" y="571845"/>
            <a:ext cx="9812595" cy="6541730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5CA9396-9230-26EA-6958-F33B6E2C54C4}"/>
              </a:ext>
            </a:extLst>
          </p:cNvPr>
          <p:cNvSpPr txBox="1"/>
          <p:nvPr/>
        </p:nvSpPr>
        <p:spPr>
          <a:xfrm>
            <a:off x="1968175" y="468638"/>
            <a:ext cx="9046019" cy="6851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6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el ámbito contemplativo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72CB069-20E0-077D-3150-AFEE49C06F65}"/>
              </a:ext>
            </a:extLst>
          </p:cNvPr>
          <p:cNvSpPr txBox="1"/>
          <p:nvPr/>
        </p:nvSpPr>
        <p:spPr>
          <a:xfrm>
            <a:off x="-84348" y="2648099"/>
            <a:ext cx="3215680" cy="13145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032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contemplar</a:t>
            </a:r>
            <a:endParaRPr lang="es-ES" sz="44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93AC906-16C6-B030-27F6-C4A619FAD19D}"/>
              </a:ext>
            </a:extLst>
          </p:cNvPr>
          <p:cNvSpPr txBox="1"/>
          <p:nvPr/>
        </p:nvSpPr>
        <p:spPr>
          <a:xfrm>
            <a:off x="3075317" y="4023784"/>
            <a:ext cx="2426318" cy="12487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413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confiar</a:t>
            </a:r>
            <a:endParaRPr lang="es-E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D7CF788-0ECA-C84A-3817-C72568C7B60C}"/>
              </a:ext>
            </a:extLst>
          </p:cNvPr>
          <p:cNvSpPr txBox="1"/>
          <p:nvPr/>
        </p:nvSpPr>
        <p:spPr>
          <a:xfrm>
            <a:off x="5523930" y="4172880"/>
            <a:ext cx="3367608" cy="12487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04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amar.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D3D4703-C080-DA23-43DA-2F1BF7B619B9}"/>
              </a:ext>
            </a:extLst>
          </p:cNvPr>
          <p:cNvSpPr txBox="1"/>
          <p:nvPr/>
        </p:nvSpPr>
        <p:spPr>
          <a:xfrm>
            <a:off x="8241584" y="2835596"/>
            <a:ext cx="3650322" cy="1248740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odemos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padecer </a:t>
            </a:r>
          </a:p>
        </p:txBody>
      </p:sp>
      <p:sp>
        <p:nvSpPr>
          <p:cNvPr id="3" name="Flecha: a la derecha con bandas 2">
            <a:extLst>
              <a:ext uri="{FF2B5EF4-FFF2-40B4-BE49-F238E27FC236}">
                <a16:creationId xmlns:a16="http://schemas.microsoft.com/office/drawing/2014/main" id="{6FF2F951-C5C1-47D1-F78D-E9A63F9AF9E0}"/>
              </a:ext>
            </a:extLst>
          </p:cNvPr>
          <p:cNvSpPr/>
          <p:nvPr/>
        </p:nvSpPr>
        <p:spPr>
          <a:xfrm rot="5400000">
            <a:off x="3503444" y="2311077"/>
            <a:ext cx="2361607" cy="484632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: a la derecha con bandas 3">
            <a:extLst>
              <a:ext uri="{FF2B5EF4-FFF2-40B4-BE49-F238E27FC236}">
                <a16:creationId xmlns:a16="http://schemas.microsoft.com/office/drawing/2014/main" id="{53CEC305-49DF-67F7-A44B-83D63482EE00}"/>
              </a:ext>
            </a:extLst>
          </p:cNvPr>
          <p:cNvSpPr/>
          <p:nvPr/>
        </p:nvSpPr>
        <p:spPr>
          <a:xfrm rot="5400000">
            <a:off x="6032455" y="2311078"/>
            <a:ext cx="2361607" cy="484632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a la derecha con bandas 4">
            <a:extLst>
              <a:ext uri="{FF2B5EF4-FFF2-40B4-BE49-F238E27FC236}">
                <a16:creationId xmlns:a16="http://schemas.microsoft.com/office/drawing/2014/main" id="{396671B4-2ED0-408F-8066-1A6BC1CE1AAE}"/>
              </a:ext>
            </a:extLst>
          </p:cNvPr>
          <p:cNvSpPr/>
          <p:nvPr/>
        </p:nvSpPr>
        <p:spPr>
          <a:xfrm rot="5400000">
            <a:off x="7469216" y="2289305"/>
            <a:ext cx="2311643" cy="484632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a la derecha con bandas 5">
            <a:extLst>
              <a:ext uri="{FF2B5EF4-FFF2-40B4-BE49-F238E27FC236}">
                <a16:creationId xmlns:a16="http://schemas.microsoft.com/office/drawing/2014/main" id="{72C4B4BF-E6D2-2EB6-2935-FA6C78CC0AEF}"/>
              </a:ext>
            </a:extLst>
          </p:cNvPr>
          <p:cNvSpPr/>
          <p:nvPr/>
        </p:nvSpPr>
        <p:spPr>
          <a:xfrm rot="5400000">
            <a:off x="2091666" y="2233702"/>
            <a:ext cx="2361607" cy="484632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curvada hacia la derecha 12">
            <a:extLst>
              <a:ext uri="{FF2B5EF4-FFF2-40B4-BE49-F238E27FC236}">
                <a16:creationId xmlns:a16="http://schemas.microsoft.com/office/drawing/2014/main" id="{CD06D05F-4736-9C9F-FC60-857B34A9C725}"/>
              </a:ext>
            </a:extLst>
          </p:cNvPr>
          <p:cNvSpPr/>
          <p:nvPr/>
        </p:nvSpPr>
        <p:spPr>
          <a:xfrm rot="18657473">
            <a:off x="1405147" y="4174641"/>
            <a:ext cx="1170036" cy="2017166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B20927BE-F4C7-72BC-AC77-A1A8FA37B123}"/>
              </a:ext>
            </a:extLst>
          </p:cNvPr>
          <p:cNvSpPr/>
          <p:nvPr/>
        </p:nvSpPr>
        <p:spPr>
          <a:xfrm rot="16200000">
            <a:off x="5419492" y="5101993"/>
            <a:ext cx="1091332" cy="2011567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Flecha: curvada hacia la derecha 16">
            <a:extLst>
              <a:ext uri="{FF2B5EF4-FFF2-40B4-BE49-F238E27FC236}">
                <a16:creationId xmlns:a16="http://schemas.microsoft.com/office/drawing/2014/main" id="{5BFC0CF7-ACB8-94D5-F6C1-D8713D2BC937}"/>
              </a:ext>
            </a:extLst>
          </p:cNvPr>
          <p:cNvSpPr/>
          <p:nvPr/>
        </p:nvSpPr>
        <p:spPr>
          <a:xfrm rot="14056092">
            <a:off x="9109773" y="4362128"/>
            <a:ext cx="1017999" cy="1991779"/>
          </a:xfrm>
          <a:prstGeom prst="curvedRightArrow">
            <a:avLst>
              <a:gd name="adj1" fmla="val 25000"/>
              <a:gd name="adj2" fmla="val 45548"/>
              <a:gd name="adj3" fmla="val 25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  <p:bldP spid="20" grpId="0" animBg="1"/>
      <p:bldP spid="3" grpId="0" animBg="1"/>
      <p:bldP spid="4" grpId="0" animBg="1"/>
      <p:bldP spid="5" grpId="0" animBg="1"/>
      <p:bldP spid="6" grpId="0" animBg="1"/>
      <p:bldP spid="13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Por qué un Dios bueno permite el sufrimiento? - Revista Vive">
            <a:extLst>
              <a:ext uri="{FF2B5EF4-FFF2-40B4-BE49-F238E27FC236}">
                <a16:creationId xmlns:a16="http://schemas.microsoft.com/office/drawing/2014/main" id="{1BDFAEDD-3676-874F-F4BD-C778173BB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26" y="4949200"/>
            <a:ext cx="2480471" cy="190880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ufrimiento sin sentido | Diario Época Corrientes">
            <a:extLst>
              <a:ext uri="{FF2B5EF4-FFF2-40B4-BE49-F238E27FC236}">
                <a16:creationId xmlns:a16="http://schemas.microsoft.com/office/drawing/2014/main" id="{31569D5D-A6A0-7E76-0802-FC2F14FF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18" y="2011807"/>
            <a:ext cx="3312368" cy="3098206"/>
          </a:xfrm>
          <a:prstGeom prst="rect">
            <a:avLst/>
          </a:prstGeom>
          <a:noFill/>
          <a:effectLst>
            <a:softEdge rad="723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Sufrimiento - Qué es, definición y concepto">
            <a:extLst>
              <a:ext uri="{FF2B5EF4-FFF2-40B4-BE49-F238E27FC236}">
                <a16:creationId xmlns:a16="http://schemas.microsoft.com/office/drawing/2014/main" id="{D91CE097-1D71-7EBE-7009-28E3AB81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143"/>
            <a:ext cx="3816424" cy="2475888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F1B8CC1-A0E4-A9FE-704F-E116B1FA78CF}"/>
              </a:ext>
            </a:extLst>
          </p:cNvPr>
          <p:cNvSpPr txBox="1"/>
          <p:nvPr/>
        </p:nvSpPr>
        <p:spPr>
          <a:xfrm>
            <a:off x="2351584" y="1172909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Bradley Hand ITC" panose="03070402050302030203" pitchFamily="66" charset="0"/>
              </a:rPr>
              <a:t>La disposición para el sufrimiento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2CD9B8-FD69-16D2-97CF-02339C038365}"/>
              </a:ext>
            </a:extLst>
          </p:cNvPr>
          <p:cNvSpPr txBox="1"/>
          <p:nvPr/>
        </p:nvSpPr>
        <p:spPr>
          <a:xfrm>
            <a:off x="839416" y="2698031"/>
            <a:ext cx="1094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Bradley Hand ITC" panose="03070402050302030203" pitchFamily="66" charset="0"/>
              </a:rPr>
              <a:t>La disposición para </a:t>
            </a:r>
            <a:r>
              <a:rPr lang="es-ES" sz="7200" dirty="0">
                <a:latin typeface="Bradley Hand ITC" panose="03070402050302030203" pitchFamily="66" charset="0"/>
              </a:rPr>
              <a:t>el sufrimiento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E58F39-EEF7-FCB0-4470-41AB74C144AD}"/>
              </a:ext>
            </a:extLst>
          </p:cNvPr>
          <p:cNvSpPr txBox="1"/>
          <p:nvPr/>
        </p:nvSpPr>
        <p:spPr>
          <a:xfrm>
            <a:off x="1163452" y="4115431"/>
            <a:ext cx="102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>
                <a:latin typeface="Bradley Hand ITC" panose="03070402050302030203" pitchFamily="66" charset="0"/>
              </a:rPr>
              <a:t>La disposición </a:t>
            </a:r>
            <a:r>
              <a:rPr lang="es-ES" sz="4000" dirty="0">
                <a:latin typeface="Bradley Hand ITC" panose="03070402050302030203" pitchFamily="66" charset="0"/>
              </a:rPr>
              <a:t>para el sufrimiento </a:t>
            </a:r>
          </a:p>
        </p:txBody>
      </p:sp>
    </p:spTree>
    <p:extLst>
      <p:ext uri="{BB962C8B-B14F-4D97-AF65-F5344CB8AC3E}">
        <p14:creationId xmlns:p14="http://schemas.microsoft.com/office/powerpoint/2010/main" val="15162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85BB1-61D7-09B8-FDE8-8EC439A66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é es romantizar las injusticias sociales? | DKV 360">
            <a:extLst>
              <a:ext uri="{FF2B5EF4-FFF2-40B4-BE49-F238E27FC236}">
                <a16:creationId xmlns:a16="http://schemas.microsoft.com/office/drawing/2014/main" id="{B96B1847-48C9-9D07-0B8E-3254EDFA9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31" y="2415197"/>
            <a:ext cx="5009605" cy="3122183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F36366-2D34-0FEB-1336-52624C42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82785"/>
            <a:ext cx="4114800" cy="856526"/>
          </a:xfr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effectLst>
            <a:softEdge rad="76200"/>
          </a:effectLst>
        </p:spPr>
        <p:txBody>
          <a:bodyPr/>
          <a:lstStyle/>
          <a:p>
            <a:pPr rtl="0"/>
            <a:r>
              <a:rPr lang="pt-PT" sz="3200" noProof="0" dirty="0">
                <a:latin typeface="Bradley Hand ITC" panose="03070402050302030203" pitchFamily="66" charset="0"/>
              </a:rPr>
              <a:t>¿Padecer o rechazar?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D42955-B025-1C59-7415-900371FF0A17}"/>
              </a:ext>
            </a:extLst>
          </p:cNvPr>
          <p:cNvSpPr txBox="1"/>
          <p:nvPr/>
        </p:nvSpPr>
        <p:spPr>
          <a:xfrm>
            <a:off x="3431704" y="5268844"/>
            <a:ext cx="5720633" cy="1475404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terminaremos por temer los conflictos si no encaramos nuestras diferencias con los demás?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817933-6F6D-78D7-4B31-7CAA81953902}"/>
              </a:ext>
            </a:extLst>
          </p:cNvPr>
          <p:cNvSpPr txBox="1"/>
          <p:nvPr/>
        </p:nvSpPr>
        <p:spPr>
          <a:xfrm>
            <a:off x="3761651" y="1208329"/>
            <a:ext cx="4725363" cy="1475404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¿Por qué los cristianos, tendríamos que tolerar injusticias sin defendernos?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386896B-99C7-F14F-E0B5-07FC32F2C214}"/>
              </a:ext>
            </a:extLst>
          </p:cNvPr>
          <p:cNvSpPr txBox="1"/>
          <p:nvPr/>
        </p:nvSpPr>
        <p:spPr>
          <a:xfrm>
            <a:off x="8153400" y="2662620"/>
            <a:ext cx="3691527" cy="193642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¿Porque habríamos de eludir los problemas soportando todo pasivamente?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B83B79-2087-E85A-F350-3D8D4C03905A}"/>
              </a:ext>
            </a:extLst>
          </p:cNvPr>
          <p:cNvSpPr txBox="1"/>
          <p:nvPr/>
        </p:nvSpPr>
        <p:spPr>
          <a:xfrm>
            <a:off x="78160" y="2792479"/>
            <a:ext cx="3960440" cy="193642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¿No nos volveremos ineptos para la vida si asistimos inactivos a nuestras penurias?</a:t>
            </a:r>
          </a:p>
        </p:txBody>
      </p:sp>
    </p:spTree>
    <p:extLst>
      <p:ext uri="{BB962C8B-B14F-4D97-AF65-F5344CB8AC3E}">
        <p14:creationId xmlns:p14="http://schemas.microsoft.com/office/powerpoint/2010/main" val="116918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16E91-5439-81B1-86FC-A5A9CC0EE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ibuna Abierta. Aporofobia: ¿de dónde viene el odio a los pobres?">
            <a:extLst>
              <a:ext uri="{FF2B5EF4-FFF2-40B4-BE49-F238E27FC236}">
                <a16:creationId xmlns:a16="http://schemas.microsoft.com/office/drawing/2014/main" id="{038631C9-1005-B6D4-B606-57160327B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87" y="2420888"/>
            <a:ext cx="8237275" cy="4774827"/>
          </a:xfrm>
          <a:prstGeom prst="rect">
            <a:avLst/>
          </a:prstGeom>
          <a:noFill/>
          <a:effectLst>
            <a:softEdge rad="1130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C2B2C6D-87BF-498C-B883-E81C5898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0432" y="188640"/>
            <a:ext cx="4114800" cy="856526"/>
          </a:xfr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effectLst>
            <a:softEdge rad="76200"/>
          </a:effectLst>
        </p:spPr>
        <p:txBody>
          <a:bodyPr/>
          <a:lstStyle/>
          <a:p>
            <a:pPr rtl="0"/>
            <a:r>
              <a:rPr lang="pt-PT" sz="3200" noProof="0" dirty="0">
                <a:latin typeface="Bradley Hand ITC" panose="03070402050302030203" pitchFamily="66" charset="0"/>
              </a:rPr>
              <a:t>¿Padecer o rechazar?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FE24794-E428-9DC2-ACA1-F440CC46A66C}"/>
              </a:ext>
            </a:extLst>
          </p:cNvPr>
          <p:cNvSpPr txBox="1"/>
          <p:nvPr/>
        </p:nvSpPr>
        <p:spPr>
          <a:xfrm>
            <a:off x="8273224" y="2420888"/>
            <a:ext cx="3655424" cy="193642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¿Por qué no habríamos de luchar activamente contra la opresión de los pobres?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8AA76D-1A49-9E78-5DA1-72599B0FB244}"/>
              </a:ext>
            </a:extLst>
          </p:cNvPr>
          <p:cNvSpPr txBox="1"/>
          <p:nvPr/>
        </p:nvSpPr>
        <p:spPr>
          <a:xfrm>
            <a:off x="4000507" y="1340768"/>
            <a:ext cx="4114800" cy="1475404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 Por qué habríamos de tolerarlo todo, sin fijar límites a nada </a:t>
            </a: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s-ES" sz="2800" b="1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952970-B723-A4D8-A317-FACBEE8C3A20}"/>
              </a:ext>
            </a:extLst>
          </p:cNvPr>
          <p:cNvSpPr txBox="1"/>
          <p:nvPr/>
        </p:nvSpPr>
        <p:spPr>
          <a:xfrm>
            <a:off x="263352" y="2410903"/>
            <a:ext cx="3558204" cy="1475404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¿No es criminal ser espectadores inactivos de las injusticias?</a:t>
            </a:r>
          </a:p>
        </p:txBody>
      </p:sp>
    </p:spTree>
    <p:extLst>
      <p:ext uri="{BB962C8B-B14F-4D97-AF65-F5344CB8AC3E}">
        <p14:creationId xmlns:p14="http://schemas.microsoft.com/office/powerpoint/2010/main" val="10300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E6C233FF-B537-F031-1989-B1DCF5B1389E}"/>
              </a:ext>
            </a:extLst>
          </p:cNvPr>
          <p:cNvSpPr txBox="1"/>
          <p:nvPr/>
        </p:nvSpPr>
        <p:spPr>
          <a:xfrm>
            <a:off x="2393162" y="523619"/>
            <a:ext cx="7405676" cy="61927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necesario distinguir dos </a:t>
            </a:r>
            <a:r>
              <a:rPr lang="es-ES" sz="32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á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mbitos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38FC97-43CF-AAA0-6142-73FDDE350979}"/>
              </a:ext>
            </a:extLst>
          </p:cNvPr>
          <p:cNvSpPr txBox="1"/>
          <p:nvPr/>
        </p:nvSpPr>
        <p:spPr>
          <a:xfrm>
            <a:off x="3791744" y="4155639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Cada persona está simultáneamente situada en los dos ámbitos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F47BDBD-9254-662F-7DCF-CECE83C3713A}"/>
              </a:ext>
            </a:extLst>
          </p:cNvPr>
          <p:cNvSpPr txBox="1"/>
          <p:nvPr/>
        </p:nvSpPr>
        <p:spPr>
          <a:xfrm>
            <a:off x="7350897" y="2129411"/>
            <a:ext cx="4524164" cy="1870705"/>
          </a:xfrm>
          <a:prstGeom prst="rect">
            <a:avLst/>
          </a:prstGeom>
          <a:pattFill prst="horzBrick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ámbito de lo cotidiano, de la vida dirigida hacia afuera</a:t>
            </a:r>
            <a:r>
              <a:rPr lang="es-ES" sz="36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36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CD52BF-17E7-58EB-69E0-4CA23965BC2B}"/>
              </a:ext>
            </a:extLst>
          </p:cNvPr>
          <p:cNvSpPr txBox="1"/>
          <p:nvPr/>
        </p:nvSpPr>
        <p:spPr>
          <a:xfrm>
            <a:off x="726305" y="2234077"/>
            <a:ext cx="4114800" cy="1754326"/>
          </a:xfrm>
          <a:prstGeom prst="rect">
            <a:avLst/>
          </a:prstGeom>
          <a:pattFill prst="pct3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endParaRPr lang="es-ES" sz="3600" b="1" dirty="0"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s-ES" sz="36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ámbito</a:t>
            </a:r>
            <a:r>
              <a:rPr lang="es-ES" sz="3600" b="1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6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la interioridad </a:t>
            </a:r>
            <a:endParaRPr lang="es-ES" sz="3600" dirty="0">
              <a:latin typeface="Bradley Hand ITC" panose="03070402050302030203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1888760-237A-BBB2-2545-ACDBB0FA6119}"/>
              </a:ext>
            </a:extLst>
          </p:cNvPr>
          <p:cNvSpPr txBox="1"/>
          <p:nvPr/>
        </p:nvSpPr>
        <p:spPr>
          <a:xfrm>
            <a:off x="695400" y="5534161"/>
            <a:ext cx="3096344" cy="954107"/>
          </a:xfrm>
          <a:prstGeom prst="rect">
            <a:avLst/>
          </a:prstGeom>
          <a:pattFill prst="pct3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</a:rPr>
              <a:t>Ámbito interior de la envoltura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03B837-1101-0932-74A1-B753F296E1E3}"/>
              </a:ext>
            </a:extLst>
          </p:cNvPr>
          <p:cNvSpPr txBox="1"/>
          <p:nvPr/>
        </p:nvSpPr>
        <p:spPr>
          <a:xfrm>
            <a:off x="8778717" y="5380274"/>
            <a:ext cx="3096344" cy="954107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</a:rPr>
              <a:t>Ámbito exterior de la envoltura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3D1FB468-E856-7157-1F17-064A299BA10D}"/>
              </a:ext>
            </a:extLst>
          </p:cNvPr>
          <p:cNvSpPr/>
          <p:nvPr/>
        </p:nvSpPr>
        <p:spPr>
          <a:xfrm rot="2438638">
            <a:off x="4102032" y="119734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BC679D76-D7A5-7C4C-3831-2D555641BAFB}"/>
              </a:ext>
            </a:extLst>
          </p:cNvPr>
          <p:cNvSpPr/>
          <p:nvPr/>
        </p:nvSpPr>
        <p:spPr>
          <a:xfrm>
            <a:off x="2541388" y="419546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E5CDF4B9-D705-3DCC-FE67-0F42B1A7F9AD}"/>
              </a:ext>
            </a:extLst>
          </p:cNvPr>
          <p:cNvSpPr/>
          <p:nvPr/>
        </p:nvSpPr>
        <p:spPr>
          <a:xfrm rot="20082013">
            <a:off x="6569854" y="1234547"/>
            <a:ext cx="484632" cy="97840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A68600E1-1A60-A8D5-D6A3-804953C30F71}"/>
              </a:ext>
            </a:extLst>
          </p:cNvPr>
          <p:cNvSpPr/>
          <p:nvPr/>
        </p:nvSpPr>
        <p:spPr>
          <a:xfrm>
            <a:off x="9556523" y="4109582"/>
            <a:ext cx="484632" cy="97840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4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2" grpId="0" animBg="1"/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88C72-772D-794A-84AD-F84F73680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8543CBAF-190B-49D0-84C0-CDEB49A20D35}"/>
              </a:ext>
            </a:extLst>
          </p:cNvPr>
          <p:cNvSpPr/>
          <p:nvPr/>
        </p:nvSpPr>
        <p:spPr>
          <a:xfrm>
            <a:off x="977958" y="893127"/>
            <a:ext cx="5234196" cy="5071746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Imágenes de Mandalas para colorear">
            <a:extLst>
              <a:ext uri="{FF2B5EF4-FFF2-40B4-BE49-F238E27FC236}">
                <a16:creationId xmlns:a16="http://schemas.microsoft.com/office/drawing/2014/main" id="{36376D03-B28A-8B21-3E01-2C6C6EA46F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86" y="2349731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rculo: vacío 8">
            <a:extLst>
              <a:ext uri="{FF2B5EF4-FFF2-40B4-BE49-F238E27FC236}">
                <a16:creationId xmlns:a16="http://schemas.microsoft.com/office/drawing/2014/main" id="{17F51BCC-54E2-5945-199E-0301EE07225D}"/>
              </a:ext>
            </a:extLst>
          </p:cNvPr>
          <p:cNvSpPr/>
          <p:nvPr/>
        </p:nvSpPr>
        <p:spPr>
          <a:xfrm>
            <a:off x="1600371" y="1372827"/>
            <a:ext cx="4136178" cy="4112346"/>
          </a:xfrm>
          <a:prstGeom prst="donu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2DB22456-47DE-CA1C-56E6-6E89CCE01488}"/>
              </a:ext>
            </a:extLst>
          </p:cNvPr>
          <p:cNvSpPr/>
          <p:nvPr/>
        </p:nvSpPr>
        <p:spPr>
          <a:xfrm rot="3331864">
            <a:off x="6388393" y="1309277"/>
            <a:ext cx="516692" cy="13953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6209D17B-7E9D-2EF8-D9FA-F1C358675031}"/>
              </a:ext>
            </a:extLst>
          </p:cNvPr>
          <p:cNvSpPr/>
          <p:nvPr/>
        </p:nvSpPr>
        <p:spPr>
          <a:xfrm rot="19558160">
            <a:off x="862396" y="3293376"/>
            <a:ext cx="2300547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80FA2412-DD28-6852-1E86-AFD0BF02BCF7}"/>
              </a:ext>
            </a:extLst>
          </p:cNvPr>
          <p:cNvSpPr/>
          <p:nvPr/>
        </p:nvSpPr>
        <p:spPr>
          <a:xfrm rot="19558160">
            <a:off x="1348020" y="4160365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DDB3C1F6-B08D-A82D-0FCE-DDA4970C4F26}"/>
              </a:ext>
            </a:extLst>
          </p:cNvPr>
          <p:cNvSpPr/>
          <p:nvPr/>
        </p:nvSpPr>
        <p:spPr>
          <a:xfrm rot="19558160">
            <a:off x="2494255" y="3537086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0746CA-8F0D-0CE3-D18F-68F24DFB3E41}"/>
              </a:ext>
            </a:extLst>
          </p:cNvPr>
          <p:cNvSpPr txBox="1"/>
          <p:nvPr/>
        </p:nvSpPr>
        <p:spPr>
          <a:xfrm>
            <a:off x="7044429" y="464392"/>
            <a:ext cx="5002369" cy="2123658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la envoltura hacia afuera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tienen vigencia </a:t>
            </a:r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leyes que modifican el mundo</a:t>
            </a:r>
            <a:r>
              <a:rPr lang="es-ES" sz="2800" b="1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24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6463AB-D99B-7210-3A05-AAF24B0FBBBD}"/>
              </a:ext>
            </a:extLst>
          </p:cNvPr>
          <p:cNvSpPr txBox="1"/>
          <p:nvPr/>
        </p:nvSpPr>
        <p:spPr>
          <a:xfrm>
            <a:off x="1533455" y="649058"/>
            <a:ext cx="3925521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3048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Dentro de la envoltura, en el estrato oscuro y en el núcleo sano </a:t>
            </a:r>
          </a:p>
          <a:p>
            <a:pPr algn="ctr"/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4E3F9E-6677-9061-F863-E9CC33B6C469}"/>
              </a:ext>
            </a:extLst>
          </p:cNvPr>
          <p:cNvSpPr txBox="1"/>
          <p:nvPr/>
        </p:nvSpPr>
        <p:spPr>
          <a:xfrm>
            <a:off x="7012115" y="2769900"/>
            <a:ext cx="5002369" cy="2123658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debemos pensar </a:t>
            </a: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alcanzar metas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s-ES" sz="24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D4112D-6E21-A21F-08DD-74158FEEACC6}"/>
              </a:ext>
            </a:extLst>
          </p:cNvPr>
          <p:cNvSpPr txBox="1"/>
          <p:nvPr/>
        </p:nvSpPr>
        <p:spPr>
          <a:xfrm>
            <a:off x="2444165" y="3812677"/>
            <a:ext cx="3611784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3048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no se puede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pensar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ni actuar.</a:t>
            </a:r>
          </a:p>
          <a:p>
            <a:pPr algn="ctr"/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" grpId="0" animBg="1"/>
      <p:bldP spid="4" grpId="0" animBg="1"/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602_TF34316244_Win32" id="{77E1457E-92B3-4FAA-AF7B-27035F114E14}" vid="{58FC7C76-5E31-42F5-97F3-3A15C577216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4FA603-F875-4A03-93C9-402691CFAD8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customXml/itemProps2.xml><?xml version="1.0" encoding="utf-8"?>
<ds:datastoreItem xmlns:ds="http://schemas.openxmlformats.org/officeDocument/2006/customXml" ds:itemID="{2421B937-7172-47A3-B8EF-010B04CBBB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74BCD7-D258-485B-BD7F-372BBAC1E0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Estrutura de gotícula</Template>
  <TotalTime>5931</TotalTime>
  <Words>1485</Words>
  <Application>Microsoft Office PowerPoint</Application>
  <PresentationFormat>Panorámica</PresentationFormat>
  <Paragraphs>249</Paragraphs>
  <Slides>33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Abadi Extra Light</vt:lpstr>
      <vt:lpstr>Aptos</vt:lpstr>
      <vt:lpstr>Arial</vt:lpstr>
      <vt:lpstr>Bradley Hand ITC</vt:lpstr>
      <vt:lpstr>Calibri</vt:lpstr>
      <vt:lpstr>Courier New</vt:lpstr>
      <vt:lpstr>Symbol</vt:lpstr>
      <vt:lpstr>Wingdings</vt:lpstr>
      <vt:lpstr>Tema do Office</vt:lpstr>
      <vt:lpstr> Ejercicios de contemplación en la vida cotidiana</vt:lpstr>
      <vt:lpstr>El sexto tiempo o etapa:  la disposición para el sufrimiento    </vt:lpstr>
      <vt:lpstr>1. alocución  la disposición para el sufrimiento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. </vt:lpstr>
      <vt:lpstr> . </vt:lpstr>
      <vt:lpstr> 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“Quien desee recorrer este camino deberá mantener despierta,  con gran perseverancia,  la disposición para el sufrimiento”.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Vicente</dc:creator>
  <cp:lastModifiedBy>Pilar Sanchez Orozco</cp:lastModifiedBy>
  <cp:revision>103</cp:revision>
  <dcterms:created xsi:type="dcterms:W3CDTF">2024-11-01T17:25:07Z</dcterms:created>
  <dcterms:modified xsi:type="dcterms:W3CDTF">2025-07-09T13:27:56Z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