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60" r:id="rId5"/>
    <p:sldId id="302" r:id="rId6"/>
    <p:sldId id="303" r:id="rId7"/>
    <p:sldId id="361" r:id="rId8"/>
    <p:sldId id="383" r:id="rId9"/>
    <p:sldId id="304" r:id="rId10"/>
    <p:sldId id="318" r:id="rId11"/>
    <p:sldId id="305" r:id="rId12"/>
    <p:sldId id="374" r:id="rId13"/>
    <p:sldId id="375" r:id="rId14"/>
    <p:sldId id="376" r:id="rId15"/>
    <p:sldId id="377" r:id="rId16"/>
    <p:sldId id="378" r:id="rId17"/>
    <p:sldId id="301" r:id="rId18"/>
    <p:sldId id="344" r:id="rId19"/>
    <p:sldId id="317" r:id="rId20"/>
    <p:sldId id="372" r:id="rId21"/>
    <p:sldId id="310" r:id="rId22"/>
    <p:sldId id="394" r:id="rId23"/>
    <p:sldId id="373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95" r:id="rId33"/>
    <p:sldId id="370" r:id="rId34"/>
    <p:sldId id="384" r:id="rId35"/>
    <p:sldId id="371" r:id="rId36"/>
    <p:sldId id="385" r:id="rId37"/>
    <p:sldId id="386" r:id="rId38"/>
    <p:sldId id="387" r:id="rId39"/>
    <p:sldId id="389" r:id="rId40"/>
    <p:sldId id="393" r:id="rId41"/>
    <p:sldId id="390" r:id="rId42"/>
    <p:sldId id="391" r:id="rId43"/>
    <p:sldId id="392" r:id="rId44"/>
    <p:sldId id="281" r:id="rId45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FFFF99"/>
    <a:srgbClr val="A0E8B8"/>
    <a:srgbClr val="006600"/>
    <a:srgbClr val="FBA7FB"/>
    <a:srgbClr val="003300"/>
    <a:srgbClr val="FEB0ED"/>
    <a:srgbClr val="080808"/>
    <a:srgbClr val="001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061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4EDEF-9187-4535-B7B8-052F6D42FEE9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B63E8ED-1740-4BA3-B679-8AB9E5A4C117}">
      <dgm:prSet phldrT="[Texto]"/>
      <dgm:spPr/>
      <dgm:t>
        <a:bodyPr/>
        <a:lstStyle/>
        <a:p>
          <a:r>
            <a:rPr lang="es-ES" dirty="0">
              <a:solidFill>
                <a:schemeClr val="accent1">
                  <a:lumMod val="25000"/>
                </a:schemeClr>
              </a:solidFill>
            </a:rPr>
            <a:t>1. EL CONTACTO VISUAL Y LA DISTRACCIÓN</a:t>
          </a:r>
        </a:p>
      </dgm:t>
    </dgm:pt>
    <dgm:pt modelId="{7CE57CB5-E0F0-48D6-9BAC-64864EE63DAA}" type="parTrans" cxnId="{DBE48A25-F154-420A-BF35-64074248AA35}">
      <dgm:prSet/>
      <dgm:spPr/>
      <dgm:t>
        <a:bodyPr/>
        <a:lstStyle/>
        <a:p>
          <a:endParaRPr lang="es-ES"/>
        </a:p>
      </dgm:t>
    </dgm:pt>
    <dgm:pt modelId="{714E3C2E-9C4E-474D-AEBD-7036749E49E1}" type="sibTrans" cxnId="{DBE48A25-F154-420A-BF35-64074248AA35}">
      <dgm:prSet/>
      <dgm:spPr/>
      <dgm:t>
        <a:bodyPr/>
        <a:lstStyle/>
        <a:p>
          <a:endParaRPr lang="es-ES"/>
        </a:p>
      </dgm:t>
    </dgm:pt>
    <dgm:pt modelId="{1B32CB37-66BA-4622-82DF-2C37F128ECA8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2. EL SARMIENTO Y SU AFÁN DE RENDIMIENTO</a:t>
          </a:r>
        </a:p>
      </dgm:t>
    </dgm:pt>
    <dgm:pt modelId="{4CCECE98-30DE-4E0E-81B8-249904D836A5}" type="parTrans" cxnId="{01308147-BF7E-4614-A9BD-EA4AD1A190D0}">
      <dgm:prSet/>
      <dgm:spPr/>
      <dgm:t>
        <a:bodyPr/>
        <a:lstStyle/>
        <a:p>
          <a:endParaRPr lang="es-ES"/>
        </a:p>
      </dgm:t>
    </dgm:pt>
    <dgm:pt modelId="{1EA2FBE5-791B-4474-8865-B102C271B869}" type="sibTrans" cxnId="{01308147-BF7E-4614-A9BD-EA4AD1A190D0}">
      <dgm:prSet/>
      <dgm:spPr/>
      <dgm:t>
        <a:bodyPr/>
        <a:lstStyle/>
        <a:p>
          <a:endParaRPr lang="es-ES"/>
        </a:p>
      </dgm:t>
    </dgm:pt>
    <dgm:pt modelId="{39127D54-449C-49B4-BA46-325401B412AB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3.LA PENA DE NUESTROS PECADOS</a:t>
          </a:r>
        </a:p>
      </dgm:t>
    </dgm:pt>
    <dgm:pt modelId="{C87F9876-F420-4DC8-A779-006966A4AED1}" type="parTrans" cxnId="{3054CC7D-1EF1-44F4-80EA-DDF6386C2098}">
      <dgm:prSet/>
      <dgm:spPr/>
      <dgm:t>
        <a:bodyPr/>
        <a:lstStyle/>
        <a:p>
          <a:endParaRPr lang="es-ES"/>
        </a:p>
      </dgm:t>
    </dgm:pt>
    <dgm:pt modelId="{77657BD3-B5D0-4FB1-8CF8-2BE4CFF22B3D}" type="sibTrans" cxnId="{3054CC7D-1EF1-44F4-80EA-DDF6386C2098}">
      <dgm:prSet/>
      <dgm:spPr/>
      <dgm:t>
        <a:bodyPr/>
        <a:lstStyle/>
        <a:p>
          <a:endParaRPr lang="es-ES"/>
        </a:p>
      </dgm:t>
    </dgm:pt>
    <dgm:pt modelId="{02AE1505-9CD4-4CEA-9B79-1F2CC1500390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4.LA ORIENTACIÓN DEL HOMBRE HACIA DIOS EN LAS ESCRITURAS</a:t>
          </a:r>
        </a:p>
      </dgm:t>
    </dgm:pt>
    <dgm:pt modelId="{BC4202F5-9EA8-4977-AB3F-19374340CFFB}" type="parTrans" cxnId="{70515AD9-52DB-4165-BAFF-8A0F380B6621}">
      <dgm:prSet/>
      <dgm:spPr/>
      <dgm:t>
        <a:bodyPr/>
        <a:lstStyle/>
        <a:p>
          <a:endParaRPr lang="es-ES"/>
        </a:p>
      </dgm:t>
    </dgm:pt>
    <dgm:pt modelId="{47CCCF6C-6CA1-4264-9381-3D5B0A0DF220}" type="sibTrans" cxnId="{70515AD9-52DB-4165-BAFF-8A0F380B6621}">
      <dgm:prSet/>
      <dgm:spPr/>
      <dgm:t>
        <a:bodyPr/>
        <a:lstStyle/>
        <a:p>
          <a:endParaRPr lang="es-ES"/>
        </a:p>
      </dgm:t>
    </dgm:pt>
    <dgm:pt modelId="{EFB62EAD-9D1A-485E-9680-3D483542B06A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5.EL EJEMPLO DE LOS SANTOS</a:t>
          </a:r>
        </a:p>
      </dgm:t>
    </dgm:pt>
    <dgm:pt modelId="{F4478469-5877-4D0F-B9CE-2C6454C24EC6}" type="parTrans" cxnId="{E892C6A3-51CF-4092-827D-B01E2E017D75}">
      <dgm:prSet/>
      <dgm:spPr/>
      <dgm:t>
        <a:bodyPr/>
        <a:lstStyle/>
        <a:p>
          <a:endParaRPr lang="es-ES"/>
        </a:p>
      </dgm:t>
    </dgm:pt>
    <dgm:pt modelId="{AE8C084E-6C65-4B32-90DF-8652579AB5BE}" type="sibTrans" cxnId="{E892C6A3-51CF-4092-827D-B01E2E017D75}">
      <dgm:prSet/>
      <dgm:spPr/>
      <dgm:t>
        <a:bodyPr/>
        <a:lstStyle/>
        <a:p>
          <a:endParaRPr lang="es-ES"/>
        </a:p>
      </dgm:t>
    </dgm:pt>
    <dgm:pt modelId="{CB73D6F8-A9B5-4E17-B5F1-1C35D8CCC21F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6. EL ERROR MÁS FRECUENTE EN LA MEDITACIÓN</a:t>
          </a:r>
        </a:p>
      </dgm:t>
    </dgm:pt>
    <dgm:pt modelId="{85F1F02E-9BD6-4B21-AECC-356ADEA45ACB}" type="parTrans" cxnId="{64620F90-3146-44FB-B4AA-0E4CD1BC84A2}">
      <dgm:prSet/>
      <dgm:spPr/>
      <dgm:t>
        <a:bodyPr/>
        <a:lstStyle/>
        <a:p>
          <a:endParaRPr lang="es-ES"/>
        </a:p>
      </dgm:t>
    </dgm:pt>
    <dgm:pt modelId="{FE898AE3-49D4-40C6-BE2D-819E0753E828}" type="sibTrans" cxnId="{64620F90-3146-44FB-B4AA-0E4CD1BC84A2}">
      <dgm:prSet/>
      <dgm:spPr/>
      <dgm:t>
        <a:bodyPr/>
        <a:lstStyle/>
        <a:p>
          <a:endParaRPr lang="es-ES"/>
        </a:p>
      </dgm:t>
    </dgm:pt>
    <dgm:pt modelId="{CA619A65-27BC-4F16-8C24-37FEDDF70C90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s-ES" dirty="0">
              <a:solidFill>
                <a:schemeClr val="accent1">
                  <a:lumMod val="25000"/>
                </a:schemeClr>
              </a:solidFill>
            </a:rPr>
            <a:t>7. EL DESEO DE INMEDIATEZ</a:t>
          </a:r>
        </a:p>
      </dgm:t>
    </dgm:pt>
    <dgm:pt modelId="{2131F1D0-8BDB-4407-9DC5-B6DFA9751A87}" type="parTrans" cxnId="{3483F0E5-BED4-4C66-87AC-D59C87A2D59A}">
      <dgm:prSet/>
      <dgm:spPr/>
      <dgm:t>
        <a:bodyPr/>
        <a:lstStyle/>
        <a:p>
          <a:endParaRPr lang="es-ES"/>
        </a:p>
      </dgm:t>
    </dgm:pt>
    <dgm:pt modelId="{37326D86-8FD1-403F-9C5E-0A3ADF06E401}" type="sibTrans" cxnId="{3483F0E5-BED4-4C66-87AC-D59C87A2D59A}">
      <dgm:prSet/>
      <dgm:spPr/>
      <dgm:t>
        <a:bodyPr/>
        <a:lstStyle/>
        <a:p>
          <a:endParaRPr lang="es-ES"/>
        </a:p>
      </dgm:t>
    </dgm:pt>
    <dgm:pt modelId="{AD03F166-A902-4D64-A49E-8C9DC4D761B7}" type="pres">
      <dgm:prSet presAssocID="{5C04EDEF-9187-4535-B7B8-052F6D42FEE9}" presName="linear" presStyleCnt="0">
        <dgm:presLayoutVars>
          <dgm:dir/>
          <dgm:animLvl val="lvl"/>
          <dgm:resizeHandles val="exact"/>
        </dgm:presLayoutVars>
      </dgm:prSet>
      <dgm:spPr/>
    </dgm:pt>
    <dgm:pt modelId="{8EFD1129-1B31-4055-BED2-4562E35C2D6F}" type="pres">
      <dgm:prSet presAssocID="{1B63E8ED-1740-4BA3-B679-8AB9E5A4C117}" presName="parentLin" presStyleCnt="0"/>
      <dgm:spPr/>
    </dgm:pt>
    <dgm:pt modelId="{E3EEF95C-35B5-4107-B687-A2E77581AFDC}" type="pres">
      <dgm:prSet presAssocID="{1B63E8ED-1740-4BA3-B679-8AB9E5A4C117}" presName="parentLeftMargin" presStyleLbl="node1" presStyleIdx="0" presStyleCnt="7"/>
      <dgm:spPr/>
    </dgm:pt>
    <dgm:pt modelId="{65930C6D-1A21-4DBE-9FA0-461025D9C5EA}" type="pres">
      <dgm:prSet presAssocID="{1B63E8ED-1740-4BA3-B679-8AB9E5A4C11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78BEC15-A242-42BF-ACA2-BC63FE8E520D}" type="pres">
      <dgm:prSet presAssocID="{1B63E8ED-1740-4BA3-B679-8AB9E5A4C117}" presName="negativeSpace" presStyleCnt="0"/>
      <dgm:spPr/>
    </dgm:pt>
    <dgm:pt modelId="{4BA6DAFA-1720-4286-B4C5-342CC7EE1789}" type="pres">
      <dgm:prSet presAssocID="{1B63E8ED-1740-4BA3-B679-8AB9E5A4C117}" presName="childText" presStyleLbl="conFgAcc1" presStyleIdx="0" presStyleCnt="7">
        <dgm:presLayoutVars>
          <dgm:bulletEnabled val="1"/>
        </dgm:presLayoutVars>
      </dgm:prSet>
      <dgm:spPr/>
    </dgm:pt>
    <dgm:pt modelId="{5F0CD681-2914-423A-86A6-8CFB7EFED4C7}" type="pres">
      <dgm:prSet presAssocID="{714E3C2E-9C4E-474D-AEBD-7036749E49E1}" presName="spaceBetweenRectangles" presStyleCnt="0"/>
      <dgm:spPr/>
    </dgm:pt>
    <dgm:pt modelId="{85304E29-B173-4EA9-B859-DBDDDC2520F9}" type="pres">
      <dgm:prSet presAssocID="{1B32CB37-66BA-4622-82DF-2C37F128ECA8}" presName="parentLin" presStyleCnt="0"/>
      <dgm:spPr/>
    </dgm:pt>
    <dgm:pt modelId="{C46B14C8-0AAF-44AD-A47E-F6B682891951}" type="pres">
      <dgm:prSet presAssocID="{1B32CB37-66BA-4622-82DF-2C37F128ECA8}" presName="parentLeftMargin" presStyleLbl="node1" presStyleIdx="0" presStyleCnt="7"/>
      <dgm:spPr/>
    </dgm:pt>
    <dgm:pt modelId="{51CDD7C2-4171-435C-9E55-0966529981F5}" type="pres">
      <dgm:prSet presAssocID="{1B32CB37-66BA-4622-82DF-2C37F128ECA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4E7A250-FAE4-4A81-988F-7A215D9F6483}" type="pres">
      <dgm:prSet presAssocID="{1B32CB37-66BA-4622-82DF-2C37F128ECA8}" presName="negativeSpace" presStyleCnt="0"/>
      <dgm:spPr/>
    </dgm:pt>
    <dgm:pt modelId="{799CBB58-EDCB-4BD0-A4F6-89A972DE8C08}" type="pres">
      <dgm:prSet presAssocID="{1B32CB37-66BA-4622-82DF-2C37F128ECA8}" presName="childText" presStyleLbl="conFgAcc1" presStyleIdx="1" presStyleCnt="7">
        <dgm:presLayoutVars>
          <dgm:bulletEnabled val="1"/>
        </dgm:presLayoutVars>
      </dgm:prSet>
      <dgm:spPr/>
    </dgm:pt>
    <dgm:pt modelId="{CE9402A7-920D-4B59-B4D7-5F73DCD07605}" type="pres">
      <dgm:prSet presAssocID="{1EA2FBE5-791B-4474-8865-B102C271B869}" presName="spaceBetweenRectangles" presStyleCnt="0"/>
      <dgm:spPr/>
    </dgm:pt>
    <dgm:pt modelId="{F9FFB530-F6D0-471B-8681-75A71898334F}" type="pres">
      <dgm:prSet presAssocID="{39127D54-449C-49B4-BA46-325401B412AB}" presName="parentLin" presStyleCnt="0"/>
      <dgm:spPr/>
    </dgm:pt>
    <dgm:pt modelId="{F7F37796-D47F-4761-9568-4EBA272A1628}" type="pres">
      <dgm:prSet presAssocID="{39127D54-449C-49B4-BA46-325401B412AB}" presName="parentLeftMargin" presStyleLbl="node1" presStyleIdx="1" presStyleCnt="7"/>
      <dgm:spPr/>
    </dgm:pt>
    <dgm:pt modelId="{4E25C247-262A-4F3C-800E-09624640D5F2}" type="pres">
      <dgm:prSet presAssocID="{39127D54-449C-49B4-BA46-325401B412A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BBF83B2-1833-47A9-844D-9BF53BD2ED4A}" type="pres">
      <dgm:prSet presAssocID="{39127D54-449C-49B4-BA46-325401B412AB}" presName="negativeSpace" presStyleCnt="0"/>
      <dgm:spPr/>
    </dgm:pt>
    <dgm:pt modelId="{37147F82-78C2-4BAF-A223-A89E7D9CC81D}" type="pres">
      <dgm:prSet presAssocID="{39127D54-449C-49B4-BA46-325401B412AB}" presName="childText" presStyleLbl="conFgAcc1" presStyleIdx="2" presStyleCnt="7">
        <dgm:presLayoutVars>
          <dgm:bulletEnabled val="1"/>
        </dgm:presLayoutVars>
      </dgm:prSet>
      <dgm:spPr/>
    </dgm:pt>
    <dgm:pt modelId="{434EA77F-3188-44DB-8057-84D9CB2CBD3E}" type="pres">
      <dgm:prSet presAssocID="{77657BD3-B5D0-4FB1-8CF8-2BE4CFF22B3D}" presName="spaceBetweenRectangles" presStyleCnt="0"/>
      <dgm:spPr/>
    </dgm:pt>
    <dgm:pt modelId="{CC542805-15F7-4C3F-9607-622A07D946CA}" type="pres">
      <dgm:prSet presAssocID="{02AE1505-9CD4-4CEA-9B79-1F2CC1500390}" presName="parentLin" presStyleCnt="0"/>
      <dgm:spPr/>
    </dgm:pt>
    <dgm:pt modelId="{3A6168AB-CFEC-410A-99E9-2C50FFBC8D4D}" type="pres">
      <dgm:prSet presAssocID="{02AE1505-9CD4-4CEA-9B79-1F2CC1500390}" presName="parentLeftMargin" presStyleLbl="node1" presStyleIdx="2" presStyleCnt="7"/>
      <dgm:spPr/>
    </dgm:pt>
    <dgm:pt modelId="{29C6EBAB-1D2B-4F4C-9AAC-6E1A9BCD1625}" type="pres">
      <dgm:prSet presAssocID="{02AE1505-9CD4-4CEA-9B79-1F2CC150039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135DA54-7277-4EAF-BC4F-4640A1C99FAF}" type="pres">
      <dgm:prSet presAssocID="{02AE1505-9CD4-4CEA-9B79-1F2CC1500390}" presName="negativeSpace" presStyleCnt="0"/>
      <dgm:spPr/>
    </dgm:pt>
    <dgm:pt modelId="{EF3F850A-4560-49AD-9EF2-16F6A2AC5529}" type="pres">
      <dgm:prSet presAssocID="{02AE1505-9CD4-4CEA-9B79-1F2CC1500390}" presName="childText" presStyleLbl="conFgAcc1" presStyleIdx="3" presStyleCnt="7">
        <dgm:presLayoutVars>
          <dgm:bulletEnabled val="1"/>
        </dgm:presLayoutVars>
      </dgm:prSet>
      <dgm:spPr/>
    </dgm:pt>
    <dgm:pt modelId="{74F34885-D8A0-475D-AE0C-074DF896C7DD}" type="pres">
      <dgm:prSet presAssocID="{47CCCF6C-6CA1-4264-9381-3D5B0A0DF220}" presName="spaceBetweenRectangles" presStyleCnt="0"/>
      <dgm:spPr/>
    </dgm:pt>
    <dgm:pt modelId="{1819A38F-0839-465A-A47C-DE2D1507EF43}" type="pres">
      <dgm:prSet presAssocID="{EFB62EAD-9D1A-485E-9680-3D483542B06A}" presName="parentLin" presStyleCnt="0"/>
      <dgm:spPr/>
    </dgm:pt>
    <dgm:pt modelId="{1E34CCB3-7FF7-4F04-A10E-46FD09631873}" type="pres">
      <dgm:prSet presAssocID="{EFB62EAD-9D1A-485E-9680-3D483542B06A}" presName="parentLeftMargin" presStyleLbl="node1" presStyleIdx="3" presStyleCnt="7"/>
      <dgm:spPr/>
    </dgm:pt>
    <dgm:pt modelId="{FD6BD5CB-AD1F-48E3-906A-2982E99F19D4}" type="pres">
      <dgm:prSet presAssocID="{EFB62EAD-9D1A-485E-9680-3D483542B0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8ABF652-098C-4607-96DE-F09F03F0E342}" type="pres">
      <dgm:prSet presAssocID="{EFB62EAD-9D1A-485E-9680-3D483542B06A}" presName="negativeSpace" presStyleCnt="0"/>
      <dgm:spPr/>
    </dgm:pt>
    <dgm:pt modelId="{865772C6-4839-46B5-B0C3-ABB443395660}" type="pres">
      <dgm:prSet presAssocID="{EFB62EAD-9D1A-485E-9680-3D483542B06A}" presName="childText" presStyleLbl="conFgAcc1" presStyleIdx="4" presStyleCnt="7">
        <dgm:presLayoutVars>
          <dgm:bulletEnabled val="1"/>
        </dgm:presLayoutVars>
      </dgm:prSet>
      <dgm:spPr/>
    </dgm:pt>
    <dgm:pt modelId="{B4401048-2B36-4D9F-B9E7-8E83B30D4796}" type="pres">
      <dgm:prSet presAssocID="{AE8C084E-6C65-4B32-90DF-8652579AB5BE}" presName="spaceBetweenRectangles" presStyleCnt="0"/>
      <dgm:spPr/>
    </dgm:pt>
    <dgm:pt modelId="{4D4706F7-0A56-4C60-94CA-15C40098FB2B}" type="pres">
      <dgm:prSet presAssocID="{CB73D6F8-A9B5-4E17-B5F1-1C35D8CCC21F}" presName="parentLin" presStyleCnt="0"/>
      <dgm:spPr/>
    </dgm:pt>
    <dgm:pt modelId="{A1E7A358-E197-497C-9297-A0F6B16E7274}" type="pres">
      <dgm:prSet presAssocID="{CB73D6F8-A9B5-4E17-B5F1-1C35D8CCC21F}" presName="parentLeftMargin" presStyleLbl="node1" presStyleIdx="4" presStyleCnt="7"/>
      <dgm:spPr/>
    </dgm:pt>
    <dgm:pt modelId="{774FB6C2-2A97-4B46-B726-2EA885F3E5B3}" type="pres">
      <dgm:prSet presAssocID="{CB73D6F8-A9B5-4E17-B5F1-1C35D8CCC21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FF11726-BEC7-4288-A304-FD672FFC8764}" type="pres">
      <dgm:prSet presAssocID="{CB73D6F8-A9B5-4E17-B5F1-1C35D8CCC21F}" presName="negativeSpace" presStyleCnt="0"/>
      <dgm:spPr/>
    </dgm:pt>
    <dgm:pt modelId="{95ABB61E-DFD3-42AD-9DD6-770BFCBDB71C}" type="pres">
      <dgm:prSet presAssocID="{CB73D6F8-A9B5-4E17-B5F1-1C35D8CCC21F}" presName="childText" presStyleLbl="conFgAcc1" presStyleIdx="5" presStyleCnt="7">
        <dgm:presLayoutVars>
          <dgm:bulletEnabled val="1"/>
        </dgm:presLayoutVars>
      </dgm:prSet>
      <dgm:spPr/>
    </dgm:pt>
    <dgm:pt modelId="{6E58C181-30EE-4A91-9B11-0D4C6CF5E0C2}" type="pres">
      <dgm:prSet presAssocID="{FE898AE3-49D4-40C6-BE2D-819E0753E828}" presName="spaceBetweenRectangles" presStyleCnt="0"/>
      <dgm:spPr/>
    </dgm:pt>
    <dgm:pt modelId="{2776780D-47CB-441A-B209-7B976BAFBF40}" type="pres">
      <dgm:prSet presAssocID="{CA619A65-27BC-4F16-8C24-37FEDDF70C90}" presName="parentLin" presStyleCnt="0"/>
      <dgm:spPr/>
    </dgm:pt>
    <dgm:pt modelId="{A83263CD-CB8D-4FFB-BD6A-7C2AAFCEC5D2}" type="pres">
      <dgm:prSet presAssocID="{CA619A65-27BC-4F16-8C24-37FEDDF70C90}" presName="parentLeftMargin" presStyleLbl="node1" presStyleIdx="5" presStyleCnt="7"/>
      <dgm:spPr/>
    </dgm:pt>
    <dgm:pt modelId="{B3A24010-587E-4E4F-A029-82C8744077DD}" type="pres">
      <dgm:prSet presAssocID="{CA619A65-27BC-4F16-8C24-37FEDDF70C90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E99AC9FC-9073-47E3-8D71-C62D662DE272}" type="pres">
      <dgm:prSet presAssocID="{CA619A65-27BC-4F16-8C24-37FEDDF70C90}" presName="negativeSpace" presStyleCnt="0"/>
      <dgm:spPr/>
    </dgm:pt>
    <dgm:pt modelId="{8CE7DE5C-581E-4D8D-A2EB-F8E4C0D130AF}" type="pres">
      <dgm:prSet presAssocID="{CA619A65-27BC-4F16-8C24-37FEDDF70C9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9611502-D396-4E81-86D5-1C4A7708AD65}" type="presOf" srcId="{1B63E8ED-1740-4BA3-B679-8AB9E5A4C117}" destId="{65930C6D-1A21-4DBE-9FA0-461025D9C5EA}" srcOrd="1" destOrd="0" presId="urn:microsoft.com/office/officeart/2005/8/layout/list1"/>
    <dgm:cxn modelId="{4B17F90D-DD7D-4B1C-8835-E52C08D8451A}" type="presOf" srcId="{02AE1505-9CD4-4CEA-9B79-1F2CC1500390}" destId="{29C6EBAB-1D2B-4F4C-9AAC-6E1A9BCD1625}" srcOrd="1" destOrd="0" presId="urn:microsoft.com/office/officeart/2005/8/layout/list1"/>
    <dgm:cxn modelId="{DBE48A25-F154-420A-BF35-64074248AA35}" srcId="{5C04EDEF-9187-4535-B7B8-052F6D42FEE9}" destId="{1B63E8ED-1740-4BA3-B679-8AB9E5A4C117}" srcOrd="0" destOrd="0" parTransId="{7CE57CB5-E0F0-48D6-9BAC-64864EE63DAA}" sibTransId="{714E3C2E-9C4E-474D-AEBD-7036749E49E1}"/>
    <dgm:cxn modelId="{D2E4EB46-CB72-4BF5-B209-1007B2F81700}" type="presOf" srcId="{EFB62EAD-9D1A-485E-9680-3D483542B06A}" destId="{1E34CCB3-7FF7-4F04-A10E-46FD09631873}" srcOrd="0" destOrd="0" presId="urn:microsoft.com/office/officeart/2005/8/layout/list1"/>
    <dgm:cxn modelId="{01308147-BF7E-4614-A9BD-EA4AD1A190D0}" srcId="{5C04EDEF-9187-4535-B7B8-052F6D42FEE9}" destId="{1B32CB37-66BA-4622-82DF-2C37F128ECA8}" srcOrd="1" destOrd="0" parTransId="{4CCECE98-30DE-4E0E-81B8-249904D836A5}" sibTransId="{1EA2FBE5-791B-4474-8865-B102C271B869}"/>
    <dgm:cxn modelId="{80D2C86B-D95C-4238-B512-346B196CE8BC}" type="presOf" srcId="{5C04EDEF-9187-4535-B7B8-052F6D42FEE9}" destId="{AD03F166-A902-4D64-A49E-8C9DC4D761B7}" srcOrd="0" destOrd="0" presId="urn:microsoft.com/office/officeart/2005/8/layout/list1"/>
    <dgm:cxn modelId="{20CE2E4C-27C3-4699-AAC9-4F18BDE5FF12}" type="presOf" srcId="{CB73D6F8-A9B5-4E17-B5F1-1C35D8CCC21F}" destId="{A1E7A358-E197-497C-9297-A0F6B16E7274}" srcOrd="0" destOrd="0" presId="urn:microsoft.com/office/officeart/2005/8/layout/list1"/>
    <dgm:cxn modelId="{CDE6CA4C-32BE-42F7-92E8-F98ED112D3F2}" type="presOf" srcId="{CA619A65-27BC-4F16-8C24-37FEDDF70C90}" destId="{A83263CD-CB8D-4FFB-BD6A-7C2AAFCEC5D2}" srcOrd="0" destOrd="0" presId="urn:microsoft.com/office/officeart/2005/8/layout/list1"/>
    <dgm:cxn modelId="{3054CC7D-1EF1-44F4-80EA-DDF6386C2098}" srcId="{5C04EDEF-9187-4535-B7B8-052F6D42FEE9}" destId="{39127D54-449C-49B4-BA46-325401B412AB}" srcOrd="2" destOrd="0" parTransId="{C87F9876-F420-4DC8-A779-006966A4AED1}" sibTransId="{77657BD3-B5D0-4FB1-8CF8-2BE4CFF22B3D}"/>
    <dgm:cxn modelId="{64620F90-3146-44FB-B4AA-0E4CD1BC84A2}" srcId="{5C04EDEF-9187-4535-B7B8-052F6D42FEE9}" destId="{CB73D6F8-A9B5-4E17-B5F1-1C35D8CCC21F}" srcOrd="5" destOrd="0" parTransId="{85F1F02E-9BD6-4B21-AECC-356ADEA45ACB}" sibTransId="{FE898AE3-49D4-40C6-BE2D-819E0753E828}"/>
    <dgm:cxn modelId="{E892C6A3-51CF-4092-827D-B01E2E017D75}" srcId="{5C04EDEF-9187-4535-B7B8-052F6D42FEE9}" destId="{EFB62EAD-9D1A-485E-9680-3D483542B06A}" srcOrd="4" destOrd="0" parTransId="{F4478469-5877-4D0F-B9CE-2C6454C24EC6}" sibTransId="{AE8C084E-6C65-4B32-90DF-8652579AB5BE}"/>
    <dgm:cxn modelId="{1E2A81A9-F924-476A-80F7-3E9725170AF3}" type="presOf" srcId="{39127D54-449C-49B4-BA46-325401B412AB}" destId="{4E25C247-262A-4F3C-800E-09624640D5F2}" srcOrd="1" destOrd="0" presId="urn:microsoft.com/office/officeart/2005/8/layout/list1"/>
    <dgm:cxn modelId="{5B68CFB9-202A-4C3E-9624-88BA4D3BC4D6}" type="presOf" srcId="{CA619A65-27BC-4F16-8C24-37FEDDF70C90}" destId="{B3A24010-587E-4E4F-A029-82C8744077DD}" srcOrd="1" destOrd="0" presId="urn:microsoft.com/office/officeart/2005/8/layout/list1"/>
    <dgm:cxn modelId="{7A7292BB-5976-4D56-BE9F-FFE167458993}" type="presOf" srcId="{1B32CB37-66BA-4622-82DF-2C37F128ECA8}" destId="{51CDD7C2-4171-435C-9E55-0966529981F5}" srcOrd="1" destOrd="0" presId="urn:microsoft.com/office/officeart/2005/8/layout/list1"/>
    <dgm:cxn modelId="{3D3FA5C2-4D4A-4642-8166-B5B590F42AE3}" type="presOf" srcId="{EFB62EAD-9D1A-485E-9680-3D483542B06A}" destId="{FD6BD5CB-AD1F-48E3-906A-2982E99F19D4}" srcOrd="1" destOrd="0" presId="urn:microsoft.com/office/officeart/2005/8/layout/list1"/>
    <dgm:cxn modelId="{5BD65DC7-4E52-41BC-A08C-D26E3958246C}" type="presOf" srcId="{1B63E8ED-1740-4BA3-B679-8AB9E5A4C117}" destId="{E3EEF95C-35B5-4107-B687-A2E77581AFDC}" srcOrd="0" destOrd="0" presId="urn:microsoft.com/office/officeart/2005/8/layout/list1"/>
    <dgm:cxn modelId="{3A0BA1CD-8599-4120-ADE4-2EC524BE563D}" type="presOf" srcId="{39127D54-449C-49B4-BA46-325401B412AB}" destId="{F7F37796-D47F-4761-9568-4EBA272A1628}" srcOrd="0" destOrd="0" presId="urn:microsoft.com/office/officeart/2005/8/layout/list1"/>
    <dgm:cxn modelId="{14D4C8CD-96E2-42D2-AFBC-74741358823B}" type="presOf" srcId="{02AE1505-9CD4-4CEA-9B79-1F2CC1500390}" destId="{3A6168AB-CFEC-410A-99E9-2C50FFBC8D4D}" srcOrd="0" destOrd="0" presId="urn:microsoft.com/office/officeart/2005/8/layout/list1"/>
    <dgm:cxn modelId="{70515AD9-52DB-4165-BAFF-8A0F380B6621}" srcId="{5C04EDEF-9187-4535-B7B8-052F6D42FEE9}" destId="{02AE1505-9CD4-4CEA-9B79-1F2CC1500390}" srcOrd="3" destOrd="0" parTransId="{BC4202F5-9EA8-4977-AB3F-19374340CFFB}" sibTransId="{47CCCF6C-6CA1-4264-9381-3D5B0A0DF220}"/>
    <dgm:cxn modelId="{3483F0E5-BED4-4C66-87AC-D59C87A2D59A}" srcId="{5C04EDEF-9187-4535-B7B8-052F6D42FEE9}" destId="{CA619A65-27BC-4F16-8C24-37FEDDF70C90}" srcOrd="6" destOrd="0" parTransId="{2131F1D0-8BDB-4407-9DC5-B6DFA9751A87}" sibTransId="{37326D86-8FD1-403F-9C5E-0A3ADF06E401}"/>
    <dgm:cxn modelId="{3EF88CE9-7F68-41CC-A4DB-D1BBA71D3B93}" type="presOf" srcId="{1B32CB37-66BA-4622-82DF-2C37F128ECA8}" destId="{C46B14C8-0AAF-44AD-A47E-F6B682891951}" srcOrd="0" destOrd="0" presId="urn:microsoft.com/office/officeart/2005/8/layout/list1"/>
    <dgm:cxn modelId="{AA56FBF9-99FA-4267-B015-36CA67EF046D}" type="presOf" srcId="{CB73D6F8-A9B5-4E17-B5F1-1C35D8CCC21F}" destId="{774FB6C2-2A97-4B46-B726-2EA885F3E5B3}" srcOrd="1" destOrd="0" presId="urn:microsoft.com/office/officeart/2005/8/layout/list1"/>
    <dgm:cxn modelId="{B364287C-5E7B-40B5-9C10-93A3D52FE167}" type="presParOf" srcId="{AD03F166-A902-4D64-A49E-8C9DC4D761B7}" destId="{8EFD1129-1B31-4055-BED2-4562E35C2D6F}" srcOrd="0" destOrd="0" presId="urn:microsoft.com/office/officeart/2005/8/layout/list1"/>
    <dgm:cxn modelId="{AF3C4768-44A1-48D6-B0A2-A5BBC9EAF928}" type="presParOf" srcId="{8EFD1129-1B31-4055-BED2-4562E35C2D6F}" destId="{E3EEF95C-35B5-4107-B687-A2E77581AFDC}" srcOrd="0" destOrd="0" presId="urn:microsoft.com/office/officeart/2005/8/layout/list1"/>
    <dgm:cxn modelId="{FE57FCAA-758D-4089-A81C-8F417519D5B6}" type="presParOf" srcId="{8EFD1129-1B31-4055-BED2-4562E35C2D6F}" destId="{65930C6D-1A21-4DBE-9FA0-461025D9C5EA}" srcOrd="1" destOrd="0" presId="urn:microsoft.com/office/officeart/2005/8/layout/list1"/>
    <dgm:cxn modelId="{AC44F791-1A91-4BAB-8D90-AAA6F2936853}" type="presParOf" srcId="{AD03F166-A902-4D64-A49E-8C9DC4D761B7}" destId="{878BEC15-A242-42BF-ACA2-BC63FE8E520D}" srcOrd="1" destOrd="0" presId="urn:microsoft.com/office/officeart/2005/8/layout/list1"/>
    <dgm:cxn modelId="{AFA91321-2457-422A-899A-F78363C579BF}" type="presParOf" srcId="{AD03F166-A902-4D64-A49E-8C9DC4D761B7}" destId="{4BA6DAFA-1720-4286-B4C5-342CC7EE1789}" srcOrd="2" destOrd="0" presId="urn:microsoft.com/office/officeart/2005/8/layout/list1"/>
    <dgm:cxn modelId="{CCB483FF-1453-4C78-B6FC-AA54DA0C3B78}" type="presParOf" srcId="{AD03F166-A902-4D64-A49E-8C9DC4D761B7}" destId="{5F0CD681-2914-423A-86A6-8CFB7EFED4C7}" srcOrd="3" destOrd="0" presId="urn:microsoft.com/office/officeart/2005/8/layout/list1"/>
    <dgm:cxn modelId="{683E6323-0380-4E86-B3F7-8CB05D0F9185}" type="presParOf" srcId="{AD03F166-A902-4D64-A49E-8C9DC4D761B7}" destId="{85304E29-B173-4EA9-B859-DBDDDC2520F9}" srcOrd="4" destOrd="0" presId="urn:microsoft.com/office/officeart/2005/8/layout/list1"/>
    <dgm:cxn modelId="{5F8A2504-20D4-4BB7-A298-02B2286FA438}" type="presParOf" srcId="{85304E29-B173-4EA9-B859-DBDDDC2520F9}" destId="{C46B14C8-0AAF-44AD-A47E-F6B682891951}" srcOrd="0" destOrd="0" presId="urn:microsoft.com/office/officeart/2005/8/layout/list1"/>
    <dgm:cxn modelId="{D8AABA04-A11F-4F2C-94BC-234499D74AA8}" type="presParOf" srcId="{85304E29-B173-4EA9-B859-DBDDDC2520F9}" destId="{51CDD7C2-4171-435C-9E55-0966529981F5}" srcOrd="1" destOrd="0" presId="urn:microsoft.com/office/officeart/2005/8/layout/list1"/>
    <dgm:cxn modelId="{AA122689-43D0-4807-8814-BFD311DCB2C3}" type="presParOf" srcId="{AD03F166-A902-4D64-A49E-8C9DC4D761B7}" destId="{24E7A250-FAE4-4A81-988F-7A215D9F6483}" srcOrd="5" destOrd="0" presId="urn:microsoft.com/office/officeart/2005/8/layout/list1"/>
    <dgm:cxn modelId="{53694C71-F179-4D69-B412-99F1F8D47144}" type="presParOf" srcId="{AD03F166-A902-4D64-A49E-8C9DC4D761B7}" destId="{799CBB58-EDCB-4BD0-A4F6-89A972DE8C08}" srcOrd="6" destOrd="0" presId="urn:microsoft.com/office/officeart/2005/8/layout/list1"/>
    <dgm:cxn modelId="{F285915E-4E24-41B0-A7EA-773CBF0A99BA}" type="presParOf" srcId="{AD03F166-A902-4D64-A49E-8C9DC4D761B7}" destId="{CE9402A7-920D-4B59-B4D7-5F73DCD07605}" srcOrd="7" destOrd="0" presId="urn:microsoft.com/office/officeart/2005/8/layout/list1"/>
    <dgm:cxn modelId="{4EFF7730-5083-431F-8E7A-F88D55AADCD7}" type="presParOf" srcId="{AD03F166-A902-4D64-A49E-8C9DC4D761B7}" destId="{F9FFB530-F6D0-471B-8681-75A71898334F}" srcOrd="8" destOrd="0" presId="urn:microsoft.com/office/officeart/2005/8/layout/list1"/>
    <dgm:cxn modelId="{0610975F-C7B6-441D-800E-A5073B95912A}" type="presParOf" srcId="{F9FFB530-F6D0-471B-8681-75A71898334F}" destId="{F7F37796-D47F-4761-9568-4EBA272A1628}" srcOrd="0" destOrd="0" presId="urn:microsoft.com/office/officeart/2005/8/layout/list1"/>
    <dgm:cxn modelId="{8E580CD2-FB6F-4952-ABFD-80D93341C305}" type="presParOf" srcId="{F9FFB530-F6D0-471B-8681-75A71898334F}" destId="{4E25C247-262A-4F3C-800E-09624640D5F2}" srcOrd="1" destOrd="0" presId="urn:microsoft.com/office/officeart/2005/8/layout/list1"/>
    <dgm:cxn modelId="{F61AD88C-646C-40FA-8B53-7F55578D512A}" type="presParOf" srcId="{AD03F166-A902-4D64-A49E-8C9DC4D761B7}" destId="{9BBF83B2-1833-47A9-844D-9BF53BD2ED4A}" srcOrd="9" destOrd="0" presId="urn:microsoft.com/office/officeart/2005/8/layout/list1"/>
    <dgm:cxn modelId="{C6EB3028-62A1-41E5-A3AE-CEBF64A42109}" type="presParOf" srcId="{AD03F166-A902-4D64-A49E-8C9DC4D761B7}" destId="{37147F82-78C2-4BAF-A223-A89E7D9CC81D}" srcOrd="10" destOrd="0" presId="urn:microsoft.com/office/officeart/2005/8/layout/list1"/>
    <dgm:cxn modelId="{CBF75125-843F-4DBC-991B-6D7F8587E4E8}" type="presParOf" srcId="{AD03F166-A902-4D64-A49E-8C9DC4D761B7}" destId="{434EA77F-3188-44DB-8057-84D9CB2CBD3E}" srcOrd="11" destOrd="0" presId="urn:microsoft.com/office/officeart/2005/8/layout/list1"/>
    <dgm:cxn modelId="{9AAAF929-D7E1-4B67-A198-9615EC8B1D58}" type="presParOf" srcId="{AD03F166-A902-4D64-A49E-8C9DC4D761B7}" destId="{CC542805-15F7-4C3F-9607-622A07D946CA}" srcOrd="12" destOrd="0" presId="urn:microsoft.com/office/officeart/2005/8/layout/list1"/>
    <dgm:cxn modelId="{315A52EF-B9B6-48CB-A7BE-833C68FE6324}" type="presParOf" srcId="{CC542805-15F7-4C3F-9607-622A07D946CA}" destId="{3A6168AB-CFEC-410A-99E9-2C50FFBC8D4D}" srcOrd="0" destOrd="0" presId="urn:microsoft.com/office/officeart/2005/8/layout/list1"/>
    <dgm:cxn modelId="{F50C7CDE-ADB7-4B89-B59A-E24BD51891DE}" type="presParOf" srcId="{CC542805-15F7-4C3F-9607-622A07D946CA}" destId="{29C6EBAB-1D2B-4F4C-9AAC-6E1A9BCD1625}" srcOrd="1" destOrd="0" presId="urn:microsoft.com/office/officeart/2005/8/layout/list1"/>
    <dgm:cxn modelId="{1052D4D5-8420-4201-8D34-3FF332934C29}" type="presParOf" srcId="{AD03F166-A902-4D64-A49E-8C9DC4D761B7}" destId="{E135DA54-7277-4EAF-BC4F-4640A1C99FAF}" srcOrd="13" destOrd="0" presId="urn:microsoft.com/office/officeart/2005/8/layout/list1"/>
    <dgm:cxn modelId="{17794C03-392D-4046-8577-5B08BB7D3ABB}" type="presParOf" srcId="{AD03F166-A902-4D64-A49E-8C9DC4D761B7}" destId="{EF3F850A-4560-49AD-9EF2-16F6A2AC5529}" srcOrd="14" destOrd="0" presId="urn:microsoft.com/office/officeart/2005/8/layout/list1"/>
    <dgm:cxn modelId="{85A85BA1-CE8E-417A-9A45-29941AA17AEC}" type="presParOf" srcId="{AD03F166-A902-4D64-A49E-8C9DC4D761B7}" destId="{74F34885-D8A0-475D-AE0C-074DF896C7DD}" srcOrd="15" destOrd="0" presId="urn:microsoft.com/office/officeart/2005/8/layout/list1"/>
    <dgm:cxn modelId="{E2F19179-3591-4E3C-8552-BB90C2CB9F76}" type="presParOf" srcId="{AD03F166-A902-4D64-A49E-8C9DC4D761B7}" destId="{1819A38F-0839-465A-A47C-DE2D1507EF43}" srcOrd="16" destOrd="0" presId="urn:microsoft.com/office/officeart/2005/8/layout/list1"/>
    <dgm:cxn modelId="{4A156B27-EC61-4496-8795-A9C9EF90CFEF}" type="presParOf" srcId="{1819A38F-0839-465A-A47C-DE2D1507EF43}" destId="{1E34CCB3-7FF7-4F04-A10E-46FD09631873}" srcOrd="0" destOrd="0" presId="urn:microsoft.com/office/officeart/2005/8/layout/list1"/>
    <dgm:cxn modelId="{D8D907DE-92E0-4D3B-926F-DB74D56117B1}" type="presParOf" srcId="{1819A38F-0839-465A-A47C-DE2D1507EF43}" destId="{FD6BD5CB-AD1F-48E3-906A-2982E99F19D4}" srcOrd="1" destOrd="0" presId="urn:microsoft.com/office/officeart/2005/8/layout/list1"/>
    <dgm:cxn modelId="{5BB383BE-F6FC-4B21-A394-9F37C7BBC25C}" type="presParOf" srcId="{AD03F166-A902-4D64-A49E-8C9DC4D761B7}" destId="{68ABF652-098C-4607-96DE-F09F03F0E342}" srcOrd="17" destOrd="0" presId="urn:microsoft.com/office/officeart/2005/8/layout/list1"/>
    <dgm:cxn modelId="{B0F0EBA3-0888-42ED-A464-64A28C7E7C2D}" type="presParOf" srcId="{AD03F166-A902-4D64-A49E-8C9DC4D761B7}" destId="{865772C6-4839-46B5-B0C3-ABB443395660}" srcOrd="18" destOrd="0" presId="urn:microsoft.com/office/officeart/2005/8/layout/list1"/>
    <dgm:cxn modelId="{1701B0C0-6F40-4B46-874B-0394C07535EE}" type="presParOf" srcId="{AD03F166-A902-4D64-A49E-8C9DC4D761B7}" destId="{B4401048-2B36-4D9F-B9E7-8E83B30D4796}" srcOrd="19" destOrd="0" presId="urn:microsoft.com/office/officeart/2005/8/layout/list1"/>
    <dgm:cxn modelId="{B5CE3030-4BC0-4404-81C0-9DB12EF90331}" type="presParOf" srcId="{AD03F166-A902-4D64-A49E-8C9DC4D761B7}" destId="{4D4706F7-0A56-4C60-94CA-15C40098FB2B}" srcOrd="20" destOrd="0" presId="urn:microsoft.com/office/officeart/2005/8/layout/list1"/>
    <dgm:cxn modelId="{D42A2B5D-3F47-4969-A6A4-B5FDE11874FF}" type="presParOf" srcId="{4D4706F7-0A56-4C60-94CA-15C40098FB2B}" destId="{A1E7A358-E197-497C-9297-A0F6B16E7274}" srcOrd="0" destOrd="0" presId="urn:microsoft.com/office/officeart/2005/8/layout/list1"/>
    <dgm:cxn modelId="{532A7963-B16E-4897-BF4C-DA6C27CF4E14}" type="presParOf" srcId="{4D4706F7-0A56-4C60-94CA-15C40098FB2B}" destId="{774FB6C2-2A97-4B46-B726-2EA885F3E5B3}" srcOrd="1" destOrd="0" presId="urn:microsoft.com/office/officeart/2005/8/layout/list1"/>
    <dgm:cxn modelId="{E11197E4-1363-493D-8AF5-3722FB3F80CC}" type="presParOf" srcId="{AD03F166-A902-4D64-A49E-8C9DC4D761B7}" destId="{1FF11726-BEC7-4288-A304-FD672FFC8764}" srcOrd="21" destOrd="0" presId="urn:microsoft.com/office/officeart/2005/8/layout/list1"/>
    <dgm:cxn modelId="{53640F94-B00E-4E27-9B36-C415C5FB0089}" type="presParOf" srcId="{AD03F166-A902-4D64-A49E-8C9DC4D761B7}" destId="{95ABB61E-DFD3-42AD-9DD6-770BFCBDB71C}" srcOrd="22" destOrd="0" presId="urn:microsoft.com/office/officeart/2005/8/layout/list1"/>
    <dgm:cxn modelId="{9CEA65A0-0A8E-4668-B1BE-926B52F00609}" type="presParOf" srcId="{AD03F166-A902-4D64-A49E-8C9DC4D761B7}" destId="{6E58C181-30EE-4A91-9B11-0D4C6CF5E0C2}" srcOrd="23" destOrd="0" presId="urn:microsoft.com/office/officeart/2005/8/layout/list1"/>
    <dgm:cxn modelId="{6AA88FA4-C7A3-44CE-8769-1756EF1BC6AB}" type="presParOf" srcId="{AD03F166-A902-4D64-A49E-8C9DC4D761B7}" destId="{2776780D-47CB-441A-B209-7B976BAFBF40}" srcOrd="24" destOrd="0" presId="urn:microsoft.com/office/officeart/2005/8/layout/list1"/>
    <dgm:cxn modelId="{0A6DF31D-2D64-4876-A809-EE712134C966}" type="presParOf" srcId="{2776780D-47CB-441A-B209-7B976BAFBF40}" destId="{A83263CD-CB8D-4FFB-BD6A-7C2AAFCEC5D2}" srcOrd="0" destOrd="0" presId="urn:microsoft.com/office/officeart/2005/8/layout/list1"/>
    <dgm:cxn modelId="{4287ACC6-A01E-4199-A4AF-C3F4032D6D84}" type="presParOf" srcId="{2776780D-47CB-441A-B209-7B976BAFBF40}" destId="{B3A24010-587E-4E4F-A029-82C8744077DD}" srcOrd="1" destOrd="0" presId="urn:microsoft.com/office/officeart/2005/8/layout/list1"/>
    <dgm:cxn modelId="{DCBFAF89-B5AB-4891-9B52-6E774AC5B0BD}" type="presParOf" srcId="{AD03F166-A902-4D64-A49E-8C9DC4D761B7}" destId="{E99AC9FC-9073-47E3-8D71-C62D662DE272}" srcOrd="25" destOrd="0" presId="urn:microsoft.com/office/officeart/2005/8/layout/list1"/>
    <dgm:cxn modelId="{D5603056-8B8F-4A51-A76E-54C48F7B3A70}" type="presParOf" srcId="{AD03F166-A902-4D64-A49E-8C9DC4D761B7}" destId="{8CE7DE5C-581E-4D8D-A2EB-F8E4C0D130A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ABC69-4414-40B1-8DE3-AB729D507A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5A3302-3A17-49C9-BD12-7A94BCC3A076}">
      <dgm:prSet phldrT="[Texto]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>
          <a:softEdge rad="139700"/>
        </a:effectLst>
      </dgm:spPr>
      <dgm:t>
        <a:bodyPr/>
        <a:lstStyle/>
        <a:p>
          <a:r>
            <a:rPr lang="es-ES" b="1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rPr>
            <a:t>Contemplación</a:t>
          </a:r>
        </a:p>
      </dgm:t>
    </dgm:pt>
    <dgm:pt modelId="{33F4075D-EA72-4AD9-9DCE-151E83EF8A74}" type="parTrans" cxnId="{11CBA214-D74C-457C-A788-48A2B73F819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C1B8DD4B-E84A-44B2-97A1-994CDFB4523D}" type="sibTrans" cxnId="{11CBA214-D74C-457C-A788-48A2B73F819B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21C62DC-6DE3-411A-8BF3-5736A0A8DAF5}">
      <dgm:prSet phldrT="[Texto]" custT="1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>
          <a:softEdge rad="76200"/>
        </a:effectLst>
      </dgm:spPr>
      <dgm:t>
        <a:bodyPr/>
        <a:lstStyle/>
        <a:p>
          <a:r>
            <a:rPr lang="es-ES" sz="5400" b="1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Estar centrados en Dios</a:t>
          </a:r>
          <a:endParaRPr lang="es-ES" sz="5400" dirty="0">
            <a:solidFill>
              <a:schemeClr val="accent3">
                <a:lumMod val="50000"/>
              </a:schemeClr>
            </a:solidFill>
            <a:latin typeface="Bradley Hand ITC" panose="03070402050302030203" pitchFamily="66" charset="0"/>
          </a:endParaRPr>
        </a:p>
      </dgm:t>
    </dgm:pt>
    <dgm:pt modelId="{D1825561-381C-44FC-93D9-34280541B14C}" type="parTrans" cxnId="{E4E1D9DF-F688-46AE-A7EF-F713E81BE762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628C46C8-F861-41DE-9A18-A9A956AFEAB5}" type="sibTrans" cxnId="{E4E1D9DF-F688-46AE-A7EF-F713E81BE762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B32665F1-9366-4BD3-8261-E676C42EF669}">
      <dgm:prSet phldrT="[Texto]"/>
      <dgm:spPr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>
          <a:softEdge rad="228600"/>
        </a:effectLst>
      </dgm:spPr>
      <dgm:t>
        <a:bodyPr/>
        <a:lstStyle/>
        <a:p>
          <a:r>
            <a:rPr lang="es-ES" b="1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Estar dispuestos a sufrir</a:t>
          </a:r>
          <a:r>
            <a:rPr lang="es-ES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. </a:t>
          </a:r>
          <a:endParaRPr lang="es-ES" dirty="0">
            <a:solidFill>
              <a:schemeClr val="accent3">
                <a:lumMod val="50000"/>
              </a:schemeClr>
            </a:solidFill>
            <a:latin typeface="Bradley Hand ITC" panose="03070402050302030203" pitchFamily="66" charset="0"/>
          </a:endParaRPr>
        </a:p>
      </dgm:t>
    </dgm:pt>
    <dgm:pt modelId="{208E1259-F80D-4039-B1F3-77E1A5F7BBA7}" type="parTrans" cxnId="{AD408EB1-5D4B-469B-AFCB-F63C4631774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98AFA1EE-A6C5-4AD6-B3F1-B9D920E4A40C}" type="sibTrans" cxnId="{AD408EB1-5D4B-469B-AFCB-F63C46317740}">
      <dgm:prSet/>
      <dgm:spPr/>
      <dgm:t>
        <a:bodyPr/>
        <a:lstStyle/>
        <a:p>
          <a:endParaRPr lang="es-ES">
            <a:solidFill>
              <a:schemeClr val="accent3">
                <a:lumMod val="50000"/>
              </a:schemeClr>
            </a:solidFill>
          </a:endParaRPr>
        </a:p>
      </dgm:t>
    </dgm:pt>
    <dgm:pt modelId="{E3515F81-34CF-4BC8-B17D-4F9E0217CF6E}" type="pres">
      <dgm:prSet presAssocID="{E2BABC69-4414-40B1-8DE3-AB729D507A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A44667-204F-40D5-9FD8-11C19BB604EE}" type="pres">
      <dgm:prSet presAssocID="{C05A3302-3A17-49C9-BD12-7A94BCC3A076}" presName="hierRoot1" presStyleCnt="0">
        <dgm:presLayoutVars>
          <dgm:hierBranch val="init"/>
        </dgm:presLayoutVars>
      </dgm:prSet>
      <dgm:spPr/>
    </dgm:pt>
    <dgm:pt modelId="{B0EA1DAB-F120-42BC-BCA0-2AA2B4BB66D7}" type="pres">
      <dgm:prSet presAssocID="{C05A3302-3A17-49C9-BD12-7A94BCC3A076}" presName="rootComposite1" presStyleCnt="0"/>
      <dgm:spPr/>
    </dgm:pt>
    <dgm:pt modelId="{81F6677B-DB2B-4C93-84ED-18AC7C9D8ACA}" type="pres">
      <dgm:prSet presAssocID="{C05A3302-3A17-49C9-BD12-7A94BCC3A076}" presName="rootText1" presStyleLbl="node0" presStyleIdx="0" presStyleCnt="1">
        <dgm:presLayoutVars>
          <dgm:chPref val="3"/>
        </dgm:presLayoutVars>
      </dgm:prSet>
      <dgm:spPr/>
    </dgm:pt>
    <dgm:pt modelId="{C005175A-2A3F-42F0-BCD5-E7BDFCD62932}" type="pres">
      <dgm:prSet presAssocID="{C05A3302-3A17-49C9-BD12-7A94BCC3A076}" presName="rootConnector1" presStyleLbl="node1" presStyleIdx="0" presStyleCnt="0"/>
      <dgm:spPr/>
    </dgm:pt>
    <dgm:pt modelId="{6FBBEFDD-25BA-4754-8DF4-C654004EBFCC}" type="pres">
      <dgm:prSet presAssocID="{C05A3302-3A17-49C9-BD12-7A94BCC3A076}" presName="hierChild2" presStyleCnt="0"/>
      <dgm:spPr/>
    </dgm:pt>
    <dgm:pt modelId="{3BA65FDF-5CF4-4C37-90DD-15CD65116D8C}" type="pres">
      <dgm:prSet presAssocID="{D1825561-381C-44FC-93D9-34280541B14C}" presName="Name37" presStyleLbl="parChTrans1D2" presStyleIdx="0" presStyleCnt="2"/>
      <dgm:spPr/>
    </dgm:pt>
    <dgm:pt modelId="{5647B08E-D27A-4460-A660-BC2CE992427E}" type="pres">
      <dgm:prSet presAssocID="{921C62DC-6DE3-411A-8BF3-5736A0A8DAF5}" presName="hierRoot2" presStyleCnt="0">
        <dgm:presLayoutVars>
          <dgm:hierBranch val="init"/>
        </dgm:presLayoutVars>
      </dgm:prSet>
      <dgm:spPr/>
    </dgm:pt>
    <dgm:pt modelId="{919B8992-6FC1-4914-9BD9-7807F7B24289}" type="pres">
      <dgm:prSet presAssocID="{921C62DC-6DE3-411A-8BF3-5736A0A8DAF5}" presName="rootComposite" presStyleCnt="0"/>
      <dgm:spPr/>
    </dgm:pt>
    <dgm:pt modelId="{A5AFDE55-C025-49B8-9D0D-318CC3586F7E}" type="pres">
      <dgm:prSet presAssocID="{921C62DC-6DE3-411A-8BF3-5736A0A8DAF5}" presName="rootText" presStyleLbl="node2" presStyleIdx="0" presStyleCnt="2" custScaleX="153055">
        <dgm:presLayoutVars>
          <dgm:chPref val="3"/>
        </dgm:presLayoutVars>
      </dgm:prSet>
      <dgm:spPr/>
    </dgm:pt>
    <dgm:pt modelId="{16F4D58F-E7C6-4F88-96AB-CE51FC2F0A40}" type="pres">
      <dgm:prSet presAssocID="{921C62DC-6DE3-411A-8BF3-5736A0A8DAF5}" presName="rootConnector" presStyleLbl="node2" presStyleIdx="0" presStyleCnt="2"/>
      <dgm:spPr/>
    </dgm:pt>
    <dgm:pt modelId="{CA24A488-AE31-4AB7-9E8A-5010F0CC33B5}" type="pres">
      <dgm:prSet presAssocID="{921C62DC-6DE3-411A-8BF3-5736A0A8DAF5}" presName="hierChild4" presStyleCnt="0"/>
      <dgm:spPr/>
    </dgm:pt>
    <dgm:pt modelId="{A02A672C-9686-49BB-BAFD-D9BA5DC44133}" type="pres">
      <dgm:prSet presAssocID="{921C62DC-6DE3-411A-8BF3-5736A0A8DAF5}" presName="hierChild5" presStyleCnt="0"/>
      <dgm:spPr/>
    </dgm:pt>
    <dgm:pt modelId="{D97676D0-5BC6-42EA-B937-6A1A601F0B16}" type="pres">
      <dgm:prSet presAssocID="{208E1259-F80D-4039-B1F3-77E1A5F7BBA7}" presName="Name37" presStyleLbl="parChTrans1D2" presStyleIdx="1" presStyleCnt="2"/>
      <dgm:spPr/>
    </dgm:pt>
    <dgm:pt modelId="{8712931D-1A3D-441F-BE67-F66C86494790}" type="pres">
      <dgm:prSet presAssocID="{B32665F1-9366-4BD3-8261-E676C42EF669}" presName="hierRoot2" presStyleCnt="0">
        <dgm:presLayoutVars>
          <dgm:hierBranch val="init"/>
        </dgm:presLayoutVars>
      </dgm:prSet>
      <dgm:spPr/>
    </dgm:pt>
    <dgm:pt modelId="{1F779FB0-BCE2-491A-9379-7A5D86B4E4E0}" type="pres">
      <dgm:prSet presAssocID="{B32665F1-9366-4BD3-8261-E676C42EF669}" presName="rootComposite" presStyleCnt="0"/>
      <dgm:spPr/>
    </dgm:pt>
    <dgm:pt modelId="{F5E584CD-848D-49A3-8891-6F8F41AB45F9}" type="pres">
      <dgm:prSet presAssocID="{B32665F1-9366-4BD3-8261-E676C42EF669}" presName="rootText" presStyleLbl="node2" presStyleIdx="1" presStyleCnt="2">
        <dgm:presLayoutVars>
          <dgm:chPref val="3"/>
        </dgm:presLayoutVars>
      </dgm:prSet>
      <dgm:spPr/>
    </dgm:pt>
    <dgm:pt modelId="{BD18DBE5-EC74-4059-91CC-FC715BAE0C9B}" type="pres">
      <dgm:prSet presAssocID="{B32665F1-9366-4BD3-8261-E676C42EF669}" presName="rootConnector" presStyleLbl="node2" presStyleIdx="1" presStyleCnt="2"/>
      <dgm:spPr/>
    </dgm:pt>
    <dgm:pt modelId="{C7CDC78C-558D-4F2C-9C2C-50605CC09D2D}" type="pres">
      <dgm:prSet presAssocID="{B32665F1-9366-4BD3-8261-E676C42EF669}" presName="hierChild4" presStyleCnt="0"/>
      <dgm:spPr/>
    </dgm:pt>
    <dgm:pt modelId="{A87B3C71-8026-4D91-9E26-C43470D18861}" type="pres">
      <dgm:prSet presAssocID="{B32665F1-9366-4BD3-8261-E676C42EF669}" presName="hierChild5" presStyleCnt="0"/>
      <dgm:spPr/>
    </dgm:pt>
    <dgm:pt modelId="{96A1701B-DBDD-48E8-96A2-0C268FAEC5DA}" type="pres">
      <dgm:prSet presAssocID="{C05A3302-3A17-49C9-BD12-7A94BCC3A076}" presName="hierChild3" presStyleCnt="0"/>
      <dgm:spPr/>
    </dgm:pt>
  </dgm:ptLst>
  <dgm:cxnLst>
    <dgm:cxn modelId="{11CBA214-D74C-457C-A788-48A2B73F819B}" srcId="{E2BABC69-4414-40B1-8DE3-AB729D507A6B}" destId="{C05A3302-3A17-49C9-BD12-7A94BCC3A076}" srcOrd="0" destOrd="0" parTransId="{33F4075D-EA72-4AD9-9DCE-151E83EF8A74}" sibTransId="{C1B8DD4B-E84A-44B2-97A1-994CDFB4523D}"/>
    <dgm:cxn modelId="{C9724364-4B46-40AC-B806-CF6FB4FFD3A0}" type="presOf" srcId="{B32665F1-9366-4BD3-8261-E676C42EF669}" destId="{BD18DBE5-EC74-4059-91CC-FC715BAE0C9B}" srcOrd="1" destOrd="0" presId="urn:microsoft.com/office/officeart/2005/8/layout/orgChart1"/>
    <dgm:cxn modelId="{3025BC6F-E1F6-4B29-B4F1-577DBBB69BFC}" type="presOf" srcId="{208E1259-F80D-4039-B1F3-77E1A5F7BBA7}" destId="{D97676D0-5BC6-42EA-B937-6A1A601F0B16}" srcOrd="0" destOrd="0" presId="urn:microsoft.com/office/officeart/2005/8/layout/orgChart1"/>
    <dgm:cxn modelId="{BD6F7485-FC35-4FE7-91A3-175186FD9790}" type="presOf" srcId="{D1825561-381C-44FC-93D9-34280541B14C}" destId="{3BA65FDF-5CF4-4C37-90DD-15CD65116D8C}" srcOrd="0" destOrd="0" presId="urn:microsoft.com/office/officeart/2005/8/layout/orgChart1"/>
    <dgm:cxn modelId="{C21D738D-3CF2-4BC3-A94C-7375CF0E9C5D}" type="presOf" srcId="{C05A3302-3A17-49C9-BD12-7A94BCC3A076}" destId="{81F6677B-DB2B-4C93-84ED-18AC7C9D8ACA}" srcOrd="0" destOrd="0" presId="urn:microsoft.com/office/officeart/2005/8/layout/orgChart1"/>
    <dgm:cxn modelId="{7274F298-12C2-4295-8C57-F66DFC54F9B5}" type="presOf" srcId="{921C62DC-6DE3-411A-8BF3-5736A0A8DAF5}" destId="{16F4D58F-E7C6-4F88-96AB-CE51FC2F0A40}" srcOrd="1" destOrd="0" presId="urn:microsoft.com/office/officeart/2005/8/layout/orgChart1"/>
    <dgm:cxn modelId="{CF1F82AB-0E9F-4D3E-936C-0962BF635202}" type="presOf" srcId="{921C62DC-6DE3-411A-8BF3-5736A0A8DAF5}" destId="{A5AFDE55-C025-49B8-9D0D-318CC3586F7E}" srcOrd="0" destOrd="0" presId="urn:microsoft.com/office/officeart/2005/8/layout/orgChart1"/>
    <dgm:cxn modelId="{AD408EB1-5D4B-469B-AFCB-F63C46317740}" srcId="{C05A3302-3A17-49C9-BD12-7A94BCC3A076}" destId="{B32665F1-9366-4BD3-8261-E676C42EF669}" srcOrd="1" destOrd="0" parTransId="{208E1259-F80D-4039-B1F3-77E1A5F7BBA7}" sibTransId="{98AFA1EE-A6C5-4AD6-B3F1-B9D920E4A40C}"/>
    <dgm:cxn modelId="{79754CCF-28E6-46C4-9C04-56BD448FAEBA}" type="presOf" srcId="{B32665F1-9366-4BD3-8261-E676C42EF669}" destId="{F5E584CD-848D-49A3-8891-6F8F41AB45F9}" srcOrd="0" destOrd="0" presId="urn:microsoft.com/office/officeart/2005/8/layout/orgChart1"/>
    <dgm:cxn modelId="{E4E1D9DF-F688-46AE-A7EF-F713E81BE762}" srcId="{C05A3302-3A17-49C9-BD12-7A94BCC3A076}" destId="{921C62DC-6DE3-411A-8BF3-5736A0A8DAF5}" srcOrd="0" destOrd="0" parTransId="{D1825561-381C-44FC-93D9-34280541B14C}" sibTransId="{628C46C8-F861-41DE-9A18-A9A956AFEAB5}"/>
    <dgm:cxn modelId="{49D81EEB-7E56-4E2E-B7F7-0A062973BA6E}" type="presOf" srcId="{C05A3302-3A17-49C9-BD12-7A94BCC3A076}" destId="{C005175A-2A3F-42F0-BCD5-E7BDFCD62932}" srcOrd="1" destOrd="0" presId="urn:microsoft.com/office/officeart/2005/8/layout/orgChart1"/>
    <dgm:cxn modelId="{A0CE1FF0-84AF-4B4C-9565-7C044D9C6289}" type="presOf" srcId="{E2BABC69-4414-40B1-8DE3-AB729D507A6B}" destId="{E3515F81-34CF-4BC8-B17D-4F9E0217CF6E}" srcOrd="0" destOrd="0" presId="urn:microsoft.com/office/officeart/2005/8/layout/orgChart1"/>
    <dgm:cxn modelId="{550449DB-08D1-4C24-873B-191F6B9ED54C}" type="presParOf" srcId="{E3515F81-34CF-4BC8-B17D-4F9E0217CF6E}" destId="{1DA44667-204F-40D5-9FD8-11C19BB604EE}" srcOrd="0" destOrd="0" presId="urn:microsoft.com/office/officeart/2005/8/layout/orgChart1"/>
    <dgm:cxn modelId="{98887C14-10FA-43B8-9F30-D8383DDC0BA3}" type="presParOf" srcId="{1DA44667-204F-40D5-9FD8-11C19BB604EE}" destId="{B0EA1DAB-F120-42BC-BCA0-2AA2B4BB66D7}" srcOrd="0" destOrd="0" presId="urn:microsoft.com/office/officeart/2005/8/layout/orgChart1"/>
    <dgm:cxn modelId="{A1F88CDD-2283-44EA-88D2-15ABD8FA8362}" type="presParOf" srcId="{B0EA1DAB-F120-42BC-BCA0-2AA2B4BB66D7}" destId="{81F6677B-DB2B-4C93-84ED-18AC7C9D8ACA}" srcOrd="0" destOrd="0" presId="urn:microsoft.com/office/officeart/2005/8/layout/orgChart1"/>
    <dgm:cxn modelId="{0E8052B1-1B97-4D56-8E35-6CCC68FB1B83}" type="presParOf" srcId="{B0EA1DAB-F120-42BC-BCA0-2AA2B4BB66D7}" destId="{C005175A-2A3F-42F0-BCD5-E7BDFCD62932}" srcOrd="1" destOrd="0" presId="urn:microsoft.com/office/officeart/2005/8/layout/orgChart1"/>
    <dgm:cxn modelId="{2107BC51-C167-48D3-BE7F-F3DA5D3F3A5A}" type="presParOf" srcId="{1DA44667-204F-40D5-9FD8-11C19BB604EE}" destId="{6FBBEFDD-25BA-4754-8DF4-C654004EBFCC}" srcOrd="1" destOrd="0" presId="urn:microsoft.com/office/officeart/2005/8/layout/orgChart1"/>
    <dgm:cxn modelId="{CEB84E4F-3656-4944-A5A6-3E4F255ED22A}" type="presParOf" srcId="{6FBBEFDD-25BA-4754-8DF4-C654004EBFCC}" destId="{3BA65FDF-5CF4-4C37-90DD-15CD65116D8C}" srcOrd="0" destOrd="0" presId="urn:microsoft.com/office/officeart/2005/8/layout/orgChart1"/>
    <dgm:cxn modelId="{6B621EBB-62B4-44A3-8EEB-11AAD2841A85}" type="presParOf" srcId="{6FBBEFDD-25BA-4754-8DF4-C654004EBFCC}" destId="{5647B08E-D27A-4460-A660-BC2CE992427E}" srcOrd="1" destOrd="0" presId="urn:microsoft.com/office/officeart/2005/8/layout/orgChart1"/>
    <dgm:cxn modelId="{E8AE4690-7D2F-4906-BF77-693DACEC182A}" type="presParOf" srcId="{5647B08E-D27A-4460-A660-BC2CE992427E}" destId="{919B8992-6FC1-4914-9BD9-7807F7B24289}" srcOrd="0" destOrd="0" presId="urn:microsoft.com/office/officeart/2005/8/layout/orgChart1"/>
    <dgm:cxn modelId="{99B1C2A2-21A3-47DA-A968-6B47631C02BB}" type="presParOf" srcId="{919B8992-6FC1-4914-9BD9-7807F7B24289}" destId="{A5AFDE55-C025-49B8-9D0D-318CC3586F7E}" srcOrd="0" destOrd="0" presId="urn:microsoft.com/office/officeart/2005/8/layout/orgChart1"/>
    <dgm:cxn modelId="{4311C19A-5FFE-481A-A453-3F0A9286BA5C}" type="presParOf" srcId="{919B8992-6FC1-4914-9BD9-7807F7B24289}" destId="{16F4D58F-E7C6-4F88-96AB-CE51FC2F0A40}" srcOrd="1" destOrd="0" presId="urn:microsoft.com/office/officeart/2005/8/layout/orgChart1"/>
    <dgm:cxn modelId="{C435DA4A-CFC9-49CE-936F-98DEBE5C46D2}" type="presParOf" srcId="{5647B08E-D27A-4460-A660-BC2CE992427E}" destId="{CA24A488-AE31-4AB7-9E8A-5010F0CC33B5}" srcOrd="1" destOrd="0" presId="urn:microsoft.com/office/officeart/2005/8/layout/orgChart1"/>
    <dgm:cxn modelId="{64013D69-5CD3-4EE5-BB6F-D002CB12464B}" type="presParOf" srcId="{5647B08E-D27A-4460-A660-BC2CE992427E}" destId="{A02A672C-9686-49BB-BAFD-D9BA5DC44133}" srcOrd="2" destOrd="0" presId="urn:microsoft.com/office/officeart/2005/8/layout/orgChart1"/>
    <dgm:cxn modelId="{0114913A-1C69-4307-8547-2CB9FADAC17C}" type="presParOf" srcId="{6FBBEFDD-25BA-4754-8DF4-C654004EBFCC}" destId="{D97676D0-5BC6-42EA-B937-6A1A601F0B16}" srcOrd="2" destOrd="0" presId="urn:microsoft.com/office/officeart/2005/8/layout/orgChart1"/>
    <dgm:cxn modelId="{D2329DF7-6D33-46B1-9EF1-B6E84985ED59}" type="presParOf" srcId="{6FBBEFDD-25BA-4754-8DF4-C654004EBFCC}" destId="{8712931D-1A3D-441F-BE67-F66C86494790}" srcOrd="3" destOrd="0" presId="urn:microsoft.com/office/officeart/2005/8/layout/orgChart1"/>
    <dgm:cxn modelId="{7FA18518-5299-4ECC-880E-5B9D5250D0F3}" type="presParOf" srcId="{8712931D-1A3D-441F-BE67-F66C86494790}" destId="{1F779FB0-BCE2-491A-9379-7A5D86B4E4E0}" srcOrd="0" destOrd="0" presId="urn:microsoft.com/office/officeart/2005/8/layout/orgChart1"/>
    <dgm:cxn modelId="{77FD0F85-508F-4A5E-AE32-1113D2FBF760}" type="presParOf" srcId="{1F779FB0-BCE2-491A-9379-7A5D86B4E4E0}" destId="{F5E584CD-848D-49A3-8891-6F8F41AB45F9}" srcOrd="0" destOrd="0" presId="urn:microsoft.com/office/officeart/2005/8/layout/orgChart1"/>
    <dgm:cxn modelId="{9ECFA55E-5B07-4CDB-915E-29B755B19BF3}" type="presParOf" srcId="{1F779FB0-BCE2-491A-9379-7A5D86B4E4E0}" destId="{BD18DBE5-EC74-4059-91CC-FC715BAE0C9B}" srcOrd="1" destOrd="0" presId="urn:microsoft.com/office/officeart/2005/8/layout/orgChart1"/>
    <dgm:cxn modelId="{3BBE59CD-1573-4AB9-85D8-DA019C12EE8B}" type="presParOf" srcId="{8712931D-1A3D-441F-BE67-F66C86494790}" destId="{C7CDC78C-558D-4F2C-9C2C-50605CC09D2D}" srcOrd="1" destOrd="0" presId="urn:microsoft.com/office/officeart/2005/8/layout/orgChart1"/>
    <dgm:cxn modelId="{2A3AE06D-65BE-42A3-9284-700F2D935094}" type="presParOf" srcId="{8712931D-1A3D-441F-BE67-F66C86494790}" destId="{A87B3C71-8026-4D91-9E26-C43470D18861}" srcOrd="2" destOrd="0" presId="urn:microsoft.com/office/officeart/2005/8/layout/orgChart1"/>
    <dgm:cxn modelId="{48FE6D92-C5E4-48DF-B4E7-A2072A437979}" type="presParOf" srcId="{1DA44667-204F-40D5-9FD8-11C19BB604EE}" destId="{96A1701B-DBDD-48E8-96A2-0C268FAEC5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6DAFA-1720-4286-B4C5-342CC7EE1789}">
      <dsp:nvSpPr>
        <dsp:cNvPr id="0" name=""/>
        <dsp:cNvSpPr/>
      </dsp:nvSpPr>
      <dsp:spPr>
        <a:xfrm>
          <a:off x="0" y="339635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30C6D-1A21-4DBE-9FA0-461025D9C5EA}">
      <dsp:nvSpPr>
        <dsp:cNvPr id="0" name=""/>
        <dsp:cNvSpPr/>
      </dsp:nvSpPr>
      <dsp:spPr>
        <a:xfrm>
          <a:off x="363640" y="59195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1. EL CONTACTO VISUAL Y LA DISTRACCIÓN</a:t>
          </a:r>
        </a:p>
      </dsp:txBody>
      <dsp:txXfrm>
        <a:off x="391020" y="86575"/>
        <a:ext cx="5036205" cy="506120"/>
      </dsp:txXfrm>
    </dsp:sp>
    <dsp:sp modelId="{799CBB58-EDCB-4BD0-A4F6-89A972DE8C08}">
      <dsp:nvSpPr>
        <dsp:cNvPr id="0" name=""/>
        <dsp:cNvSpPr/>
      </dsp:nvSpPr>
      <dsp:spPr>
        <a:xfrm>
          <a:off x="0" y="1201476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66506"/>
              <a:satOff val="5155"/>
              <a:lumOff val="13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DD7C2-4171-435C-9E55-0966529981F5}">
      <dsp:nvSpPr>
        <dsp:cNvPr id="0" name=""/>
        <dsp:cNvSpPr/>
      </dsp:nvSpPr>
      <dsp:spPr>
        <a:xfrm>
          <a:off x="363640" y="921035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1066506"/>
                <a:satOff val="5155"/>
                <a:lumOff val="1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66506"/>
                <a:satOff val="5155"/>
                <a:lumOff val="1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66506"/>
                <a:satOff val="5155"/>
                <a:lumOff val="1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2. EL SARMIENTO Y SU AFÁN DE RENDIMIENTO</a:t>
          </a:r>
        </a:p>
      </dsp:txBody>
      <dsp:txXfrm>
        <a:off x="391020" y="948415"/>
        <a:ext cx="5036205" cy="506120"/>
      </dsp:txXfrm>
    </dsp:sp>
    <dsp:sp modelId="{37147F82-78C2-4BAF-A223-A89E7D9CC81D}">
      <dsp:nvSpPr>
        <dsp:cNvPr id="0" name=""/>
        <dsp:cNvSpPr/>
      </dsp:nvSpPr>
      <dsp:spPr>
        <a:xfrm>
          <a:off x="0" y="2063316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33012"/>
              <a:satOff val="10310"/>
              <a:lumOff val="2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25C247-262A-4F3C-800E-09624640D5F2}">
      <dsp:nvSpPr>
        <dsp:cNvPr id="0" name=""/>
        <dsp:cNvSpPr/>
      </dsp:nvSpPr>
      <dsp:spPr>
        <a:xfrm>
          <a:off x="363640" y="1782876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2133012"/>
                <a:satOff val="10310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33012"/>
                <a:satOff val="10310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33012"/>
                <a:satOff val="10310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3.LA PENA DE NUESTROS PECADOS</a:t>
          </a:r>
        </a:p>
      </dsp:txBody>
      <dsp:txXfrm>
        <a:off x="391020" y="1810256"/>
        <a:ext cx="5036205" cy="506120"/>
      </dsp:txXfrm>
    </dsp:sp>
    <dsp:sp modelId="{EF3F850A-4560-49AD-9EF2-16F6A2AC5529}">
      <dsp:nvSpPr>
        <dsp:cNvPr id="0" name=""/>
        <dsp:cNvSpPr/>
      </dsp:nvSpPr>
      <dsp:spPr>
        <a:xfrm>
          <a:off x="0" y="2925156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199517"/>
              <a:satOff val="15465"/>
              <a:lumOff val="4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C6EBAB-1D2B-4F4C-9AAC-6E1A9BCD1625}">
      <dsp:nvSpPr>
        <dsp:cNvPr id="0" name=""/>
        <dsp:cNvSpPr/>
      </dsp:nvSpPr>
      <dsp:spPr>
        <a:xfrm>
          <a:off x="363640" y="2644716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3199517"/>
                <a:satOff val="15465"/>
                <a:lumOff val="4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199517"/>
                <a:satOff val="15465"/>
                <a:lumOff val="4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199517"/>
                <a:satOff val="15465"/>
                <a:lumOff val="4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4.LA ORIENTACIÓN DEL HOMBRE HACIA DIOS EN LAS ESCRITURAS</a:t>
          </a:r>
        </a:p>
      </dsp:txBody>
      <dsp:txXfrm>
        <a:off x="391020" y="2672096"/>
        <a:ext cx="5036205" cy="506120"/>
      </dsp:txXfrm>
    </dsp:sp>
    <dsp:sp modelId="{865772C6-4839-46B5-B0C3-ABB443395660}">
      <dsp:nvSpPr>
        <dsp:cNvPr id="0" name=""/>
        <dsp:cNvSpPr/>
      </dsp:nvSpPr>
      <dsp:spPr>
        <a:xfrm>
          <a:off x="0" y="3786995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4266023"/>
              <a:satOff val="20619"/>
              <a:lumOff val="53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6BD5CB-AD1F-48E3-906A-2982E99F19D4}">
      <dsp:nvSpPr>
        <dsp:cNvPr id="0" name=""/>
        <dsp:cNvSpPr/>
      </dsp:nvSpPr>
      <dsp:spPr>
        <a:xfrm>
          <a:off x="363640" y="3506556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4266023"/>
                <a:satOff val="20619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266023"/>
                <a:satOff val="20619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266023"/>
                <a:satOff val="20619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5.EL EJEMPLO DE LOS SANTOS</a:t>
          </a:r>
        </a:p>
      </dsp:txBody>
      <dsp:txXfrm>
        <a:off x="391020" y="3533936"/>
        <a:ext cx="5036205" cy="506120"/>
      </dsp:txXfrm>
    </dsp:sp>
    <dsp:sp modelId="{95ABB61E-DFD3-42AD-9DD6-770BFCBDB71C}">
      <dsp:nvSpPr>
        <dsp:cNvPr id="0" name=""/>
        <dsp:cNvSpPr/>
      </dsp:nvSpPr>
      <dsp:spPr>
        <a:xfrm>
          <a:off x="0" y="4648835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332528"/>
              <a:satOff val="25774"/>
              <a:lumOff val="67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FB6C2-2A97-4B46-B726-2EA885F3E5B3}">
      <dsp:nvSpPr>
        <dsp:cNvPr id="0" name=""/>
        <dsp:cNvSpPr/>
      </dsp:nvSpPr>
      <dsp:spPr>
        <a:xfrm>
          <a:off x="363640" y="4368395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5332528"/>
                <a:satOff val="25774"/>
                <a:lumOff val="6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332528"/>
                <a:satOff val="25774"/>
                <a:lumOff val="6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332528"/>
                <a:satOff val="25774"/>
                <a:lumOff val="6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6. EL ERROR MÁS FRECUENTE EN LA MEDITACIÓN</a:t>
          </a:r>
        </a:p>
      </dsp:txBody>
      <dsp:txXfrm>
        <a:off x="391020" y="4395775"/>
        <a:ext cx="5036205" cy="506120"/>
      </dsp:txXfrm>
    </dsp:sp>
    <dsp:sp modelId="{8CE7DE5C-581E-4D8D-A2EB-F8E4C0D130AF}">
      <dsp:nvSpPr>
        <dsp:cNvPr id="0" name=""/>
        <dsp:cNvSpPr/>
      </dsp:nvSpPr>
      <dsp:spPr>
        <a:xfrm>
          <a:off x="0" y="5510676"/>
          <a:ext cx="72728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399034"/>
              <a:satOff val="30929"/>
              <a:lumOff val="80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A24010-587E-4E4F-A029-82C8744077DD}">
      <dsp:nvSpPr>
        <dsp:cNvPr id="0" name=""/>
        <dsp:cNvSpPr/>
      </dsp:nvSpPr>
      <dsp:spPr>
        <a:xfrm>
          <a:off x="363640" y="5230235"/>
          <a:ext cx="5090965" cy="560880"/>
        </a:xfrm>
        <a:prstGeom prst="roundRect">
          <a:avLst/>
        </a:prstGeom>
        <a:gradFill rotWithShape="0">
          <a:gsLst>
            <a:gs pos="0">
              <a:schemeClr val="accent3">
                <a:hueOff val="6399034"/>
                <a:satOff val="30929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399034"/>
                <a:satOff val="30929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399034"/>
                <a:satOff val="30929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900" kern="1200" dirty="0">
              <a:solidFill>
                <a:schemeClr val="accent1">
                  <a:lumMod val="25000"/>
                </a:schemeClr>
              </a:solidFill>
            </a:rPr>
            <a:t>7. EL DESEO DE INMEDIATEZ</a:t>
          </a:r>
        </a:p>
      </dsp:txBody>
      <dsp:txXfrm>
        <a:off x="391020" y="5257615"/>
        <a:ext cx="503620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676D0-5BC6-42EA-B937-6A1A601F0B16}">
      <dsp:nvSpPr>
        <dsp:cNvPr id="0" name=""/>
        <dsp:cNvSpPr/>
      </dsp:nvSpPr>
      <dsp:spPr>
        <a:xfrm>
          <a:off x="5486400" y="1766190"/>
          <a:ext cx="3071599" cy="74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93"/>
              </a:lnTo>
              <a:lnTo>
                <a:pt x="3071599" y="370593"/>
              </a:lnTo>
              <a:lnTo>
                <a:pt x="3071599" y="7411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65FDF-5CF4-4C37-90DD-15CD65116D8C}">
      <dsp:nvSpPr>
        <dsp:cNvPr id="0" name=""/>
        <dsp:cNvSpPr/>
      </dsp:nvSpPr>
      <dsp:spPr>
        <a:xfrm>
          <a:off x="3351077" y="1766190"/>
          <a:ext cx="2135322" cy="741186"/>
        </a:xfrm>
        <a:custGeom>
          <a:avLst/>
          <a:gdLst/>
          <a:ahLst/>
          <a:cxnLst/>
          <a:rect l="0" t="0" r="0" b="0"/>
          <a:pathLst>
            <a:path>
              <a:moveTo>
                <a:pt x="2135322" y="0"/>
              </a:moveTo>
              <a:lnTo>
                <a:pt x="2135322" y="370593"/>
              </a:lnTo>
              <a:lnTo>
                <a:pt x="0" y="370593"/>
              </a:lnTo>
              <a:lnTo>
                <a:pt x="0" y="7411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6677B-DB2B-4C93-84ED-18AC7C9D8ACA}">
      <dsp:nvSpPr>
        <dsp:cNvPr id="0" name=""/>
        <dsp:cNvSpPr/>
      </dsp:nvSpPr>
      <dsp:spPr>
        <a:xfrm>
          <a:off x="3721670" y="1460"/>
          <a:ext cx="3529458" cy="1764729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39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rPr>
            <a:t>Contemplación</a:t>
          </a:r>
        </a:p>
      </dsp:txBody>
      <dsp:txXfrm>
        <a:off x="3721670" y="1460"/>
        <a:ext cx="3529458" cy="1764729"/>
      </dsp:txXfrm>
    </dsp:sp>
    <dsp:sp modelId="{A5AFDE55-C025-49B8-9D0D-318CC3586F7E}">
      <dsp:nvSpPr>
        <dsp:cNvPr id="0" name=""/>
        <dsp:cNvSpPr/>
      </dsp:nvSpPr>
      <dsp:spPr>
        <a:xfrm>
          <a:off x="650070" y="2507376"/>
          <a:ext cx="5402013" cy="1764729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762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b="1" kern="1200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Estar centrados en Dios</a:t>
          </a:r>
          <a:endParaRPr lang="es-ES" sz="5400" kern="1200" dirty="0">
            <a:solidFill>
              <a:schemeClr val="accent3">
                <a:lumMod val="50000"/>
              </a:schemeClr>
            </a:solidFill>
            <a:latin typeface="Bradley Hand ITC" panose="03070402050302030203" pitchFamily="66" charset="0"/>
          </a:endParaRPr>
        </a:p>
      </dsp:txBody>
      <dsp:txXfrm>
        <a:off x="650070" y="2507376"/>
        <a:ext cx="5402013" cy="1764729"/>
      </dsp:txXfrm>
    </dsp:sp>
    <dsp:sp modelId="{F5E584CD-848D-49A3-8891-6F8F41AB45F9}">
      <dsp:nvSpPr>
        <dsp:cNvPr id="0" name=""/>
        <dsp:cNvSpPr/>
      </dsp:nvSpPr>
      <dsp:spPr>
        <a:xfrm>
          <a:off x="6793270" y="2507376"/>
          <a:ext cx="3529458" cy="1764729"/>
        </a:xfrm>
        <a:prstGeom prst="rect">
          <a:avLst/>
        </a:prstGeom>
        <a:gradFill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2286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Estar dispuestos a sufrir</a:t>
          </a:r>
          <a:r>
            <a:rPr lang="es-ES" sz="4000" kern="1200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rPr>
            <a:t>. </a:t>
          </a:r>
          <a:endParaRPr lang="es-ES" sz="4000" kern="1200" dirty="0">
            <a:solidFill>
              <a:schemeClr val="accent3">
                <a:lumMod val="50000"/>
              </a:schemeClr>
            </a:solidFill>
            <a:latin typeface="Bradley Hand ITC" panose="03070402050302030203" pitchFamily="66" charset="0"/>
          </a:endParaRPr>
        </a:p>
      </dsp:txBody>
      <dsp:txXfrm>
        <a:off x="6793270" y="2507376"/>
        <a:ext cx="3529458" cy="1764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96DF4A1-647D-45ED-4039-DB1F96860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45B069F-A8F2-8387-8C92-A2E5464B7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A0B07896-4E68-40C4-A473-621EDD30C0DF}" type="datetime1">
              <a:rPr lang="pt-PT" smtClean="0"/>
              <a:t>09/07/2025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510553D-995D-EFE2-4EAC-170D76D06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03C3C56-8BAD-E984-BB24-4EA71CA2E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44AAF311-A558-444C-927C-8328B655F9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321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D3826332-4C9A-49A1-A926-9D9F2ABF3282}" type="datetime1">
              <a:rPr lang="pt-PT" smtClean="0"/>
              <a:pPr/>
              <a:t>09/07/2025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821E5FCA-B2DD-C941-A2C1-638939433487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200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CB5FA-736C-B0D6-7668-4E23C7597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9675C4E-23C5-741D-3F8B-65A08944B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D0DA8AA-FA92-5889-160F-FB806EEF7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25E69E7-D327-8B83-4E25-05299D7DD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09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42479-DCC6-CE8F-7882-4073DE82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98EABB2-7AE5-FE89-5F43-BC883F08C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D8B6ECF-F6E7-299A-AF82-1F08A2BA7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D55C6-77F4-3C19-4B47-49497715C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56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86312-8B77-97F2-CD9E-B0548119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E699934-3E15-D2EE-84C7-78EA83674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5AFB29E-5E6B-AEBA-C09D-33ADC13E1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538C35D-F0AB-3240-B465-2A1C7C4E2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56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97F2E-043B-2CF7-0B17-1C5FD41E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B06265A-CB02-4B33-CD5B-39B39AB51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BBF7D03-DB8C-CF9A-0355-4F0554E00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BEB06F6-8F37-9A04-4618-238472993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226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A748A-B806-DB42-F8DB-A21ACE66F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6DA3E28-ACF1-C4DF-7FCC-AC7DD3FD4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0E5F236-A61C-7F92-94D0-9E9866AD1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9512ECE-3A82-2FBA-CB3E-7275989F2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464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8AE7-FA0A-6267-327B-71E85E09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20A789D-77E5-BA21-F895-ECD4C3158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5BDFAD3-11D9-EEE0-F3B1-2E0754315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569F442-6562-6319-037F-8CD68A062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8429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65BB-B256-0C6F-84D9-50CF9DE65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C10EE49-BC60-046D-AC3E-B1B3B73FE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5F979E9-AE72-83BC-3B31-239B6F0C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E780433-C628-8CC1-C93A-37032932B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831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FCB7B-82C9-FD46-A01A-D4E4B26F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C687588-D79C-5000-C181-8A0A6A3DE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26928C7-34A5-4A00-6CFC-02535C39A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82516B-3DAC-21CE-C2A9-AE2FB06D9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806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90FB7-F0A9-869B-7833-99F23946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7CB8BC5-4A60-9826-1899-FD653732A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6A3413A-28E5-7EA1-1BAF-17787060B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05D0F88-BB94-772F-FEEB-9B1DF8D08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91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20AE-BB11-74B8-7E96-B20D4630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6FEF0C6-BB71-C568-3D87-3AE06F928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E22835F-0F7C-25B0-5593-EC96FE055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CBEB50-0BAE-B5DA-21D9-F6C71EA16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88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5639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395C-AD12-C505-F40C-A085CF08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8D4D9D5-83AF-C9B5-A06D-5DB13E05E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FA71798-B7ED-FC3B-180B-8449EB027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34216F5-0F6F-AFE5-DA5C-6BCB1A61F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8456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1E5FCA-B2DD-C941-A2C1-638939433487}" type="slidenum">
              <a:rPr lang="pt-PT" noProof="0" smtClean="0"/>
              <a:t>38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61279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63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94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30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449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1E5FCA-B2DD-C941-A2C1-638939433487}" type="slidenum">
              <a:rPr lang="pt-PT" noProof="0" smtClean="0"/>
              <a:t>11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74892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62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141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A9BC2-A21E-67BF-EADF-659B5D0C6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084C4FA-2914-7603-2622-D583DBD9B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3184918-3015-7723-EC4F-42BD8E311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9F63E8B-CAB0-647F-21EB-F74BF17A3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5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13" name="Marcador de Posição de Conteúdo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</p:txBody>
      </p:sp>
      <p:sp>
        <p:nvSpPr>
          <p:cNvPr id="20" name="Marcador de Posição do Texto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21" name="Marcador de Posição de Conteúdo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</p:txBody>
      </p:sp>
      <p:sp>
        <p:nvSpPr>
          <p:cNvPr id="22" name="Marcador de Posição do Texto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23" name="Marcador de Posição de Conteúdo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cronológ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4" name="Marcador de Posição do Texto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pt-PT" noProof="0"/>
              <a:t>MMM AAAA</a:t>
            </a:r>
          </a:p>
        </p:txBody>
      </p:sp>
      <p:sp>
        <p:nvSpPr>
          <p:cNvPr id="41" name="Marcador de Posição do Texto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38" name="Marcador de Posição do Texto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pt-PT" noProof="0"/>
              <a:t>MMM AAAA</a:t>
            </a:r>
          </a:p>
        </p:txBody>
      </p:sp>
      <p:sp>
        <p:nvSpPr>
          <p:cNvPr id="48" name="Marcador de Posição do Texto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35" name="Marcador de Posição do Texto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pt-PT" noProof="0"/>
              <a:t>MMM AAAA</a:t>
            </a:r>
          </a:p>
        </p:txBody>
      </p:sp>
      <p:sp>
        <p:nvSpPr>
          <p:cNvPr id="44" name="Marcador de Posição do Texto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39" name="Marcador de Posição do Texto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pt-PT" noProof="0"/>
              <a:t>MMM AAAA</a:t>
            </a:r>
          </a:p>
        </p:txBody>
      </p:sp>
      <p:sp>
        <p:nvSpPr>
          <p:cNvPr id="46" name="Marcador de Posição do Texto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36" name="Marcador de Posição do Texto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pt-PT" noProof="0"/>
              <a:t>MMM AAAA</a:t>
            </a:r>
          </a:p>
        </p:txBody>
      </p:sp>
      <p:sp>
        <p:nvSpPr>
          <p:cNvPr id="45" name="Marcador de Posição do Texto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 Tr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13" name="Marcador de Posição de Conteúdo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2400" spc="100" baseline="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en-US" sz="2800" cap="none" spc="2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6" name="Marcador de Posição do Texto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en-US" sz="1800" spc="200" baseline="0"/>
            </a:lvl1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17" name="Marcador de Posição do Texto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pt-PT" noProof="0"/>
              <a:t>”</a:t>
            </a:r>
          </a:p>
        </p:txBody>
      </p:sp>
      <p:sp>
        <p:nvSpPr>
          <p:cNvPr id="18" name="Marcador de Posição do Texto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pt-PT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6" name="Marcador de Posição da Imagem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0" name="Marcador de Posição do Texto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1" name="Marcador de Posição do Texto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7" name="Marcador de Posição da Imagem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2" name="Marcador de Posição do Texto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3" name="Marcador de Posição do Texto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8" name="Marcador de Posição da Imagem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Marcador de Posição do Texto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5" name="Marcador de Posição do Texto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9" name="Marcador de Posição da Imagem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6" name="Marcador de Posição do Texto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7" name="Marcador de Posição do Texto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10" name="Marcador de Posição do Texto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1" name="Marcador de Posição do Texto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28" name="Marcador de Posição do Texto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29" name="Marcador de Posição do Texto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6" name="Marcador de Posição da Imagem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1" name="Marcador de Posição da Imagem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2" name="Marcador de Posição do Texto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3" name="Marcador de Posição do Texto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30" name="Marcador de Posição do Texto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31" name="Marcador de Posição do Texto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7" name="Marcador de Posição da Imagem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3" name="Marcador de Posição da Imagem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4" name="Marcador de Posição do Texto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5" name="Marcador de Posição do Texto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32" name="Marcador de Posição do Texto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33" name="Marcador de Posição do Texto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8" name="Marcador de Posição da Imagem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6" name="Marcador de Posição da Imagem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6" name="Marcador de Posição do Texto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17" name="Marcador de Posição do Texto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34" name="Marcador de Posição do Texto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PT" noProof="0"/>
              <a:t>Nome</a:t>
            </a:r>
          </a:p>
        </p:txBody>
      </p:sp>
      <p:sp>
        <p:nvSpPr>
          <p:cNvPr id="35" name="Marcador de Posição do Texto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PT" noProof="0"/>
              <a:t>Título</a:t>
            </a:r>
          </a:p>
        </p:txBody>
      </p:sp>
      <p:sp>
        <p:nvSpPr>
          <p:cNvPr id="9" name="Marcador de Posição da Imagem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7" name="Marcador de Posição da Imagem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pt-PT" noProof="0" smtClean="0"/>
              <a:t>‹Nº›</a:t>
            </a:fld>
            <a:endParaRPr lang="pt-PT" noProof="0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e fundo&#10;&#10;Descrição gerada automaticamente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pt-PT" noProof="0"/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pt-PT" noProof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9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8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907" y="24674"/>
            <a:ext cx="7952186" cy="2488288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/>
          <a:lstStyle>
            <a:defPPr>
              <a:defRPr lang="en-US"/>
            </a:defPPr>
          </a:lstStyle>
          <a:p>
            <a:pPr algn="ctr" rtl="0"/>
            <a:br>
              <a:rPr lang="pt-PT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</a:br>
            <a:r>
              <a:rPr lang="pt-PT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Ejercicios de contemplación</a:t>
            </a:r>
            <a:br>
              <a:rPr lang="pt-PT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</a:br>
            <a:r>
              <a:rPr lang="pt-PT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en la vida cotidiana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94" y="1128880"/>
            <a:ext cx="10172393" cy="880103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pt-PT" dirty="0">
                <a:solidFill>
                  <a:srgbClr val="0070C0"/>
                </a:solidFill>
                <a:latin typeface="Bradley Hand ITC" panose="03070402050302030203" pitchFamily="66" charset="0"/>
              </a:rPr>
              <a:t>Introducción a la vida contemplativa </a:t>
            </a:r>
          </a:p>
          <a:p>
            <a:pPr algn="ctr" rtl="0"/>
            <a:r>
              <a:rPr lang="pt-PT" dirty="0">
                <a:solidFill>
                  <a:srgbClr val="0070C0"/>
                </a:solidFill>
                <a:latin typeface="Bradley Hand ITC" panose="03070402050302030203" pitchFamily="66" charset="0"/>
              </a:rPr>
              <a:t>Y a la invocación de Jesús</a:t>
            </a:r>
          </a:p>
          <a:p>
            <a:pPr algn="ctr" rtl="0"/>
            <a:r>
              <a:rPr lang="pt-PT" sz="28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</a:rPr>
              <a:t>Franz Jalics</a:t>
            </a:r>
          </a:p>
          <a:p>
            <a:pPr algn="ctr" rtl="0"/>
            <a:endParaRPr lang="pt-PT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5198B2-A094-C38C-F46F-4B381F031D4C}"/>
              </a:ext>
            </a:extLst>
          </p:cNvPr>
          <p:cNvSpPr/>
          <p:nvPr/>
        </p:nvSpPr>
        <p:spPr>
          <a:xfrm>
            <a:off x="3023316" y="4932714"/>
            <a:ext cx="6696744" cy="167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5">
                    <a:lumMod val="10000"/>
                  </a:schemeClr>
                </a:solidFill>
                <a:latin typeface="Bradley Hand ITC" panose="03070402050302030203" pitchFamily="66" charset="0"/>
              </a:rPr>
              <a:t>Fraternidad del Santo Nombre</a:t>
            </a:r>
          </a:p>
          <a:p>
            <a:pPr algn="ctr"/>
            <a:r>
              <a:rPr lang="es-ES" sz="2800" b="1" dirty="0">
                <a:solidFill>
                  <a:schemeClr val="accent5">
                    <a:lumMod val="10000"/>
                  </a:schemeClr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s-ES" sz="2800" dirty="0">
                <a:solidFill>
                  <a:srgbClr val="002060"/>
                </a:solidFill>
                <a:latin typeface="Bradley Hand ITC" panose="03070402050302030203" pitchFamily="66" charset="0"/>
              </a:rPr>
              <a:t>Material elaborado  por  Pilar  de </a:t>
            </a:r>
            <a:r>
              <a:rPr lang="es-ES" sz="2800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Mambré</a:t>
            </a:r>
            <a:r>
              <a:rPr lang="es-ES" sz="2800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endParaRPr lang="es-ES" sz="2800" b="1" dirty="0">
              <a:solidFill>
                <a:schemeClr val="accent5">
                  <a:lumMod val="1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8A3249-6EEF-00B7-255B-E7EFC2F5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035" y="2671021"/>
            <a:ext cx="1391307" cy="1978667"/>
          </a:xfrm>
          <a:prstGeom prst="rect">
            <a:avLst/>
          </a:prstGeom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7EFE5AA0-F58B-7781-CAA5-F710DBE275C5}"/>
              </a:ext>
            </a:extLst>
          </p:cNvPr>
          <p:cNvSpPr/>
          <p:nvPr/>
        </p:nvSpPr>
        <p:spPr>
          <a:xfrm>
            <a:off x="362982" y="3243525"/>
            <a:ext cx="3024336" cy="298833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effectLst>
            <a:softEdge rad="139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7º tiempo o etapa</a:t>
            </a:r>
          </a:p>
        </p:txBody>
      </p:sp>
      <p:pic>
        <p:nvPicPr>
          <p:cNvPr id="1030" name="Picture 6" descr="Jesuit Priest Rejects Pope’s Connection to Kidnapping - The New York Times">
            <a:extLst>
              <a:ext uri="{FF2B5EF4-FFF2-40B4-BE49-F238E27FC236}">
                <a16:creationId xmlns:a16="http://schemas.microsoft.com/office/drawing/2014/main" id="{A78DADC3-B3D4-0010-CDCE-1E7447D2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0" y="1444911"/>
            <a:ext cx="2347384" cy="31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460">
        <p14:doors dir="vert"/>
      </p:transition>
    </mc:Choice>
    <mc:Fallback xmlns="">
      <p:transition spd="slow" advTm="24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8405DBD-2A0B-46EE-CE2D-09450C03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85" y="2162346"/>
            <a:ext cx="6992394" cy="469565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523CA8-B38D-DEB7-FE43-7D9F7F8C7F98}"/>
              </a:ext>
            </a:extLst>
          </p:cNvPr>
          <p:cNvSpPr txBox="1"/>
          <p:nvPr/>
        </p:nvSpPr>
        <p:spPr>
          <a:xfrm>
            <a:off x="4007768" y="404664"/>
            <a:ext cx="4176464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Antiguo Testamento</a:t>
            </a:r>
            <a:endParaRPr lang="es-ES" sz="3200" b="1" dirty="0"/>
          </a:p>
        </p:txBody>
      </p:sp>
      <p:pic>
        <p:nvPicPr>
          <p:cNvPr id="7" name="Picture 4" descr="Antiguo Testamento - Wikipedia, la enciclopedia libre">
            <a:extLst>
              <a:ext uri="{FF2B5EF4-FFF2-40B4-BE49-F238E27FC236}">
                <a16:creationId xmlns:a16="http://schemas.microsoft.com/office/drawing/2014/main" id="{CD8186B7-050A-D777-EAFB-491FEC56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2987005" cy="391663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F2D4AC1-B7CF-8AC6-51BB-EC56EA99E250}"/>
              </a:ext>
            </a:extLst>
          </p:cNvPr>
          <p:cNvSpPr txBox="1"/>
          <p:nvPr/>
        </p:nvSpPr>
        <p:spPr>
          <a:xfrm>
            <a:off x="622064" y="2146957"/>
            <a:ext cx="5112568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primer mandamiento</a:t>
            </a:r>
            <a:r>
              <a:rPr lang="es-ES" sz="32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57F6F5-B6A5-D6AA-351B-13FF7F6B6C37}"/>
              </a:ext>
            </a:extLst>
          </p:cNvPr>
          <p:cNvSpPr txBox="1"/>
          <p:nvPr/>
        </p:nvSpPr>
        <p:spPr>
          <a:xfrm>
            <a:off x="7248128" y="2155341"/>
            <a:ext cx="417646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“</a:t>
            </a:r>
            <a:r>
              <a:rPr lang="es-ES" sz="3200" b="1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pecado original”</a:t>
            </a:r>
            <a:r>
              <a:rPr lang="es-ES" sz="32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latin typeface="Bradley Hand ITC" panose="03070402050302030203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019891-99E1-BF4E-9CBA-B8B851588A39}"/>
              </a:ext>
            </a:extLst>
          </p:cNvPr>
          <p:cNvSpPr txBox="1"/>
          <p:nvPr/>
        </p:nvSpPr>
        <p:spPr>
          <a:xfrm>
            <a:off x="6602128" y="3240030"/>
            <a:ext cx="5256584" cy="111697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esviarse de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orientación hacia el Padre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1E4F1C-742F-A9C7-915F-6047C5782920}"/>
              </a:ext>
            </a:extLst>
          </p:cNvPr>
          <p:cNvSpPr txBox="1"/>
          <p:nvPr/>
        </p:nvSpPr>
        <p:spPr>
          <a:xfrm>
            <a:off x="6456352" y="4923966"/>
            <a:ext cx="542580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olocarse en el centro en lugar de Él</a:t>
            </a:r>
            <a:endParaRPr lang="es-ES" sz="2400" dirty="0">
              <a:latin typeface="Bradley Hand ITC" panose="03070402050302030203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0B4AAC-FF7E-A773-C9CC-D8085972CC56}"/>
              </a:ext>
            </a:extLst>
          </p:cNvPr>
          <p:cNvSpPr txBox="1"/>
          <p:nvPr/>
        </p:nvSpPr>
        <p:spPr>
          <a:xfrm>
            <a:off x="7464152" y="5709984"/>
            <a:ext cx="3768080" cy="461665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Vivir desde el egocentrismo</a:t>
            </a:r>
            <a:endParaRPr lang="es-ES" sz="2400" b="1" dirty="0">
              <a:latin typeface="Bradley Hand ITC" panose="03070402050302030203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E65BD6-A7C5-EB28-968E-A2C4C77CED05}"/>
              </a:ext>
            </a:extLst>
          </p:cNvPr>
          <p:cNvSpPr txBox="1"/>
          <p:nvPr/>
        </p:nvSpPr>
        <p:spPr>
          <a:xfrm>
            <a:off x="191344" y="512385"/>
            <a:ext cx="3600400" cy="46166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rientación hacia Dios</a:t>
            </a:r>
            <a:r>
              <a:rPr lang="es-ES" sz="24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9014C1D-9725-3001-4D0A-D1F47AD2CF0F}"/>
              </a:ext>
            </a:extLst>
          </p:cNvPr>
          <p:cNvSpPr txBox="1"/>
          <p:nvPr/>
        </p:nvSpPr>
        <p:spPr>
          <a:xfrm>
            <a:off x="406040" y="3486002"/>
            <a:ext cx="5544616" cy="619272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32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oner a Dios en primer lugar</a:t>
            </a:r>
            <a:endParaRPr lang="es-ES" sz="3200" kern="100" dirty="0">
              <a:solidFill>
                <a:schemeClr val="accent1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5294434-2F95-EB0C-815E-846F5F391AC8}"/>
              </a:ext>
            </a:extLst>
          </p:cNvPr>
          <p:cNvSpPr txBox="1"/>
          <p:nvPr/>
        </p:nvSpPr>
        <p:spPr>
          <a:xfrm>
            <a:off x="1343472" y="4432309"/>
            <a:ext cx="3768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 nuestros sentimientos </a:t>
            </a:r>
          </a:p>
          <a:p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 nuestros pensamientos </a:t>
            </a:r>
          </a:p>
          <a:p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nuestras 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acciones.</a:t>
            </a:r>
            <a:endParaRPr lang="es-ES" sz="24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23CC9097-FCEE-6F4D-7D12-809B763C2AD5}"/>
              </a:ext>
            </a:extLst>
          </p:cNvPr>
          <p:cNvSpPr/>
          <p:nvPr/>
        </p:nvSpPr>
        <p:spPr>
          <a:xfrm>
            <a:off x="4071120" y="1200464"/>
            <a:ext cx="430720" cy="720080"/>
          </a:xfrm>
          <a:prstGeom prst="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C085B440-322C-9143-95EF-DEF1231FD22C}"/>
              </a:ext>
            </a:extLst>
          </p:cNvPr>
          <p:cNvSpPr/>
          <p:nvPr/>
        </p:nvSpPr>
        <p:spPr>
          <a:xfrm>
            <a:off x="7753512" y="1173824"/>
            <a:ext cx="430720" cy="720080"/>
          </a:xfrm>
          <a:prstGeom prst="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4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9AB6-BD65-D312-8A20-03418919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tros Santos : San Pablo Apóstol (Réf. IC_366DF)">
            <a:extLst>
              <a:ext uri="{FF2B5EF4-FFF2-40B4-BE49-F238E27FC236}">
                <a16:creationId xmlns:a16="http://schemas.microsoft.com/office/drawing/2014/main" id="{3F02E4C3-BCCA-B44A-E412-989EC62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23" y="-65706"/>
            <a:ext cx="1944216" cy="268729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l Evangelio Comentado: La transfiguración (Mc 9, 2-13)">
            <a:extLst>
              <a:ext uri="{FF2B5EF4-FFF2-40B4-BE49-F238E27FC236}">
                <a16:creationId xmlns:a16="http://schemas.microsoft.com/office/drawing/2014/main" id="{3B810D88-21E3-844C-4B75-ED66207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78" y="4458145"/>
            <a:ext cx="4564142" cy="2399855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7 ideas de Iconos de Jesucristo | jesucristo, iconos, arte cristiano">
            <a:extLst>
              <a:ext uri="{FF2B5EF4-FFF2-40B4-BE49-F238E27FC236}">
                <a16:creationId xmlns:a16="http://schemas.microsoft.com/office/drawing/2014/main" id="{F541DC31-AEC1-A219-3739-C3A38BF4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5353"/>
            <a:ext cx="1944216" cy="292163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6AC2A5-D184-50D9-FF22-7281D6B9A589}"/>
              </a:ext>
            </a:extLst>
          </p:cNvPr>
          <p:cNvSpPr txBox="1"/>
          <p:nvPr/>
        </p:nvSpPr>
        <p:spPr>
          <a:xfrm>
            <a:off x="-14964" y="3512854"/>
            <a:ext cx="4592897" cy="297632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softEdge rad="889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Jesús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 su vida muestra cómo es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 unión con el Padre</a:t>
            </a:r>
            <a:r>
              <a:rPr lang="es-ES" sz="24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Jesús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enseña cómo vivir</a:t>
            </a:r>
            <a:endParaRPr lang="es-ES" sz="2400" b="1" kern="100" dirty="0">
              <a:solidFill>
                <a:schemeClr val="accent1">
                  <a:lumMod val="2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ijando la mirada interior en Dios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2A3374-331C-AC09-4ABB-9BA561EE1B7F}"/>
              </a:ext>
            </a:extLst>
          </p:cNvPr>
          <p:cNvSpPr txBox="1"/>
          <p:nvPr/>
        </p:nvSpPr>
        <p:spPr>
          <a:xfrm>
            <a:off x="3658234" y="368818"/>
            <a:ext cx="5594830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Nuevo Testamento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14E7A-0AA8-1343-1DF9-2E605405A704}"/>
              </a:ext>
            </a:extLst>
          </p:cNvPr>
          <p:cNvSpPr txBox="1"/>
          <p:nvPr/>
        </p:nvSpPr>
        <p:spPr>
          <a:xfrm>
            <a:off x="335360" y="1133455"/>
            <a:ext cx="3600400" cy="46166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rientación hacia Dios</a:t>
            </a:r>
            <a:r>
              <a:rPr lang="es-ES" sz="24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45497F-4EF4-F09F-A54D-C6329D232A4E}"/>
              </a:ext>
            </a:extLst>
          </p:cNvPr>
          <p:cNvSpPr txBox="1"/>
          <p:nvPr/>
        </p:nvSpPr>
        <p:spPr>
          <a:xfrm>
            <a:off x="514098" y="2144140"/>
            <a:ext cx="3829000" cy="11169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Evangelio de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San Juan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0AA812-E9A5-1C4E-0900-BDAA873DFB08}"/>
              </a:ext>
            </a:extLst>
          </p:cNvPr>
          <p:cNvSpPr txBox="1"/>
          <p:nvPr/>
        </p:nvSpPr>
        <p:spPr>
          <a:xfrm>
            <a:off x="5004098" y="3579301"/>
            <a:ext cx="3096344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Fe: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actitud de centrarse en Dios</a:t>
            </a:r>
            <a:endParaRPr lang="es-ES" sz="28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60AD77-CF05-886E-E309-4F41345C48FF}"/>
              </a:ext>
            </a:extLst>
          </p:cNvPr>
          <p:cNvSpPr txBox="1"/>
          <p:nvPr/>
        </p:nvSpPr>
        <p:spPr>
          <a:xfrm>
            <a:off x="5381449" y="1876117"/>
            <a:ext cx="2341642" cy="13849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chemeClr val="accent1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 sinópticos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2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CE7EA-5030-907C-F1B2-2737B16BFA5B}"/>
              </a:ext>
            </a:extLst>
          </p:cNvPr>
          <p:cNvSpPr txBox="1"/>
          <p:nvPr/>
        </p:nvSpPr>
        <p:spPr>
          <a:xfrm>
            <a:off x="8683632" y="2262522"/>
            <a:ext cx="3330900" cy="98527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Las cartas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San Pablo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CDC2C6-66ED-8A29-DE9C-9A0389272AF1}"/>
              </a:ext>
            </a:extLst>
          </p:cNvPr>
          <p:cNvSpPr txBox="1"/>
          <p:nvPr/>
        </p:nvSpPr>
        <p:spPr>
          <a:xfrm>
            <a:off x="8633868" y="3579301"/>
            <a:ext cx="3430428" cy="138499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softEdge rad="177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Funda </a:t>
            </a:r>
          </a:p>
          <a:p>
            <a:pPr algn="ctr"/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absolutamente todo </a:t>
            </a:r>
          </a:p>
          <a:p>
            <a:pPr algn="ctr"/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el Señor. </a:t>
            </a:r>
            <a:endParaRPr lang="es-ES" sz="2800" dirty="0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726A8F55-E34F-7644-5471-A3CCC2E0DB88}"/>
              </a:ext>
            </a:extLst>
          </p:cNvPr>
          <p:cNvSpPr/>
          <p:nvPr/>
        </p:nvSpPr>
        <p:spPr>
          <a:xfrm rot="1700427">
            <a:off x="3890114" y="1047073"/>
            <a:ext cx="484632" cy="978408"/>
          </a:xfrm>
          <a:prstGeom prst="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35C55A2F-2183-4EE5-F13E-8531B3C8AAAE}"/>
              </a:ext>
            </a:extLst>
          </p:cNvPr>
          <p:cNvSpPr/>
          <p:nvPr/>
        </p:nvSpPr>
        <p:spPr>
          <a:xfrm>
            <a:off x="6331448" y="950648"/>
            <a:ext cx="484632" cy="978408"/>
          </a:xfrm>
          <a:prstGeom prst="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2EFBC136-691A-FA12-28F4-0A42C0C288CA}"/>
              </a:ext>
            </a:extLst>
          </p:cNvPr>
          <p:cNvSpPr/>
          <p:nvPr/>
        </p:nvSpPr>
        <p:spPr>
          <a:xfrm rot="19442339">
            <a:off x="9201033" y="1039740"/>
            <a:ext cx="484632" cy="978408"/>
          </a:xfrm>
          <a:prstGeom prst="downArrow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 descr="Meditación con el icono de Jesucristo – La Belleza de los Iconos">
            <a:extLst>
              <a:ext uri="{FF2B5EF4-FFF2-40B4-BE49-F238E27FC236}">
                <a16:creationId xmlns:a16="http://schemas.microsoft.com/office/drawing/2014/main" id="{18DADF88-262C-7216-9A41-33F41C6B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06" y="5048173"/>
            <a:ext cx="2790825" cy="16383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48E78-FC85-8D48-A273-72F75773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Evangelio Comentado: La transfiguración (Mc 9, 2-13)">
            <a:extLst>
              <a:ext uri="{FF2B5EF4-FFF2-40B4-BE49-F238E27FC236}">
                <a16:creationId xmlns:a16="http://schemas.microsoft.com/office/drawing/2014/main" id="{AD579549-2E6E-7979-2A54-876BBF88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64" y="404664"/>
            <a:ext cx="8352928" cy="439202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3570E3-BAC5-03C9-83C7-FD59DE7D21C0}"/>
              </a:ext>
            </a:extLst>
          </p:cNvPr>
          <p:cNvSpPr txBox="1"/>
          <p:nvPr/>
        </p:nvSpPr>
        <p:spPr>
          <a:xfrm>
            <a:off x="2330664" y="4941168"/>
            <a:ext cx="8115984" cy="1775743"/>
          </a:xfrm>
          <a:prstGeom prst="rect">
            <a:avLst/>
          </a:prstGeom>
          <a:solidFill>
            <a:srgbClr val="FFFF99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1">
                    <a:lumMod val="1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voz del Padre que nos exhorta repetidamente a centrarnos en su Hijo,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1">
                    <a:lumMod val="1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el relato de la transfiguración de Jesús</a:t>
            </a:r>
            <a:r>
              <a:rPr lang="es-ES" sz="3200" kern="100" dirty="0">
                <a:solidFill>
                  <a:schemeClr val="accent1">
                    <a:lumMod val="1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1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578E4-5654-5E62-9906-3337040C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esvías la mirada al hablar por este motivo: lo dicen los psicólogos -  Metabolic">
            <a:extLst>
              <a:ext uri="{FF2B5EF4-FFF2-40B4-BE49-F238E27FC236}">
                <a16:creationId xmlns:a16="http://schemas.microsoft.com/office/drawing/2014/main" id="{F8956741-DD8C-6818-DD67-27B829DA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005064"/>
            <a:ext cx="3888432" cy="258757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ditación con el icono de Jesucristo – La Belleza de los Iconos">
            <a:extLst>
              <a:ext uri="{FF2B5EF4-FFF2-40B4-BE49-F238E27FC236}">
                <a16:creationId xmlns:a16="http://schemas.microsoft.com/office/drawing/2014/main" id="{08F81ABF-009E-8850-15DE-C374DD3B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82" y="265362"/>
            <a:ext cx="3962835" cy="232630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5A2019D9-9983-B869-50E7-140E292B553E}"/>
              </a:ext>
            </a:extLst>
          </p:cNvPr>
          <p:cNvSpPr/>
          <p:nvPr/>
        </p:nvSpPr>
        <p:spPr>
          <a:xfrm>
            <a:off x="3026892" y="341418"/>
            <a:ext cx="936104" cy="4500500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54000">
                <a:srgbClr val="A0E8B8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533CC58A-F2BB-7811-CCF8-FA171DC86961}"/>
              </a:ext>
            </a:extLst>
          </p:cNvPr>
          <p:cNvSpPr/>
          <p:nvPr/>
        </p:nvSpPr>
        <p:spPr>
          <a:xfrm rot="10800000">
            <a:off x="8077417" y="1754814"/>
            <a:ext cx="936104" cy="4500500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54000">
                <a:srgbClr val="A0E8B8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oderosa oración para terminar el día con la compañía de Dios; rézala cada  noche">
            <a:extLst>
              <a:ext uri="{FF2B5EF4-FFF2-40B4-BE49-F238E27FC236}">
                <a16:creationId xmlns:a16="http://schemas.microsoft.com/office/drawing/2014/main" id="{5F597CFC-84C7-51EE-5753-6C5CC9BD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2" y="185651"/>
            <a:ext cx="2364854" cy="1324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8BD9736-ADCE-F82E-4661-8B1F178509D2}"/>
              </a:ext>
            </a:extLst>
          </p:cNvPr>
          <p:cNvSpPr/>
          <p:nvPr/>
        </p:nvSpPr>
        <p:spPr>
          <a:xfrm>
            <a:off x="7725892" y="1749392"/>
            <a:ext cx="484632" cy="978408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54000">
                <a:srgbClr val="A0E8B8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2B39BC3-1DB2-EB36-B4F5-81D5725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8" y="886818"/>
            <a:ext cx="5544616" cy="1304212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77800"/>
          </a:effectLst>
        </p:spPr>
        <p:txBody>
          <a:bodyPr rtlCol="0"/>
          <a:lstStyle>
            <a:defPPr>
              <a:defRPr lang="en-US"/>
            </a:defPPr>
          </a:lstStyle>
          <a:p>
            <a:pPr algn="ctr"/>
            <a:br>
              <a:rPr lang="es-ES" sz="28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8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 “esfuerzo” constante</a:t>
            </a:r>
            <a:br>
              <a:rPr lang="es-ES" sz="32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</a:rPr>
            </a:br>
            <a:endParaRPr lang="pt-PT" sz="3200" dirty="0">
              <a:latin typeface="Bradley Hand ITC" panose="03070402050302030203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4F7BD9-FE2F-B01A-7D0F-0E9CA9F01DE2}"/>
              </a:ext>
            </a:extLst>
          </p:cNvPr>
          <p:cNvSpPr txBox="1"/>
          <p:nvPr/>
        </p:nvSpPr>
        <p:spPr>
          <a:xfrm>
            <a:off x="7499723" y="2727800"/>
            <a:ext cx="3888432" cy="102621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2921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00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ES" sz="28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os vamos asemejando más y más a su Hijo.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CAFA81-26AA-5AC6-57F7-AA912F5AF76E}"/>
              </a:ext>
            </a:extLst>
          </p:cNvPr>
          <p:cNvSpPr txBox="1"/>
          <p:nvPr/>
        </p:nvSpPr>
        <p:spPr>
          <a:xfrm>
            <a:off x="7434691" y="916713"/>
            <a:ext cx="3873146" cy="1200329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Fijar nuestra atención en Dios. </a:t>
            </a:r>
            <a:endParaRPr lang="es-ES" sz="3600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7AACDF31-55A5-4CF0-86D0-C5F105FCB242}"/>
              </a:ext>
            </a:extLst>
          </p:cNvPr>
          <p:cNvSpPr/>
          <p:nvPr/>
        </p:nvSpPr>
        <p:spPr>
          <a:xfrm rot="16200000">
            <a:off x="6176694" y="1309794"/>
            <a:ext cx="484632" cy="978408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54000">
                <a:srgbClr val="A0E8B8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Meditación con el icono de Jesucristo – La Belleza de los Iconos">
            <a:extLst>
              <a:ext uri="{FF2B5EF4-FFF2-40B4-BE49-F238E27FC236}">
                <a16:creationId xmlns:a16="http://schemas.microsoft.com/office/drawing/2014/main" id="{A3666FAD-E0AC-CC81-CF4A-AEEC710E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98" y="3983014"/>
            <a:ext cx="3962835" cy="232630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icono ruso que revela el misterio de la Trinidad">
            <a:extLst>
              <a:ext uri="{FF2B5EF4-FFF2-40B4-BE49-F238E27FC236}">
                <a16:creationId xmlns:a16="http://schemas.microsoft.com/office/drawing/2014/main" id="{9447E517-D23B-DABD-BE25-78B0CBF0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2" y="5380688"/>
            <a:ext cx="2089440" cy="118098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svías la mirada al hablar por este motivo: lo dicen los psicólogos -  Metabolic">
            <a:extLst>
              <a:ext uri="{FF2B5EF4-FFF2-40B4-BE49-F238E27FC236}">
                <a16:creationId xmlns:a16="http://schemas.microsoft.com/office/drawing/2014/main" id="{3C2A15E4-8BE1-ED7B-49EA-902E3B83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" y="2460223"/>
            <a:ext cx="3888432" cy="258757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esús camina sobre el agua | Lecciones de la Biblia para niños">
            <a:extLst>
              <a:ext uri="{FF2B5EF4-FFF2-40B4-BE49-F238E27FC236}">
                <a16:creationId xmlns:a16="http://schemas.microsoft.com/office/drawing/2014/main" id="{BB282564-8412-2738-AE4D-21B234EB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06" y="188364"/>
            <a:ext cx="4404862" cy="5880718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3 Maneras de Caminar Sobre las Aguas">
            <a:extLst>
              <a:ext uri="{FF2B5EF4-FFF2-40B4-BE49-F238E27FC236}">
                <a16:creationId xmlns:a16="http://schemas.microsoft.com/office/drawing/2014/main" id="{FFCAB422-AF61-A091-C946-2D4B1372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08" y="1892597"/>
            <a:ext cx="5616624" cy="345638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81B2CC4-A6BF-B158-029C-1C986225F897}"/>
              </a:ext>
            </a:extLst>
          </p:cNvPr>
          <p:cNvSpPr txBox="1"/>
          <p:nvPr/>
        </p:nvSpPr>
        <p:spPr>
          <a:xfrm>
            <a:off x="3215680" y="5214419"/>
            <a:ext cx="5400600" cy="11169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peligro que corremos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 perder este contacto esencial</a:t>
            </a: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5769AD-C44F-493F-E807-9DB78F040F50}"/>
              </a:ext>
            </a:extLst>
          </p:cNvPr>
          <p:cNvSpPr txBox="1"/>
          <p:nvPr/>
        </p:nvSpPr>
        <p:spPr>
          <a:xfrm>
            <a:off x="2686731" y="469245"/>
            <a:ext cx="7178578" cy="954107"/>
          </a:xfrm>
          <a:prstGeom prst="rect">
            <a:avLst/>
          </a:prstGeom>
          <a:gradFill flip="none" rotWithShape="1">
            <a:gsLst>
              <a:gs pos="0">
                <a:srgbClr val="A0E8B8">
                  <a:tint val="66000"/>
                  <a:satMod val="160000"/>
                </a:srgbClr>
              </a:gs>
              <a:gs pos="50000">
                <a:srgbClr val="A0E8B8">
                  <a:tint val="44500"/>
                  <a:satMod val="160000"/>
                </a:srgbClr>
              </a:gs>
              <a:gs pos="100000">
                <a:srgbClr val="A0E8B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ejemplo</a:t>
            </a: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</a:p>
          <a:p>
            <a:pPr algn="ctr"/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fuerza que nos da estar centrados en Dios </a:t>
            </a:r>
            <a:endParaRPr lang="es-ES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DCFCF1-63A4-3C85-D8BA-5CBEC66F9F80}"/>
              </a:ext>
            </a:extLst>
          </p:cNvPr>
          <p:cNvSpPr txBox="1"/>
          <p:nvPr/>
        </p:nvSpPr>
        <p:spPr>
          <a:xfrm>
            <a:off x="1562356" y="2813345"/>
            <a:ext cx="3096344" cy="1815882"/>
          </a:xfrm>
          <a:prstGeom prst="rect">
            <a:avLst/>
          </a:prstGeom>
          <a:gradFill flip="none" rotWithShape="1">
            <a:gsLst>
              <a:gs pos="0">
                <a:srgbClr val="A0E8B8">
                  <a:tint val="66000"/>
                  <a:satMod val="160000"/>
                </a:srgbClr>
              </a:gs>
              <a:gs pos="50000">
                <a:srgbClr val="A0E8B8">
                  <a:tint val="44500"/>
                  <a:satMod val="160000"/>
                </a:srgbClr>
              </a:gs>
              <a:gs pos="100000">
                <a:srgbClr val="A0E8B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524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relato del Evangelio en el que Jesús camina sobre las aguas</a:t>
            </a:r>
            <a:endParaRPr lang="es-ES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3F65AF-555B-5D90-ECA2-3B96D64EA3BC}"/>
              </a:ext>
            </a:extLst>
          </p:cNvPr>
          <p:cNvSpPr txBox="1"/>
          <p:nvPr/>
        </p:nvSpPr>
        <p:spPr>
          <a:xfrm>
            <a:off x="7464152" y="2019538"/>
            <a:ext cx="4082234" cy="2397451"/>
          </a:xfrm>
          <a:prstGeom prst="rect">
            <a:avLst/>
          </a:prstGeom>
          <a:gradFill flip="none" rotWithShape="1">
            <a:gsLst>
              <a:gs pos="0">
                <a:srgbClr val="A0E8B8">
                  <a:tint val="66000"/>
                  <a:satMod val="160000"/>
                </a:srgbClr>
              </a:gs>
              <a:gs pos="50000">
                <a:srgbClr val="A0E8B8">
                  <a:tint val="44500"/>
                  <a:satMod val="160000"/>
                </a:srgbClr>
              </a:gs>
              <a:gs pos="100000">
                <a:srgbClr val="A0E8B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Pedro sosteniendo su mirada  vence el miedo, desciende de la barca y camina sobre las aguas hacia El. </a:t>
            </a:r>
          </a:p>
        </p:txBody>
      </p: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A8D46CD2-B0E1-BFDA-93E6-CD9C0FA5C08F}"/>
              </a:ext>
            </a:extLst>
          </p:cNvPr>
          <p:cNvSpPr/>
          <p:nvPr/>
        </p:nvSpPr>
        <p:spPr>
          <a:xfrm>
            <a:off x="1775520" y="1004630"/>
            <a:ext cx="731520" cy="1216152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52D21FB-24DA-E786-5684-D572852BBC36}"/>
              </a:ext>
            </a:extLst>
          </p:cNvPr>
          <p:cNvSpPr/>
          <p:nvPr/>
        </p:nvSpPr>
        <p:spPr>
          <a:xfrm>
            <a:off x="5159896" y="2996952"/>
            <a:ext cx="1872208" cy="432048"/>
          </a:xfrm>
          <a:prstGeom prst="rightArrow">
            <a:avLst/>
          </a:prstGeom>
          <a:gradFill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</a:gradFill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28D44DEC-E5AC-4C60-DB07-52804973D11C}"/>
              </a:ext>
            </a:extLst>
          </p:cNvPr>
          <p:cNvSpPr/>
          <p:nvPr/>
        </p:nvSpPr>
        <p:spPr>
          <a:xfrm>
            <a:off x="5730240" y="1612706"/>
            <a:ext cx="731520" cy="345638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2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Meditación con el icono de Jesucristo – La Belleza de los Iconos">
            <a:extLst>
              <a:ext uri="{FF2B5EF4-FFF2-40B4-BE49-F238E27FC236}">
                <a16:creationId xmlns:a16="http://schemas.microsoft.com/office/drawing/2014/main" id="{7C92C5D3-F3C7-6ADE-CC6F-ABEFD29C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74" y="281753"/>
            <a:ext cx="2817022" cy="165367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F62369D5-E83E-48AC-8A10-58CBA4226601}"/>
              </a:ext>
            </a:extLst>
          </p:cNvPr>
          <p:cNvSpPr/>
          <p:nvPr/>
        </p:nvSpPr>
        <p:spPr>
          <a:xfrm>
            <a:off x="3393881" y="197961"/>
            <a:ext cx="6264696" cy="17973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39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Propósito: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centrarnos en Jesucristo</a:t>
            </a:r>
            <a:endParaRPr lang="es-ES" sz="2800" b="1" kern="100" dirty="0">
              <a:solidFill>
                <a:schemeClr val="accent1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CCF14D-86BE-C453-4E8F-C48622BE4CDB}"/>
              </a:ext>
            </a:extLst>
          </p:cNvPr>
          <p:cNvSpPr txBox="1"/>
          <p:nvPr/>
        </p:nvSpPr>
        <p:spPr>
          <a:xfrm>
            <a:off x="1271464" y="2225827"/>
            <a:ext cx="3200839" cy="1936428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softEdge rad="2413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establecemos “contacto visual” con él, a través de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percepción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36D51D-39D9-616C-2B9E-2012B23FC5F2}"/>
              </a:ext>
            </a:extLst>
          </p:cNvPr>
          <p:cNvSpPr txBox="1"/>
          <p:nvPr/>
        </p:nvSpPr>
        <p:spPr>
          <a:xfrm>
            <a:off x="7159877" y="2348881"/>
            <a:ext cx="4753720" cy="5533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softEdge rad="2540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Él nos lleva sobre las aguas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B77D06-27E0-644C-9DE9-43AC358C8E84}"/>
              </a:ext>
            </a:extLst>
          </p:cNvPr>
          <p:cNvSpPr txBox="1"/>
          <p:nvPr/>
        </p:nvSpPr>
        <p:spPr>
          <a:xfrm>
            <a:off x="-135344" y="197961"/>
            <a:ext cx="4126891" cy="626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la meditación</a:t>
            </a: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9B3A22-512B-5590-0EAA-68DDAD3C43D3}"/>
              </a:ext>
            </a:extLst>
          </p:cNvPr>
          <p:cNvSpPr txBox="1"/>
          <p:nvPr/>
        </p:nvSpPr>
        <p:spPr>
          <a:xfrm>
            <a:off x="66910" y="4558263"/>
            <a:ext cx="1844344" cy="954107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respiración </a:t>
            </a:r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2EED49-AD26-18AD-E9A3-BA3EECF3423D}"/>
              </a:ext>
            </a:extLst>
          </p:cNvPr>
          <p:cNvSpPr txBox="1"/>
          <p:nvPr/>
        </p:nvSpPr>
        <p:spPr>
          <a:xfrm>
            <a:off x="1897092" y="5379059"/>
            <a:ext cx="1949582" cy="523220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las manos</a:t>
            </a:r>
            <a:endParaRPr lang="es-ES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AE8352-8707-9029-08C9-7099E3BD01FB}"/>
              </a:ext>
            </a:extLst>
          </p:cNvPr>
          <p:cNvSpPr txBox="1"/>
          <p:nvPr/>
        </p:nvSpPr>
        <p:spPr>
          <a:xfrm>
            <a:off x="3393575" y="4835173"/>
            <a:ext cx="1844344" cy="523220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ombre</a:t>
            </a:r>
            <a:endParaRPr lang="es-ES" sz="2800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6ADAEAA-A503-FAE2-FCCA-E860EC1772C4}"/>
              </a:ext>
            </a:extLst>
          </p:cNvPr>
          <p:cNvSpPr/>
          <p:nvPr/>
        </p:nvSpPr>
        <p:spPr>
          <a:xfrm>
            <a:off x="1099852" y="3875584"/>
            <a:ext cx="288032" cy="747897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16B82EA2-4791-021C-7C61-696D6381526C}"/>
              </a:ext>
            </a:extLst>
          </p:cNvPr>
          <p:cNvSpPr/>
          <p:nvPr/>
        </p:nvSpPr>
        <p:spPr>
          <a:xfrm>
            <a:off x="2678627" y="4392764"/>
            <a:ext cx="288032" cy="747897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4A799769-41F7-2B0D-CC67-A580F565E6CA}"/>
              </a:ext>
            </a:extLst>
          </p:cNvPr>
          <p:cNvSpPr/>
          <p:nvPr/>
        </p:nvSpPr>
        <p:spPr>
          <a:xfrm>
            <a:off x="4257402" y="3788306"/>
            <a:ext cx="288032" cy="747897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B5A24F-4B51-DBD5-21A6-2A7FDBCD0C0B}"/>
              </a:ext>
            </a:extLst>
          </p:cNvPr>
          <p:cNvSpPr txBox="1"/>
          <p:nvPr/>
        </p:nvSpPr>
        <p:spPr>
          <a:xfrm>
            <a:off x="7763822" y="3336428"/>
            <a:ext cx="3632885" cy="954107"/>
          </a:xfrm>
          <a:prstGeom prst="rect">
            <a:avLst/>
          </a:prstGeom>
          <a:gradFill flip="none" rotWithShape="1">
            <a:gsLst>
              <a:gs pos="66980">
                <a:srgbClr val="BAF4E2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 fuerza  dirige nuestra atención</a:t>
            </a:r>
            <a:endParaRPr lang="es-ES" sz="2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D15D940-8A39-5E3A-4B23-FE12C8BB9D69}"/>
              </a:ext>
            </a:extLst>
          </p:cNvPr>
          <p:cNvSpPr txBox="1"/>
          <p:nvPr/>
        </p:nvSpPr>
        <p:spPr>
          <a:xfrm>
            <a:off x="8627294" y="5035317"/>
            <a:ext cx="3116585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61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su persona. </a:t>
            </a:r>
            <a:endParaRPr lang="es-ES" sz="2800" dirty="0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B549DB88-E6E2-5DC2-44B5-535C1A28DD85}"/>
              </a:ext>
            </a:extLst>
          </p:cNvPr>
          <p:cNvSpPr/>
          <p:nvPr/>
        </p:nvSpPr>
        <p:spPr>
          <a:xfrm rot="2331056">
            <a:off x="3161185" y="1338786"/>
            <a:ext cx="623196" cy="954440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Inspiración costera: arte y prendas - Cervezas Alhambra">
            <a:extLst>
              <a:ext uri="{FF2B5EF4-FFF2-40B4-BE49-F238E27FC236}">
                <a16:creationId xmlns:a16="http://schemas.microsoft.com/office/drawing/2014/main" id="{A3331669-6E60-ADB1-1AD2-B3201EA3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140661"/>
            <a:ext cx="3024798" cy="169388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5E6E209D-7D92-5F16-A120-D991D8ADC829}"/>
              </a:ext>
            </a:extLst>
          </p:cNvPr>
          <p:cNvSpPr/>
          <p:nvPr/>
        </p:nvSpPr>
        <p:spPr>
          <a:xfrm>
            <a:off x="6866077" y="2992131"/>
            <a:ext cx="475744" cy="963631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51E5AE32-395B-B7A6-7D2F-2EAEC7418AEB}"/>
              </a:ext>
            </a:extLst>
          </p:cNvPr>
          <p:cNvSpPr/>
          <p:nvPr/>
        </p:nvSpPr>
        <p:spPr>
          <a:xfrm>
            <a:off x="7906785" y="4536203"/>
            <a:ext cx="475744" cy="963631"/>
          </a:xfrm>
          <a:prstGeom prst="downArrow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8" descr="Poderosa oración para terminar el día con la compañía de Dios; rézala cada  noche">
            <a:extLst>
              <a:ext uri="{FF2B5EF4-FFF2-40B4-BE49-F238E27FC236}">
                <a16:creationId xmlns:a16="http://schemas.microsoft.com/office/drawing/2014/main" id="{AD5327C6-7264-54EB-0A57-EE55005F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843288"/>
            <a:ext cx="2364854" cy="1324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9" grpId="0" animBg="1"/>
      <p:bldP spid="4" grpId="0"/>
      <p:bldP spid="7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 divina presencia de Dios">
            <a:extLst>
              <a:ext uri="{FF2B5EF4-FFF2-40B4-BE49-F238E27FC236}">
                <a16:creationId xmlns:a16="http://schemas.microsoft.com/office/drawing/2014/main" id="{0B1D7FBA-A86F-C7FE-2A99-000B90FD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34" y="3612406"/>
            <a:ext cx="4840266" cy="3006060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8F4E24-6384-0836-72F9-93F151B97065}"/>
              </a:ext>
            </a:extLst>
          </p:cNvPr>
          <p:cNvSpPr txBox="1"/>
          <p:nvPr/>
        </p:nvSpPr>
        <p:spPr>
          <a:xfrm>
            <a:off x="3287688" y="4668317"/>
            <a:ext cx="7777277" cy="1116972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softEdge rad="406400"/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perdemos contacto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la Sagrada Presencia.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B43173-F3D9-6DBA-8670-C305B8630D7A}"/>
              </a:ext>
            </a:extLst>
          </p:cNvPr>
          <p:cNvSpPr txBox="1"/>
          <p:nvPr/>
        </p:nvSpPr>
        <p:spPr>
          <a:xfrm>
            <a:off x="407368" y="908720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…..aparece el primer sentimiento negativo </a:t>
            </a:r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DBED10-A111-6F7D-1F12-F8E3923EBA2E}"/>
              </a:ext>
            </a:extLst>
          </p:cNvPr>
          <p:cNvSpPr txBox="1"/>
          <p:nvPr/>
        </p:nvSpPr>
        <p:spPr>
          <a:xfrm>
            <a:off x="1343472" y="2815599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…. el miedo se apodera de nosotros </a:t>
            </a:r>
            <a:endParaRPr lang="es-ES" sz="2400" dirty="0"/>
          </a:p>
        </p:txBody>
      </p:sp>
      <p:pic>
        <p:nvPicPr>
          <p:cNvPr id="1026" name="Picture 2" descr="6 cosas que quizás no sabías de La gran ola de Kanagawa, la icónica imagen  de Japón - BBC News Mundo">
            <a:extLst>
              <a:ext uri="{FF2B5EF4-FFF2-40B4-BE49-F238E27FC236}">
                <a16:creationId xmlns:a16="http://schemas.microsoft.com/office/drawing/2014/main" id="{04611358-53CB-A646-5165-7561B336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371"/>
            <a:ext cx="3705493" cy="252028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 en el viento junto al mar | Franz Marc">
            <a:extLst>
              <a:ext uri="{FF2B5EF4-FFF2-40B4-BE49-F238E27FC236}">
                <a16:creationId xmlns:a16="http://schemas.microsoft.com/office/drawing/2014/main" id="{9CB82ACD-94CB-550D-03EF-CE4234EF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319546"/>
            <a:ext cx="2215877" cy="353544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59C826EA-40F3-435A-B5DA-6934E5061730}"/>
              </a:ext>
            </a:extLst>
          </p:cNvPr>
          <p:cNvSpPr/>
          <p:nvPr/>
        </p:nvSpPr>
        <p:spPr>
          <a:xfrm>
            <a:off x="1127448" y="1772816"/>
            <a:ext cx="731520" cy="1216152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3F37246C-11E9-65D1-E2B8-6D1004D1ED15}"/>
              </a:ext>
            </a:extLst>
          </p:cNvPr>
          <p:cNvSpPr/>
          <p:nvPr/>
        </p:nvSpPr>
        <p:spPr>
          <a:xfrm>
            <a:off x="3143672" y="3458038"/>
            <a:ext cx="731520" cy="1216152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aminar hacia Jesucristo - Opus Dei">
            <a:extLst>
              <a:ext uri="{FF2B5EF4-FFF2-40B4-BE49-F238E27FC236}">
                <a16:creationId xmlns:a16="http://schemas.microsoft.com/office/drawing/2014/main" id="{EB916FB6-E438-38B6-CB08-E7E6F400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" y="3429000"/>
            <a:ext cx="4139096" cy="2547136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7DF46D-C38A-001F-4E0F-D3BBAE3BE3AC}"/>
              </a:ext>
            </a:extLst>
          </p:cNvPr>
          <p:cNvSpPr txBox="1"/>
          <p:nvPr/>
        </p:nvSpPr>
        <p:spPr>
          <a:xfrm>
            <a:off x="3428990" y="4535236"/>
            <a:ext cx="4871651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omos víctimas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una  ilusión</a:t>
            </a:r>
            <a:endParaRPr lang="es-ES" sz="3200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A9D063-6E3A-D219-D777-02DE07B26F29}"/>
              </a:ext>
            </a:extLst>
          </p:cNvPr>
          <p:cNvSpPr txBox="1"/>
          <p:nvPr/>
        </p:nvSpPr>
        <p:spPr>
          <a:xfrm>
            <a:off x="2323987" y="213192"/>
            <a:ext cx="8835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 cualquier excusa interrumpimos este contacto esencial con Dios para poder volver a nuestro ego</a:t>
            </a:r>
            <a:r>
              <a:rPr lang="es-ES" sz="24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A0C072-EC3D-2E4D-4D5D-2D51FE40D755}"/>
              </a:ext>
            </a:extLst>
          </p:cNvPr>
          <p:cNvSpPr txBox="1"/>
          <p:nvPr/>
        </p:nvSpPr>
        <p:spPr>
          <a:xfrm>
            <a:off x="-75560" y="2067582"/>
            <a:ext cx="5760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Así n</a:t>
            </a:r>
            <a:r>
              <a:rPr lang="es-ES" sz="32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os sustraemos a la presencia de Dios</a:t>
            </a:r>
            <a:r>
              <a:rPr lang="es-ES" sz="32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1B2C2E-A550-5131-EC33-2DDF504E2976}"/>
              </a:ext>
            </a:extLst>
          </p:cNvPr>
          <p:cNvSpPr txBox="1"/>
          <p:nvPr/>
        </p:nvSpPr>
        <p:spPr>
          <a:xfrm>
            <a:off x="6327185" y="2155802"/>
            <a:ext cx="6098458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mpezamos a cavilar acerca de nuestros problemas. </a:t>
            </a:r>
          </a:p>
        </p:txBody>
      </p:sp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2FFBBA08-4639-1E7F-4DBD-BA8C1EBA5A86}"/>
              </a:ext>
            </a:extLst>
          </p:cNvPr>
          <p:cNvSpPr/>
          <p:nvPr/>
        </p:nvSpPr>
        <p:spPr>
          <a:xfrm>
            <a:off x="1991544" y="1007584"/>
            <a:ext cx="576064" cy="837240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: curvada hacia la derecha 18">
            <a:extLst>
              <a:ext uri="{FF2B5EF4-FFF2-40B4-BE49-F238E27FC236}">
                <a16:creationId xmlns:a16="http://schemas.microsoft.com/office/drawing/2014/main" id="{C07645C7-A2E7-B8A6-B6D1-869478CEB6F5}"/>
              </a:ext>
            </a:extLst>
          </p:cNvPr>
          <p:cNvSpPr/>
          <p:nvPr/>
        </p:nvSpPr>
        <p:spPr>
          <a:xfrm>
            <a:off x="4455753" y="2782369"/>
            <a:ext cx="576064" cy="837240"/>
          </a:xfrm>
          <a:prstGeom prst="curv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D8B2A987-4B14-79EE-3EA8-DAFB9B4331A2}"/>
              </a:ext>
            </a:extLst>
          </p:cNvPr>
          <p:cNvSpPr/>
          <p:nvPr/>
        </p:nvSpPr>
        <p:spPr>
          <a:xfrm>
            <a:off x="5380184" y="1400270"/>
            <a:ext cx="484632" cy="27641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 descr="Jesús caminando sobre el agua Stock de Foto gratis - Public Domain Pictures">
            <a:extLst>
              <a:ext uri="{FF2B5EF4-FFF2-40B4-BE49-F238E27FC236}">
                <a16:creationId xmlns:a16="http://schemas.microsoft.com/office/drawing/2014/main" id="{2064DE6A-187B-3B3D-023A-996E76DD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64" y="3294049"/>
            <a:ext cx="3627071" cy="2682087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F6790BA-78A7-5253-5454-8CD11D6257FC}"/>
              </a:ext>
            </a:extLst>
          </p:cNvPr>
          <p:cNvSpPr/>
          <p:nvPr/>
        </p:nvSpPr>
        <p:spPr>
          <a:xfrm rot="10800000">
            <a:off x="5842554" y="1421516"/>
            <a:ext cx="484632" cy="276419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7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8" grpId="0" animBg="1"/>
      <p:bldP spid="19" grpId="0" animBg="1"/>
      <p:bldP spid="2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43EC2A4C-E466-814C-624B-A43AE023BDA3}"/>
              </a:ext>
            </a:extLst>
          </p:cNvPr>
          <p:cNvSpPr/>
          <p:nvPr/>
        </p:nvSpPr>
        <p:spPr>
          <a:xfrm>
            <a:off x="407155" y="2551131"/>
            <a:ext cx="4464496" cy="4248472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0AB0FBEE-CBC8-D215-CAF5-E2F1B4BAB3A2}"/>
              </a:ext>
            </a:extLst>
          </p:cNvPr>
          <p:cNvSpPr/>
          <p:nvPr/>
        </p:nvSpPr>
        <p:spPr>
          <a:xfrm>
            <a:off x="3773868" y="43916"/>
            <a:ext cx="4464496" cy="4248472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D1EA8144-8CAC-D4B0-2194-A784897BCCDB}"/>
              </a:ext>
            </a:extLst>
          </p:cNvPr>
          <p:cNvSpPr/>
          <p:nvPr/>
        </p:nvSpPr>
        <p:spPr>
          <a:xfrm>
            <a:off x="7521034" y="2541146"/>
            <a:ext cx="4464496" cy="4248472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3D181B-0439-1AB7-8593-7BEF0C8498A2}"/>
              </a:ext>
            </a:extLst>
          </p:cNvPr>
          <p:cNvSpPr txBox="1"/>
          <p:nvPr/>
        </p:nvSpPr>
        <p:spPr>
          <a:xfrm>
            <a:off x="0" y="312468"/>
            <a:ext cx="4871651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omos víctimas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una  ilusión</a:t>
            </a:r>
            <a:endParaRPr lang="es-ES" sz="3200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48D24E-3D9B-5A08-4F17-2AA8BDB37AD0}"/>
              </a:ext>
            </a:extLst>
          </p:cNvPr>
          <p:cNvSpPr txBox="1"/>
          <p:nvPr/>
        </p:nvSpPr>
        <p:spPr>
          <a:xfrm>
            <a:off x="4061900" y="1126900"/>
            <a:ext cx="4176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</a:rPr>
              <a:t>Atendemos  a nuestros problemas </a:t>
            </a:r>
            <a:endParaRPr lang="es-ES" sz="36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3A005B-5A94-629B-1C66-E3033A8D6F24}"/>
              </a:ext>
            </a:extLst>
          </p:cNvPr>
          <p:cNvSpPr txBox="1"/>
          <p:nvPr/>
        </p:nvSpPr>
        <p:spPr>
          <a:xfrm>
            <a:off x="7749346" y="3781873"/>
            <a:ext cx="3600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</a:rPr>
              <a:t>Nos evadimos de la Presencia de Dios</a:t>
            </a:r>
            <a:endParaRPr lang="es-ES" sz="3200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763DF413-5ADD-27E8-8F0C-4BBC1E4B6745}"/>
              </a:ext>
            </a:extLst>
          </p:cNvPr>
          <p:cNvSpPr/>
          <p:nvPr/>
        </p:nvSpPr>
        <p:spPr>
          <a:xfrm rot="7012761">
            <a:off x="3743912" y="3116659"/>
            <a:ext cx="1125363" cy="564812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B13029-4A7E-ECBF-84D7-CAEF81992B2E}"/>
              </a:ext>
            </a:extLst>
          </p:cNvPr>
          <p:cNvSpPr txBox="1"/>
          <p:nvPr/>
        </p:nvSpPr>
        <p:spPr>
          <a:xfrm>
            <a:off x="1102555" y="4034172"/>
            <a:ext cx="3307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</a:rPr>
              <a:t>Pensando: después volver </a:t>
            </a:r>
          </a:p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</a:rPr>
              <a:t>a la presencia de Dios</a:t>
            </a:r>
            <a:endParaRPr lang="es-ES" sz="32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73CEFEF-B319-7A45-73E3-66220B22A1A5}"/>
              </a:ext>
            </a:extLst>
          </p:cNvPr>
          <p:cNvSpPr/>
          <p:nvPr/>
        </p:nvSpPr>
        <p:spPr>
          <a:xfrm rot="2792716">
            <a:off x="6587146" y="3073176"/>
            <a:ext cx="1125363" cy="564812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Blog Tacograferos: Períodos indeterminados, el signo de interrogación en  los tickets">
            <a:extLst>
              <a:ext uri="{FF2B5EF4-FFF2-40B4-BE49-F238E27FC236}">
                <a16:creationId xmlns:a16="http://schemas.microsoft.com/office/drawing/2014/main" id="{92D7413E-6759-43D0-5189-3AD0326B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55" y="4093868"/>
            <a:ext cx="1933575" cy="23622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3" grpId="0" animBg="1"/>
      <p:bldP spid="6" grpId="0"/>
      <p:bldP spid="10" grpId="0"/>
      <p:bldP spid="12" grpId="0"/>
      <p:bldP spid="16" grpId="0" animBg="1"/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F4EFB8-B32B-E305-CA40-1BDEF9E3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04" y="2072816"/>
            <a:ext cx="5760641" cy="3096344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El7º </a:t>
            </a:r>
            <a:br>
              <a:rPr lang="pt-PT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tiempo o etapa: </a:t>
            </a:r>
            <a:br>
              <a:rPr lang="pt-PT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r>
              <a:rPr lang="es-ES" sz="36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ORIENTACIÓN HACIA </a:t>
            </a:r>
            <a:r>
              <a:rPr lang="es-ES" sz="3600" dirty="0" err="1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br>
              <a:rPr lang="pt-PT" sz="36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</a:rPr>
            </a:br>
            <a:br>
              <a:rPr lang="pt-PT" sz="36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</a:rPr>
            </a:br>
            <a:endParaRPr lang="pt-PT" sz="3600" i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3602EF04-C343-BFD2-AB41-A620630757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20136" y="1412776"/>
            <a:ext cx="5172573" cy="4416425"/>
          </a:xfrm>
        </p:spPr>
        <p:txBody>
          <a:bodyPr rtlCol="0"/>
          <a:lstStyle>
            <a:defPPr>
              <a:defRPr lang="en-US"/>
            </a:defPPr>
          </a:lstStyle>
          <a:p>
            <a:pPr marL="742950" indent="-742950" rtl="0">
              <a:buAutoNum type="arabicPeriod"/>
            </a:pPr>
            <a:r>
              <a:rPr lang="pt-PT" sz="40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Alocución</a:t>
            </a:r>
          </a:p>
          <a:p>
            <a:pPr marL="742950" indent="-742950" rtl="0">
              <a:buAutoNum type="arabicPeriod"/>
            </a:pPr>
            <a:r>
              <a:rPr lang="pt-PT" sz="40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Instrucciones para la meditación</a:t>
            </a:r>
          </a:p>
          <a:p>
            <a:pPr rtl="0"/>
            <a:endParaRPr lang="pt-PT" dirty="0"/>
          </a:p>
        </p:txBody>
      </p:sp>
      <p:pic>
        <p:nvPicPr>
          <p:cNvPr id="2" name="Picture 2" descr="Estampa con marco del Rostro De Jesús de la Síndon | venta online en HOLYART">
            <a:extLst>
              <a:ext uri="{FF2B5EF4-FFF2-40B4-BE49-F238E27FC236}">
                <a16:creationId xmlns:a16="http://schemas.microsoft.com/office/drawing/2014/main" id="{B473D518-ABC5-FAA6-BF90-21FE9D95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89" y="4199131"/>
            <a:ext cx="2658869" cy="2658869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 vid y los sarmientos">
            <a:extLst>
              <a:ext uri="{FF2B5EF4-FFF2-40B4-BE49-F238E27FC236}">
                <a16:creationId xmlns:a16="http://schemas.microsoft.com/office/drawing/2014/main" id="{87B02D8B-68DC-8482-2127-7887BF33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30" y="11609"/>
            <a:ext cx="1767740" cy="21986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ús caminando sobre el agua Stock de Foto gratis - Public Domain Pictures">
            <a:extLst>
              <a:ext uri="{FF2B5EF4-FFF2-40B4-BE49-F238E27FC236}">
                <a16:creationId xmlns:a16="http://schemas.microsoft.com/office/drawing/2014/main" id="{230E33EF-43C8-0B6C-E6DC-4CC1B9C0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5" y="-112031"/>
            <a:ext cx="3627071" cy="2682087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esús caminando sobre el agua Stock de Foto gratis - Public Domain Pictures">
            <a:extLst>
              <a:ext uri="{FF2B5EF4-FFF2-40B4-BE49-F238E27FC236}">
                <a16:creationId xmlns:a16="http://schemas.microsoft.com/office/drawing/2014/main" id="{9BBC6F18-CE33-A72E-3D44-3BFDD705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79" y="-48149"/>
            <a:ext cx="3627071" cy="2682087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86390A-1FC4-668D-AF23-F376D4B2C8CD}"/>
              </a:ext>
            </a:extLst>
          </p:cNvPr>
          <p:cNvSpPr txBox="1"/>
          <p:nvPr/>
        </p:nvSpPr>
        <p:spPr>
          <a:xfrm>
            <a:off x="3322147" y="232489"/>
            <a:ext cx="609845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endParaRPr lang="es-ES" sz="3200" b="1" kern="1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lvidamos centrarnos en Dios</a:t>
            </a:r>
          </a:p>
          <a:p>
            <a:pPr algn="ctr"/>
            <a:endParaRPr lang="es-ES" sz="32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BF8B82-D96A-FBFA-4CDA-789C74C7FD9D}"/>
              </a:ext>
            </a:extLst>
          </p:cNvPr>
          <p:cNvSpPr txBox="1"/>
          <p:nvPr/>
        </p:nvSpPr>
        <p:spPr>
          <a:xfrm>
            <a:off x="766533" y="3088127"/>
            <a:ext cx="4905444" cy="18783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afán de rendimiento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200" kern="100" dirty="0">
              <a:solidFill>
                <a:schemeClr val="accent5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9FCCA2-9709-197C-114D-D0295D7663D4}"/>
              </a:ext>
            </a:extLst>
          </p:cNvPr>
          <p:cNvSpPr txBox="1"/>
          <p:nvPr/>
        </p:nvSpPr>
        <p:spPr>
          <a:xfrm>
            <a:off x="6096000" y="3044668"/>
            <a:ext cx="6096000" cy="224420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28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ocuparnos de “nuestros pecados”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desear ser perfectos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FE95B5D-AAEF-5B3A-DCD3-94FA460C6733}"/>
              </a:ext>
            </a:extLst>
          </p:cNvPr>
          <p:cNvSpPr/>
          <p:nvPr/>
        </p:nvSpPr>
        <p:spPr>
          <a:xfrm rot="18304162">
            <a:off x="3232517" y="2183292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A22418CF-1329-A8BB-E22B-0F4AD40EC925}"/>
              </a:ext>
            </a:extLst>
          </p:cNvPr>
          <p:cNvSpPr/>
          <p:nvPr/>
        </p:nvSpPr>
        <p:spPr>
          <a:xfrm rot="14090031">
            <a:off x="8446531" y="2239427"/>
            <a:ext cx="926158" cy="47148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4" descr="La vid y el sarmiento: Las dificultades son ocasión de dar más frutos">
            <a:extLst>
              <a:ext uri="{FF2B5EF4-FFF2-40B4-BE49-F238E27FC236}">
                <a16:creationId xmlns:a16="http://schemas.microsoft.com/office/drawing/2014/main" id="{5E29F535-4079-16ED-81B8-36BB2BC2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69" y="4513956"/>
            <a:ext cx="3255590" cy="2166447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8,756,941 ilustraciones de stock de Interrogante | Depositphotos">
            <a:extLst>
              <a:ext uri="{FF2B5EF4-FFF2-40B4-BE49-F238E27FC236}">
                <a16:creationId xmlns:a16="http://schemas.microsoft.com/office/drawing/2014/main" id="{499111FD-A6D1-D000-8DD8-31927B7B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75" y="1514940"/>
            <a:ext cx="2486025" cy="1838325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ya de arena y aguas cristalinas del mar | Foto Premium">
            <a:extLst>
              <a:ext uri="{FF2B5EF4-FFF2-40B4-BE49-F238E27FC236}">
                <a16:creationId xmlns:a16="http://schemas.microsoft.com/office/drawing/2014/main" id="{701ABDDC-049C-77ED-BBA2-72028B80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44" y="4614220"/>
            <a:ext cx="3341054" cy="2223320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piral - Iconos gratis de formas">
            <a:extLst>
              <a:ext uri="{FF2B5EF4-FFF2-40B4-BE49-F238E27FC236}">
                <a16:creationId xmlns:a16="http://schemas.microsoft.com/office/drawing/2014/main" id="{9FB659CA-B3CF-5CCC-C4A5-DC6B4073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5" y="4588576"/>
            <a:ext cx="2027036" cy="2027036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3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A157D-67AA-2D19-DFBA-F2D079A2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8989E4-CEBA-57E1-65B2-6C8EEB15CF86}"/>
              </a:ext>
            </a:extLst>
          </p:cNvPr>
          <p:cNvSpPr txBox="1"/>
          <p:nvPr/>
        </p:nvSpPr>
        <p:spPr>
          <a:xfrm>
            <a:off x="3329429" y="2535073"/>
            <a:ext cx="6098458" cy="203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el evangelio Jesús nos lo explica con mucha claridad con la imagen </a:t>
            </a:r>
            <a:r>
              <a:rPr lang="es-ES" sz="32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Vid y los sarmientos</a:t>
            </a:r>
            <a:endParaRPr lang="es-ES" sz="3200" kern="100" dirty="0">
              <a:solidFill>
                <a:schemeClr val="accent1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DFCFF3-9AB1-469E-A631-DC194E61BD94}"/>
              </a:ext>
            </a:extLst>
          </p:cNvPr>
          <p:cNvSpPr txBox="1"/>
          <p:nvPr/>
        </p:nvSpPr>
        <p:spPr>
          <a:xfrm>
            <a:off x="3485228" y="126962"/>
            <a:ext cx="6098458" cy="58477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lvidamos centrarnos en Dios</a:t>
            </a:r>
            <a:endParaRPr lang="es-ES" sz="32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D1CA3D-0088-4CCE-F13A-35DB55877C8B}"/>
              </a:ext>
            </a:extLst>
          </p:cNvPr>
          <p:cNvSpPr txBox="1"/>
          <p:nvPr/>
        </p:nvSpPr>
        <p:spPr>
          <a:xfrm>
            <a:off x="3353990" y="1175570"/>
            <a:ext cx="6098458" cy="12488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CAUSA DE NUESTRO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afán de rendimiento.  </a:t>
            </a:r>
            <a:endParaRPr lang="es-ES" sz="3200" kern="100" dirty="0">
              <a:solidFill>
                <a:schemeClr val="accent5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álisis de sarmientos de vid: vitales para diseñar la campaña siguiente">
            <a:extLst>
              <a:ext uri="{FF2B5EF4-FFF2-40B4-BE49-F238E27FC236}">
                <a16:creationId xmlns:a16="http://schemas.microsoft.com/office/drawing/2014/main" id="{AEC53DAF-2301-7992-4BB2-BF65E75F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9" y="2698985"/>
            <a:ext cx="2686050" cy="170497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vid y el sarmiento: Las dificultades son ocasión de dar más frutos">
            <a:extLst>
              <a:ext uri="{FF2B5EF4-FFF2-40B4-BE49-F238E27FC236}">
                <a16:creationId xmlns:a16="http://schemas.microsoft.com/office/drawing/2014/main" id="{6A591495-DE1B-46B6-62B9-BDFB40AE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45" y="2557462"/>
            <a:ext cx="2619375" cy="174307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º Domingo de Pascua | Carmelitas Misioneras">
            <a:extLst>
              <a:ext uri="{FF2B5EF4-FFF2-40B4-BE49-F238E27FC236}">
                <a16:creationId xmlns:a16="http://schemas.microsoft.com/office/drawing/2014/main" id="{8091EF41-5434-C88C-2C71-13C61DCA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119118"/>
            <a:ext cx="4320479" cy="255973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2AFF-CB48-ADC8-CAE2-4D8F389C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 VID Y LOS SARMIENTOS">
            <a:extLst>
              <a:ext uri="{FF2B5EF4-FFF2-40B4-BE49-F238E27FC236}">
                <a16:creationId xmlns:a16="http://schemas.microsoft.com/office/drawing/2014/main" id="{9EEEB5B5-9518-F800-6C86-797A13CD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620688"/>
            <a:ext cx="4560507" cy="3228224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556CB3-1DCB-6BC0-C145-35859301D8B1}"/>
              </a:ext>
            </a:extLst>
          </p:cNvPr>
          <p:cNvSpPr txBox="1"/>
          <p:nvPr/>
        </p:nvSpPr>
        <p:spPr>
          <a:xfrm>
            <a:off x="3048000" y="4155569"/>
            <a:ext cx="6096000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6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núcleo de la metáfora alude a </a:t>
            </a:r>
            <a:r>
              <a:rPr lang="es-ES" sz="36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necesidad de orientarse hacia Jesús</a:t>
            </a:r>
            <a:r>
              <a:rPr lang="es-ES" sz="36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La vid y los sarmientos">
            <a:extLst>
              <a:ext uri="{FF2B5EF4-FFF2-40B4-BE49-F238E27FC236}">
                <a16:creationId xmlns:a16="http://schemas.microsoft.com/office/drawing/2014/main" id="{F6153CA8-A67E-0BF3-D540-F1726057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60648"/>
            <a:ext cx="1968411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La divina presencia de Dios">
            <a:extLst>
              <a:ext uri="{FF2B5EF4-FFF2-40B4-BE49-F238E27FC236}">
                <a16:creationId xmlns:a16="http://schemas.microsoft.com/office/drawing/2014/main" id="{4A378385-6D2C-E5D3-D5CE-070F8C4E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6" y="4797152"/>
            <a:ext cx="3012152" cy="1870705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8846-4881-1C42-8CC1-D1D0ADD3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vid y los sarmientos">
            <a:extLst>
              <a:ext uri="{FF2B5EF4-FFF2-40B4-BE49-F238E27FC236}">
                <a16:creationId xmlns:a16="http://schemas.microsoft.com/office/drawing/2014/main" id="{17D6D5B4-D85C-4172-C361-A8D7FACD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43" y="3912378"/>
            <a:ext cx="3863074" cy="2561386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DFE707-F542-3F81-0816-1C5E9CECD07E}"/>
              </a:ext>
            </a:extLst>
          </p:cNvPr>
          <p:cNvSpPr txBox="1"/>
          <p:nvPr/>
        </p:nvSpPr>
        <p:spPr>
          <a:xfrm>
            <a:off x="4044380" y="404664"/>
            <a:ext cx="609600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¿Cuál es la función del sarmiento?</a:t>
            </a:r>
          </a:p>
        </p:txBody>
      </p:sp>
      <p:pic>
        <p:nvPicPr>
          <p:cNvPr id="3078" name="Picture 6" descr="Qué es un sarmiento y por qué es vital para la vendimia?">
            <a:extLst>
              <a:ext uri="{FF2B5EF4-FFF2-40B4-BE49-F238E27FC236}">
                <a16:creationId xmlns:a16="http://schemas.microsoft.com/office/drawing/2014/main" id="{99DA27AC-A465-4A68-86D2-60BF607B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28" y="2809528"/>
            <a:ext cx="3391828" cy="189942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armiento de Vid LOS CORZOS, Viñas de Rioja Alavesa, aproximadamente 5,0 Kg  Ideal para Dos parrilladas">
            <a:extLst>
              <a:ext uri="{FF2B5EF4-FFF2-40B4-BE49-F238E27FC236}">
                <a16:creationId xmlns:a16="http://schemas.microsoft.com/office/drawing/2014/main" id="{67A88770-186E-0A78-C223-EE1C50BB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9" y="188640"/>
            <a:ext cx="3165816" cy="4221088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4E03C9-0B21-2E6D-8AAB-356420145DA3}"/>
              </a:ext>
            </a:extLst>
          </p:cNvPr>
          <p:cNvSpPr txBox="1"/>
          <p:nvPr/>
        </p:nvSpPr>
        <p:spPr>
          <a:xfrm>
            <a:off x="4799856" y="179929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“Debe producir” uva</a:t>
            </a:r>
            <a:r>
              <a:rPr lang="es-ES" sz="24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y orienta su fuerza en esa dirección </a:t>
            </a:r>
            <a:r>
              <a:rPr lang="es-ES" sz="2400" b="1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(“dar”)</a:t>
            </a:r>
            <a:endParaRPr lang="es-ES" sz="2400" b="1" dirty="0">
              <a:solidFill>
                <a:srgbClr val="0066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0F80D0-5CD4-A20F-6686-9294B3B43750}"/>
              </a:ext>
            </a:extLst>
          </p:cNvPr>
          <p:cNvSpPr txBox="1"/>
          <p:nvPr/>
        </p:nvSpPr>
        <p:spPr>
          <a:xfrm>
            <a:off x="1343472" y="4869160"/>
            <a:ext cx="6098458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Cuanto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más teme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por sus frutos, …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tanto menor es la fuerza vital que penetra las pequeñas uvas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1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EB06-3D4D-B2A3-FC2D-B7C7FDCD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rración de la creación del Génesis - Wikipedia, la enciclopedia libre">
            <a:extLst>
              <a:ext uri="{FF2B5EF4-FFF2-40B4-BE49-F238E27FC236}">
                <a16:creationId xmlns:a16="http://schemas.microsoft.com/office/drawing/2014/main" id="{F4496C46-D0A1-2C36-2D8B-E8FD5059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415252"/>
            <a:ext cx="6338462" cy="539943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as Partes de la Vid | Intagri S.C.">
            <a:extLst>
              <a:ext uri="{FF2B5EF4-FFF2-40B4-BE49-F238E27FC236}">
                <a16:creationId xmlns:a16="http://schemas.microsoft.com/office/drawing/2014/main" id="{9CF5E8E5-CFA8-0BB2-2C6B-E06D5E2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4" y="191996"/>
            <a:ext cx="3446094" cy="204870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E13F8E-A2E6-1366-E7E3-46D83EC49DFB}"/>
              </a:ext>
            </a:extLst>
          </p:cNvPr>
          <p:cNvSpPr txBox="1"/>
          <p:nvPr/>
        </p:nvSpPr>
        <p:spPr>
          <a:xfrm>
            <a:off x="3431704" y="861050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Nosotros somos los sarmientos</a:t>
            </a:r>
            <a:endParaRPr lang="es-ES" sz="3200" b="1" dirty="0">
              <a:solidFill>
                <a:srgbClr val="0066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7973B0-18A6-A95E-3584-190C1099DFF4}"/>
              </a:ext>
            </a:extLst>
          </p:cNvPr>
          <p:cNvSpPr txBox="1"/>
          <p:nvPr/>
        </p:nvSpPr>
        <p:spPr>
          <a:xfrm>
            <a:off x="6456919" y="3530089"/>
            <a:ext cx="4608512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 Dios quien </a:t>
            </a:r>
            <a:r>
              <a:rPr lang="es-ES" sz="36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dió</a:t>
            </a: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origen a todo</a:t>
            </a:r>
            <a:r>
              <a:rPr lang="es-ES" sz="36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C3270E-2672-0729-4814-DAF4F1C40273}"/>
              </a:ext>
            </a:extLst>
          </p:cNvPr>
          <p:cNvSpPr txBox="1"/>
          <p:nvPr/>
        </p:nvSpPr>
        <p:spPr>
          <a:xfrm>
            <a:off x="695400" y="2439694"/>
            <a:ext cx="3672408" cy="1384995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Creemos que nosotros </a:t>
            </a:r>
          </a:p>
          <a:p>
            <a:pPr algn="ctr"/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debemos dar origen a todo. </a:t>
            </a:r>
            <a:endParaRPr lang="es-ES" sz="2800" b="1" dirty="0">
              <a:solidFill>
                <a:srgbClr val="0066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9ACD6D-1E12-75B5-09F0-831219845B61}"/>
              </a:ext>
            </a:extLst>
          </p:cNvPr>
          <p:cNvSpPr txBox="1"/>
          <p:nvPr/>
        </p:nvSpPr>
        <p:spPr>
          <a:xfrm>
            <a:off x="695400" y="4467685"/>
            <a:ext cx="3672408" cy="9541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actitud </a:t>
            </a:r>
          </a:p>
          <a:p>
            <a:pPr algn="ctr"/>
            <a:r>
              <a:rPr lang="es-ES" sz="28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esencialmente errada</a:t>
            </a:r>
            <a:r>
              <a:rPr lang="es-ES" sz="28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28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052C6-C70F-ECD7-7993-97162EF0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1E3D8C-B5AC-79C1-C0AF-D6D2718C174C}"/>
              </a:ext>
            </a:extLst>
          </p:cNvPr>
          <p:cNvSpPr txBox="1"/>
          <p:nvPr/>
        </p:nvSpPr>
        <p:spPr>
          <a:xfrm>
            <a:off x="6416653" y="700404"/>
            <a:ext cx="5738418" cy="206120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76200"/>
          </a:effectLst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ES" sz="2000" kern="10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irigir la atención hacia la Vid, </a:t>
            </a:r>
          </a:p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Dios </a:t>
            </a:r>
          </a:p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raíz primera y ultima de todo.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77A3BE-4B2A-9B6A-9F1A-E9ED1A3CDA84}"/>
              </a:ext>
            </a:extLst>
          </p:cNvPr>
          <p:cNvSpPr txBox="1"/>
          <p:nvPr/>
        </p:nvSpPr>
        <p:spPr>
          <a:xfrm>
            <a:off x="2755616" y="180379"/>
            <a:ext cx="603946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buClr>
                <a:srgbClr val="2E74B5"/>
              </a:buClr>
              <a:buSzPts val="1200"/>
            </a:pPr>
            <a:r>
              <a:rPr lang="es-ES" sz="36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ES" sz="36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cambió radical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66758E-5218-6B92-62F1-D232A2BEDF52}"/>
              </a:ext>
            </a:extLst>
          </p:cNvPr>
          <p:cNvSpPr txBox="1"/>
          <p:nvPr/>
        </p:nvSpPr>
        <p:spPr>
          <a:xfrm>
            <a:off x="839416" y="3788477"/>
            <a:ext cx="3046771" cy="1475404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las uvas no crecen por la eficacia de nuestros esfuerzos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F57196-260F-48DA-1A48-911D3793C467}"/>
              </a:ext>
            </a:extLst>
          </p:cNvPr>
          <p:cNvSpPr txBox="1"/>
          <p:nvPr/>
        </p:nvSpPr>
        <p:spPr>
          <a:xfrm>
            <a:off x="7567218" y="3422359"/>
            <a:ext cx="4464496" cy="14754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la fuerza de la vid la que actúa por medio de vosotros.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97D269-FE79-0237-34D7-C5C032D4BF67}"/>
              </a:ext>
            </a:extLst>
          </p:cNvPr>
          <p:cNvSpPr txBox="1"/>
          <p:nvPr/>
        </p:nvSpPr>
        <p:spPr>
          <a:xfrm>
            <a:off x="8069296" y="5445224"/>
            <a:ext cx="3962418" cy="101438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Basta la estrecha unión con ella</a:t>
            </a:r>
            <a:r>
              <a:rPr lang="es-ES" sz="1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9A282C-9D88-9831-8275-7A51FF2C5E18}"/>
              </a:ext>
            </a:extLst>
          </p:cNvPr>
          <p:cNvSpPr txBox="1"/>
          <p:nvPr/>
        </p:nvSpPr>
        <p:spPr>
          <a:xfrm>
            <a:off x="239027" y="1911461"/>
            <a:ext cx="3897346" cy="1384995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hay que poner la atención </a:t>
            </a:r>
          </a:p>
          <a:p>
            <a:pPr algn="ctr"/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los frutos, </a:t>
            </a:r>
            <a:endParaRPr lang="es-ES" sz="2800" b="1" dirty="0">
              <a:solidFill>
                <a:srgbClr val="0066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1266" name="Picture 2" descr="Mi Padre es el viñador… al sarmiento que da fruto lo poda para que de más  fruto – Ecos de la Palabra">
            <a:extLst>
              <a:ext uri="{FF2B5EF4-FFF2-40B4-BE49-F238E27FC236}">
                <a16:creationId xmlns:a16="http://schemas.microsoft.com/office/drawing/2014/main" id="{C060128E-3EAB-0466-1E45-7528E410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" y="0"/>
            <a:ext cx="3042241" cy="2024473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as yemas de la vid: yemas francas y yema ciega. Identificación y posición  en el sarmiento - YouTube">
            <a:extLst>
              <a:ext uri="{FF2B5EF4-FFF2-40B4-BE49-F238E27FC236}">
                <a16:creationId xmlns:a16="http://schemas.microsoft.com/office/drawing/2014/main" id="{1E11330C-D85D-E546-3A0B-8EE44AA8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07" y="2761609"/>
            <a:ext cx="2901505" cy="163027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Qué es un sarmiento y por qué es vital para la vendimia?">
            <a:extLst>
              <a:ext uri="{FF2B5EF4-FFF2-40B4-BE49-F238E27FC236}">
                <a16:creationId xmlns:a16="http://schemas.microsoft.com/office/drawing/2014/main" id="{8B3DFC03-30BC-6D55-16E9-6CEA960A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93" y="5192941"/>
            <a:ext cx="3068175" cy="171817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581676F0-27F9-8974-5993-E1B711C737C1}"/>
              </a:ext>
            </a:extLst>
          </p:cNvPr>
          <p:cNvSpPr/>
          <p:nvPr/>
        </p:nvSpPr>
        <p:spPr>
          <a:xfrm rot="16200000">
            <a:off x="5336169" y="506752"/>
            <a:ext cx="685123" cy="2332848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9" grpId="0" animBg="1"/>
      <p:bldP spid="11" grpId="0" animBg="1"/>
      <p:bldP spid="1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C4F00-FEBB-B678-DD85-7E75847B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o sosteniendo un signo desigual | Foto gratuita">
            <a:extLst>
              <a:ext uri="{FF2B5EF4-FFF2-40B4-BE49-F238E27FC236}">
                <a16:creationId xmlns:a16="http://schemas.microsoft.com/office/drawing/2014/main" id="{540C6C82-BA3C-5ACA-B438-EF5AAD71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87" y="81355"/>
            <a:ext cx="1786275" cy="250078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 Padre es el viñador… al sarmiento que da fruto lo poda para que de más  fruto – Ecos de la Palabra">
            <a:extLst>
              <a:ext uri="{FF2B5EF4-FFF2-40B4-BE49-F238E27FC236}">
                <a16:creationId xmlns:a16="http://schemas.microsoft.com/office/drawing/2014/main" id="{31571162-BD07-398C-7F3B-CDF6F984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" y="3255586"/>
            <a:ext cx="5229960" cy="3480301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 Padre es el viñador… al sarmiento que da fruto lo poda para que de más  fruto – Ecos de la Palabra">
            <a:extLst>
              <a:ext uri="{FF2B5EF4-FFF2-40B4-BE49-F238E27FC236}">
                <a16:creationId xmlns:a16="http://schemas.microsoft.com/office/drawing/2014/main" id="{E60942BB-2B14-BE94-5EB3-FE5F3133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" y="0"/>
            <a:ext cx="4936452" cy="3284984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459A7A-BA0B-C50C-FAE5-FD07D65A1AF1}"/>
              </a:ext>
            </a:extLst>
          </p:cNvPr>
          <p:cNvSpPr txBox="1"/>
          <p:nvPr/>
        </p:nvSpPr>
        <p:spPr>
          <a:xfrm>
            <a:off x="6245489" y="5007678"/>
            <a:ext cx="5874791" cy="157799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Dejamos de ser “esclavos”: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ya no se trata de trabajar y rendir bajo presión. </a:t>
            </a:r>
            <a:endParaRPr lang="es-ES" sz="2800" b="1" kern="100" dirty="0">
              <a:solidFill>
                <a:schemeClr val="accent1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F8CE9F-4B12-08C3-CF8B-665717833C9A}"/>
              </a:ext>
            </a:extLst>
          </p:cNvPr>
          <p:cNvSpPr txBox="1"/>
          <p:nvPr/>
        </p:nvSpPr>
        <p:spPr>
          <a:xfrm>
            <a:off x="832222" y="1836536"/>
            <a:ext cx="3855521" cy="20390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ponemos toda nuestra preocupación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 nuestro empeño en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nuestra</a:t>
            </a:r>
            <a:r>
              <a:rPr lang="es-ES" sz="2800" b="1" kern="100" dirty="0">
                <a:solidFill>
                  <a:srgbClr val="0066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propias obras</a:t>
            </a:r>
            <a:endParaRPr lang="es-ES" sz="2800" kern="100" dirty="0">
              <a:solidFill>
                <a:srgbClr val="0066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9279FC-E398-EC55-1AA9-8C5E81894AE7}"/>
              </a:ext>
            </a:extLst>
          </p:cNvPr>
          <p:cNvSpPr txBox="1"/>
          <p:nvPr/>
        </p:nvSpPr>
        <p:spPr>
          <a:xfrm>
            <a:off x="774063" y="4005064"/>
            <a:ext cx="3968705" cy="26776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66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ortamos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comunicación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fuerza vital 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fluye dentro de nosotros</a:t>
            </a:r>
            <a:r>
              <a:rPr lang="es-ES" sz="2800" kern="100" dirty="0">
                <a:solidFill>
                  <a:srgbClr val="0066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Espíritu 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nos nutre desde la raíz</a:t>
            </a:r>
            <a:endParaRPr lang="es-ES" sz="2800" dirty="0">
              <a:solidFill>
                <a:srgbClr val="0066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763005-8D39-0E14-A694-DBF52553D14B}"/>
              </a:ext>
            </a:extLst>
          </p:cNvPr>
          <p:cNvSpPr txBox="1"/>
          <p:nvPr/>
        </p:nvSpPr>
        <p:spPr>
          <a:xfrm>
            <a:off x="581904" y="427225"/>
            <a:ext cx="4362431" cy="954107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rgbClr val="0066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Cuando </a:t>
            </a:r>
            <a:r>
              <a:rPr lang="es-ES" sz="2800" b="1" kern="100" dirty="0">
                <a:solidFill>
                  <a:srgbClr val="0066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</a:t>
            </a:r>
            <a:r>
              <a:rPr lang="es-ES" sz="2800" b="1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concentramos </a:t>
            </a:r>
            <a:r>
              <a:rPr lang="es-ES" sz="2800" kern="100" dirty="0">
                <a:solidFill>
                  <a:srgbClr val="0066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las “uvas</a:t>
            </a:r>
            <a:r>
              <a:rPr lang="es-ES" sz="1800" kern="100" dirty="0">
                <a:solidFill>
                  <a:srgbClr val="38572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C56214-ED30-CA16-5E55-610B9FB8A159}"/>
              </a:ext>
            </a:extLst>
          </p:cNvPr>
          <p:cNvSpPr txBox="1"/>
          <p:nvPr/>
        </p:nvSpPr>
        <p:spPr>
          <a:xfrm>
            <a:off x="7518278" y="444526"/>
            <a:ext cx="410445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stamos llamados a </a:t>
            </a:r>
          </a:p>
          <a:p>
            <a:pPr algn="ctr"/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comunicarnos con la vid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s-ES" sz="28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368F28-49CF-2B6D-E044-152BF930CBD6}"/>
              </a:ext>
            </a:extLst>
          </p:cNvPr>
          <p:cNvSpPr txBox="1"/>
          <p:nvPr/>
        </p:nvSpPr>
        <p:spPr>
          <a:xfrm rot="10800000" flipV="1">
            <a:off x="5768674" y="2073883"/>
            <a:ext cx="4362430" cy="138499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desde ahí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vendrá la fuerza para dar buenos “frutos” </a:t>
            </a:r>
            <a:endParaRPr lang="es-ES" sz="28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042744-20C2-1019-0B58-452F7973E90E}"/>
              </a:ext>
            </a:extLst>
          </p:cNvPr>
          <p:cNvSpPr txBox="1"/>
          <p:nvPr/>
        </p:nvSpPr>
        <p:spPr>
          <a:xfrm>
            <a:off x="7389291" y="3757848"/>
            <a:ext cx="4579042" cy="95410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s-ES" sz="2800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ecuperamos nuestra 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libertad de hijos de Dios</a:t>
            </a:r>
            <a:r>
              <a:rPr lang="es-ES" sz="2800" b="1" kern="1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800" b="1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Flecha: curvada hacia la derecha 15">
            <a:extLst>
              <a:ext uri="{FF2B5EF4-FFF2-40B4-BE49-F238E27FC236}">
                <a16:creationId xmlns:a16="http://schemas.microsoft.com/office/drawing/2014/main" id="{5948B3DF-B364-7002-053B-E6478AC8E0F4}"/>
              </a:ext>
            </a:extLst>
          </p:cNvPr>
          <p:cNvSpPr/>
          <p:nvPr/>
        </p:nvSpPr>
        <p:spPr>
          <a:xfrm>
            <a:off x="257868" y="1103200"/>
            <a:ext cx="648072" cy="733336"/>
          </a:xfrm>
          <a:prstGeom prst="curvedRight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420C4CBE-EDA1-6B30-EFC2-5B1D78D21D5A}"/>
              </a:ext>
            </a:extLst>
          </p:cNvPr>
          <p:cNvSpPr/>
          <p:nvPr/>
        </p:nvSpPr>
        <p:spPr>
          <a:xfrm>
            <a:off x="7157693" y="1080235"/>
            <a:ext cx="484632" cy="978408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curvada hacia la derecha 5">
            <a:extLst>
              <a:ext uri="{FF2B5EF4-FFF2-40B4-BE49-F238E27FC236}">
                <a16:creationId xmlns:a16="http://schemas.microsoft.com/office/drawing/2014/main" id="{1760BE06-1858-4203-F505-5191E8F16AE6}"/>
              </a:ext>
            </a:extLst>
          </p:cNvPr>
          <p:cNvSpPr/>
          <p:nvPr/>
        </p:nvSpPr>
        <p:spPr>
          <a:xfrm>
            <a:off x="271078" y="3488775"/>
            <a:ext cx="648072" cy="733336"/>
          </a:xfrm>
          <a:prstGeom prst="curvedRight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857FF4F-6D7E-1558-58B6-AB7DB01D5844}"/>
              </a:ext>
            </a:extLst>
          </p:cNvPr>
          <p:cNvSpPr/>
          <p:nvPr/>
        </p:nvSpPr>
        <p:spPr>
          <a:xfrm>
            <a:off x="10623153" y="1484784"/>
            <a:ext cx="484632" cy="2003991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256AE04-7AD5-263C-329E-0827900782E1}"/>
              </a:ext>
            </a:extLst>
          </p:cNvPr>
          <p:cNvSpPr/>
          <p:nvPr/>
        </p:nvSpPr>
        <p:spPr>
          <a:xfrm>
            <a:off x="6825461" y="4201013"/>
            <a:ext cx="484632" cy="978408"/>
          </a:xfrm>
          <a:prstGeom prst="down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0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6" grpId="0" animBg="1"/>
      <p:bldP spid="8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E12D7-F9E3-EEAB-D769-E0B89D569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s lirios del campo – Boosco.org">
            <a:extLst>
              <a:ext uri="{FF2B5EF4-FFF2-40B4-BE49-F238E27FC236}">
                <a16:creationId xmlns:a16="http://schemas.microsoft.com/office/drawing/2014/main" id="{DEF01C86-1536-4712-F201-D991B42E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65" y="3193360"/>
            <a:ext cx="8313075" cy="366464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os lirios del campo | Lirio, Fuenteheridos (Huelva) | Antonio Jesús  Jiménez Morillo-Velarde | Flickr">
            <a:extLst>
              <a:ext uri="{FF2B5EF4-FFF2-40B4-BE49-F238E27FC236}">
                <a16:creationId xmlns:a16="http://schemas.microsoft.com/office/drawing/2014/main" id="{B2243DD2-5685-B6DC-C12D-DA1F4686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52" y="614214"/>
            <a:ext cx="2838847" cy="2126395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20FE5B-6EF6-EA34-79D1-98536A8EB3DF}"/>
              </a:ext>
            </a:extLst>
          </p:cNvPr>
          <p:cNvSpPr txBox="1"/>
          <p:nvPr/>
        </p:nvSpPr>
        <p:spPr>
          <a:xfrm>
            <a:off x="190750" y="5052838"/>
            <a:ext cx="306324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 lirios no sufren desvelos, Dios los viste esplendorosamente.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46C55F-9510-9260-04E5-CEB6023CAF2E}"/>
              </a:ext>
            </a:extLst>
          </p:cNvPr>
          <p:cNvSpPr txBox="1"/>
          <p:nvPr/>
        </p:nvSpPr>
        <p:spPr>
          <a:xfrm>
            <a:off x="5627037" y="3585863"/>
            <a:ext cx="6096000" cy="882678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 único desvelo debería consistir en </a:t>
            </a:r>
            <a:r>
              <a:rPr lang="es-ES" sz="2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estar siempre junto a él.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B6BA36-99DA-05D5-9366-0D6AC554C8B7}"/>
              </a:ext>
            </a:extLst>
          </p:cNvPr>
          <p:cNvSpPr txBox="1"/>
          <p:nvPr/>
        </p:nvSpPr>
        <p:spPr>
          <a:xfrm>
            <a:off x="3048000" y="443724"/>
            <a:ext cx="6936432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Las mismas actividades pueden realizarse 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o sin preocupaciones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2AE445-A815-AE08-9478-F836D601B00C}"/>
              </a:ext>
            </a:extLst>
          </p:cNvPr>
          <p:cNvSpPr txBox="1"/>
          <p:nvPr/>
        </p:nvSpPr>
        <p:spPr>
          <a:xfrm>
            <a:off x="3468216" y="1712095"/>
            <a:ext cx="6096000" cy="150810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 único decisivo examinar </a:t>
            </a:r>
          </a:p>
          <a:p>
            <a:pPr algn="ctr"/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quién establecemos contacto visual: sí </a:t>
            </a:r>
            <a:r>
              <a:rPr lang="es-ES" sz="32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nosotros mismos 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 con </a:t>
            </a:r>
            <a:r>
              <a:rPr lang="es-ES" sz="3600" b="1" kern="1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Dios.</a:t>
            </a:r>
            <a:endParaRPr lang="es-ES" sz="36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C5C438-FD3E-14A8-61DD-C57256FB0511}"/>
              </a:ext>
            </a:extLst>
          </p:cNvPr>
          <p:cNvSpPr txBox="1"/>
          <p:nvPr/>
        </p:nvSpPr>
        <p:spPr>
          <a:xfrm>
            <a:off x="5423392" y="4736148"/>
            <a:ext cx="6659880" cy="161480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2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prender a ponernos en sus manos,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confiar,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dejar que su fuerza actúe dentro de nosotros</a:t>
            </a:r>
            <a:endParaRPr lang="es-ES" sz="2400" kern="100" dirty="0">
              <a:solidFill>
                <a:schemeClr val="accent4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Los lirios del campo – Grita al mundo">
            <a:extLst>
              <a:ext uri="{FF2B5EF4-FFF2-40B4-BE49-F238E27FC236}">
                <a16:creationId xmlns:a16="http://schemas.microsoft.com/office/drawing/2014/main" id="{CD8B57AE-BD64-7995-2B06-7AD329DB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" y="2242966"/>
            <a:ext cx="3419677" cy="25614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no sosteniendo un signo desigual | Foto gratuita">
            <a:extLst>
              <a:ext uri="{FF2B5EF4-FFF2-40B4-BE49-F238E27FC236}">
                <a16:creationId xmlns:a16="http://schemas.microsoft.com/office/drawing/2014/main" id="{FAC64594-D054-AE3E-1E11-51CEDA88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7" y="94746"/>
            <a:ext cx="1264915" cy="1770881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70B1-38D4-94D3-E30C-61C10A27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FB861C-C2CA-68DC-058A-BF42C2285BB1}"/>
              </a:ext>
            </a:extLst>
          </p:cNvPr>
          <p:cNvSpPr txBox="1"/>
          <p:nvPr/>
        </p:nvSpPr>
        <p:spPr>
          <a:xfrm>
            <a:off x="7729762" y="2588706"/>
            <a:ext cx="4554425" cy="16805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2159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28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aparta de lo esencial.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20707F-FBBD-2CFD-5964-266204F11045}"/>
              </a:ext>
            </a:extLst>
          </p:cNvPr>
          <p:cNvSpPr txBox="1"/>
          <p:nvPr/>
        </p:nvSpPr>
        <p:spPr>
          <a:xfrm>
            <a:off x="2927648" y="254633"/>
            <a:ext cx="7079327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endParaRPr lang="es-ES" sz="3200" b="1" kern="1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32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lvidamos centrarnos en Dios</a:t>
            </a:r>
          </a:p>
          <a:p>
            <a:pPr algn="ctr"/>
            <a:endParaRPr lang="es-ES" sz="3200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Sabiduría de un pobre - PastoralSJ">
            <a:extLst>
              <a:ext uri="{FF2B5EF4-FFF2-40B4-BE49-F238E27FC236}">
                <a16:creationId xmlns:a16="http://schemas.microsoft.com/office/drawing/2014/main" id="{BE413D1B-E044-A74A-F07C-95EED1F9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13" y="1951150"/>
            <a:ext cx="3083150" cy="4735446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EF93A0-A8C6-43EC-121F-7833D7D409B4}"/>
              </a:ext>
            </a:extLst>
          </p:cNvPr>
          <p:cNvSpPr txBox="1"/>
          <p:nvPr/>
        </p:nvSpPr>
        <p:spPr>
          <a:xfrm>
            <a:off x="479376" y="2355194"/>
            <a:ext cx="3896414" cy="22467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228600"/>
          </a:effectLst>
        </p:spPr>
        <p:txBody>
          <a:bodyPr wrap="square">
            <a:spAutoFit/>
          </a:bodyPr>
          <a:lstStyle/>
          <a:p>
            <a:endParaRPr lang="es-ES" sz="2800" b="1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ocuparnos de </a:t>
            </a:r>
          </a:p>
          <a:p>
            <a:pPr algn="ctr"/>
            <a:r>
              <a:rPr lang="es-ES" sz="28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nuestros pecados </a:t>
            </a:r>
          </a:p>
          <a:p>
            <a:pPr algn="ctr"/>
            <a:r>
              <a:rPr lang="es-ES" sz="28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desear ser perfectos…. </a:t>
            </a:r>
          </a:p>
          <a:p>
            <a:endParaRPr lang="es-E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laya de arena y aguas cristalinas del mar | Foto Premium">
            <a:extLst>
              <a:ext uri="{FF2B5EF4-FFF2-40B4-BE49-F238E27FC236}">
                <a16:creationId xmlns:a16="http://schemas.microsoft.com/office/drawing/2014/main" id="{1BADCBC8-239E-8762-06EF-5E82DC71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2333781"/>
            <a:ext cx="7128792" cy="474388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Multitud De Peces En Un Arroyo Transparente, Con Un Fondo De Piedra  Fotos, retratos, imágenes y fotografía de archivo libres de derecho. Image  22418771">
            <a:extLst>
              <a:ext uri="{FF2B5EF4-FFF2-40B4-BE49-F238E27FC236}">
                <a16:creationId xmlns:a16="http://schemas.microsoft.com/office/drawing/2014/main" id="{A6D1C48A-E74D-5194-13ED-8BD38C80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11118"/>
            <a:ext cx="6056467" cy="4536504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biduría de un pobre - PastoralSJ">
            <a:extLst>
              <a:ext uri="{FF2B5EF4-FFF2-40B4-BE49-F238E27FC236}">
                <a16:creationId xmlns:a16="http://schemas.microsoft.com/office/drawing/2014/main" id="{EBC20B01-8325-4A4B-FB86-E84E3465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076"/>
            <a:ext cx="1944216" cy="298614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B99A7C-D973-EF84-3CD0-F4140FFC9649}"/>
              </a:ext>
            </a:extLst>
          </p:cNvPr>
          <p:cNvSpPr txBox="1"/>
          <p:nvPr/>
        </p:nvSpPr>
        <p:spPr>
          <a:xfrm>
            <a:off x="500073" y="4149080"/>
            <a:ext cx="5671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Admirar la claridad del agua… </a:t>
            </a:r>
          </a:p>
          <a:p>
            <a:pPr algn="ctr"/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Les evoca…</a:t>
            </a:r>
          </a:p>
          <a:p>
            <a:pPr algn="ctr"/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 la pureza del corazón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1F328-F4C5-8460-6C50-A61AA31C4ACB}"/>
              </a:ext>
            </a:extLst>
          </p:cNvPr>
          <p:cNvSpPr txBox="1"/>
          <p:nvPr/>
        </p:nvSpPr>
        <p:spPr>
          <a:xfrm>
            <a:off x="8040216" y="497159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663300"/>
                </a:solidFill>
                <a:latin typeface="Bradley Hand ITC" panose="03070402050302030203" pitchFamily="66" charset="0"/>
              </a:rPr>
              <a:t>Pero también…</a:t>
            </a:r>
          </a:p>
          <a:p>
            <a:pPr algn="ctr"/>
            <a:r>
              <a:rPr lang="es-ES" sz="3200" b="1" dirty="0">
                <a:solidFill>
                  <a:srgbClr val="663300"/>
                </a:solidFill>
                <a:latin typeface="Bradley Hand ITC" panose="03070402050302030203" pitchFamily="66" charset="0"/>
              </a:rPr>
              <a:t>La tristeza y la nostalgia</a:t>
            </a:r>
          </a:p>
        </p:txBody>
      </p:sp>
    </p:spTree>
    <p:extLst>
      <p:ext uri="{BB962C8B-B14F-4D97-AF65-F5344CB8AC3E}">
        <p14:creationId xmlns:p14="http://schemas.microsoft.com/office/powerpoint/2010/main" val="5528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775003-C8C2-57FA-C8D5-99577C44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988840"/>
            <a:ext cx="4114800" cy="4416552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pt-PT" sz="4000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</a:rPr>
              <a:t>“LA ORIENTACIÓN HACIA Dios”</a:t>
            </a:r>
            <a:br>
              <a:rPr lang="pt-PT" sz="40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</a:br>
            <a:br>
              <a:rPr lang="pt-PT" sz="40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</a:br>
            <a:r>
              <a:rPr lang="pt-PT" sz="40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 </a:t>
            </a:r>
            <a:br>
              <a:rPr lang="pt-PT" sz="40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</a:br>
            <a:endParaRPr lang="pt-PT" sz="4000" i="1" dirty="0">
              <a:solidFill>
                <a:schemeClr val="accent4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4DFA30A-EA4E-4B07-AE34-925B1B7B13E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4812636"/>
              </p:ext>
            </p:extLst>
          </p:nvPr>
        </p:nvGraphicFramePr>
        <p:xfrm>
          <a:off x="4511824" y="548681"/>
          <a:ext cx="72728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5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250B-2C02-980E-8526-B6086380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B541ADD-4DCA-8C1B-3E43-57BB274C1088}"/>
              </a:ext>
            </a:extLst>
          </p:cNvPr>
          <p:cNvSpPr txBox="1"/>
          <p:nvPr/>
        </p:nvSpPr>
        <p:spPr>
          <a:xfrm>
            <a:off x="2813885" y="321675"/>
            <a:ext cx="904832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endParaRPr lang="es-ES" sz="2400" kern="100" dirty="0">
              <a:solidFill>
                <a:schemeClr val="accent4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ergamino: horizontal 1">
            <a:extLst>
              <a:ext uri="{FF2B5EF4-FFF2-40B4-BE49-F238E27FC236}">
                <a16:creationId xmlns:a16="http://schemas.microsoft.com/office/drawing/2014/main" id="{61964B2A-B1DF-AAE0-7E48-32160D5D31B8}"/>
              </a:ext>
            </a:extLst>
          </p:cNvPr>
          <p:cNvSpPr/>
          <p:nvPr/>
        </p:nvSpPr>
        <p:spPr>
          <a:xfrm>
            <a:off x="983432" y="188640"/>
            <a:ext cx="10994883" cy="66693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663300"/>
                </a:solidFill>
                <a:latin typeface="Bradley Hand ITC" panose="03070402050302030203" pitchFamily="66" charset="0"/>
              </a:rPr>
              <a:t>Anduvieron un rato en silencio y luego San Francisco preguntó: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663300"/>
                </a:solidFill>
                <a:latin typeface="Bradley Hand ITC" panose="03070402050302030203" pitchFamily="66" charset="0"/>
              </a:rPr>
              <a:t>“¿Sabes, hermano, lo que es un corazón puro?”. </a:t>
            </a:r>
          </a:p>
          <a:p>
            <a:pPr lvl="2">
              <a:lnSpc>
                <a:spcPct val="150000"/>
              </a:lnSpc>
            </a:pPr>
            <a:r>
              <a:rPr lang="es-ES" sz="2400" b="1" i="1" dirty="0">
                <a:solidFill>
                  <a:srgbClr val="000000"/>
                </a:solidFill>
                <a:latin typeface="Bradley Hand ITC" panose="03070402050302030203" pitchFamily="66" charset="0"/>
              </a:rPr>
              <a:t>“Cuando no hay nada que reprocharse”</a:t>
            </a:r>
            <a:r>
              <a:rPr lang="es-ES" sz="24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, respondió León sin detenerse mucho a pensar. 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663300"/>
                </a:solidFill>
                <a:latin typeface="Bradley Hand ITC" panose="03070402050302030203" pitchFamily="66" charset="0"/>
              </a:rPr>
              <a:t>“</a:t>
            </a:r>
            <a:r>
              <a:rPr lang="es-ES" sz="2400" b="1" i="1" dirty="0">
                <a:solidFill>
                  <a:srgbClr val="663300"/>
                </a:solidFill>
                <a:latin typeface="Bradley Hand ITC" panose="03070402050302030203" pitchFamily="66" charset="0"/>
              </a:rPr>
              <a:t>Entonces comprendo que estés triste, siempre hay algo que debemos reprocharnos”. “Justamente por eso abandoné toda esperanza de llegar a tener un corazón puro”.</a:t>
            </a:r>
            <a:endParaRPr lang="es-ES" sz="2400" b="1" dirty="0">
              <a:solidFill>
                <a:srgbClr val="6633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" name="Picture 2" descr="Sabiduría de un pobre - PastoralSJ">
            <a:extLst>
              <a:ext uri="{FF2B5EF4-FFF2-40B4-BE49-F238E27FC236}">
                <a16:creationId xmlns:a16="http://schemas.microsoft.com/office/drawing/2014/main" id="{D0E89A78-8C14-BFB9-2727-E4388D41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62" y="2276872"/>
            <a:ext cx="1794978" cy="2756927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0252-45B0-677E-FD26-226F4023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483A04DF-C8AB-5A9D-14C8-86AC11151C7A}"/>
              </a:ext>
            </a:extLst>
          </p:cNvPr>
          <p:cNvSpPr/>
          <p:nvPr/>
        </p:nvSpPr>
        <p:spPr>
          <a:xfrm>
            <a:off x="968013" y="-157708"/>
            <a:ext cx="11233248" cy="717341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Ay, hermano León, ¡no te preocupes tanto por la pureza de corazón!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¡Mira en dirección a Dios! ¡Admítelo! ¡Alégrate de que él exista;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¡</a:t>
            </a:r>
            <a:r>
              <a:rPr lang="es-ES" sz="32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él, qué es enteramente santo! Dale gracias por su amor.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Eso, mi pequeño hermano, es tener un corazón puro.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¡Y, ante todo, una vez que te hayas vuelto hacia Dios de esta manera, </a:t>
            </a:r>
            <a:r>
              <a:rPr lang="es-ES" sz="32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nunca más te vuelvas hacia ti mismo! </a:t>
            </a: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¡No te preguntes cómo anda tus relaciones con Dios!</a:t>
            </a:r>
            <a:endParaRPr lang="es-ES" sz="2400" b="1" kern="100" dirty="0">
              <a:solidFill>
                <a:srgbClr val="6633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abiduría de un pobre - PastoralSJ">
            <a:extLst>
              <a:ext uri="{FF2B5EF4-FFF2-40B4-BE49-F238E27FC236}">
                <a16:creationId xmlns:a16="http://schemas.microsoft.com/office/drawing/2014/main" id="{A228E3C9-A32A-6B21-9EAA-73E7137E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8" y="2227176"/>
            <a:ext cx="1720141" cy="264198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6E18B-8D1B-75F3-911D-B523EDB8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B9869406-9483-8C3F-D903-8B1B39D26418}"/>
              </a:ext>
            </a:extLst>
          </p:cNvPr>
          <p:cNvSpPr/>
          <p:nvPr/>
        </p:nvSpPr>
        <p:spPr>
          <a:xfrm>
            <a:off x="1044771" y="6458"/>
            <a:ext cx="11136560" cy="733797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“La pena que sentimos por ser imperfectos y por descubrirnos pecadores es un sentimiento humano, demasiado humano. </a:t>
            </a:r>
            <a:r>
              <a:rPr lang="es-ES" sz="3200" b="1" kern="100" dirty="0">
                <a:solidFill>
                  <a:schemeClr val="accent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Debes alzar la vista</a:t>
            </a: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alzarla mucho más. Dios existe, existe la infinitud de Dios y su gloria inalterable.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accent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corazón es puro cuando </a:t>
            </a:r>
            <a:r>
              <a:rPr lang="es-ES" sz="2800" b="1" kern="100" dirty="0">
                <a:solidFill>
                  <a:schemeClr val="accent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desiste de adorar al Padre viviente y verdadero</a:t>
            </a:r>
            <a:r>
              <a:rPr lang="es-ES" sz="2400" b="1" kern="100" dirty="0">
                <a:solidFill>
                  <a:schemeClr val="accent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participa intensamente de su vida y es tan fuerte que, pese a toda su miseria, se deja tocar por la inocencia y la alegría eterna de Dios</a:t>
            </a:r>
            <a:r>
              <a:rPr lang="es-ES" sz="2400" b="1" kern="100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corazón así está a la vez vacío y colmado.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Le basta con que Dios sea Dios. </a:t>
            </a:r>
          </a:p>
        </p:txBody>
      </p:sp>
      <p:pic>
        <p:nvPicPr>
          <p:cNvPr id="6" name="Picture 2" descr="Sabiduría de un pobre - PastoralSJ">
            <a:extLst>
              <a:ext uri="{FF2B5EF4-FFF2-40B4-BE49-F238E27FC236}">
                <a16:creationId xmlns:a16="http://schemas.microsoft.com/office/drawing/2014/main" id="{E30186B6-E46D-1766-BBD5-95E1B637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" y="2564903"/>
            <a:ext cx="1962885" cy="3014817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3699-1281-3B97-EF53-3C6AA692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3BC0563A-D1F5-4A97-6A20-A8FF541209A2}"/>
              </a:ext>
            </a:extLst>
          </p:cNvPr>
          <p:cNvSpPr/>
          <p:nvPr/>
        </p:nvSpPr>
        <p:spPr>
          <a:xfrm>
            <a:off x="958752" y="-35177"/>
            <a:ext cx="11233248" cy="717341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“De esta certidumbre deriva su paz y su alegría.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  <a:r>
              <a:rPr lang="es-ES" sz="2400" b="1" kern="100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santidad del corazón </a:t>
            </a: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es pues otra cosa más que </a:t>
            </a:r>
            <a:r>
              <a:rPr lang="es-ES" sz="2400" b="1" kern="100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mismo</a:t>
            </a: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400" b="1" kern="100" dirty="0">
              <a:solidFill>
                <a:srgbClr val="6633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Pero Dios exige de nosotros que nos esforcemos y le seamos fieles”</a:t>
            </a:r>
            <a:r>
              <a:rPr lang="es-ES" sz="24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objeto el hermano León.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400" b="1" kern="100" dirty="0">
              <a:solidFill>
                <a:srgbClr val="6633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“Ciertamente, pero la santidad no consiste en que nos realicemos y colmemos nosotros mismos. La santidad es ante todo </a:t>
            </a:r>
            <a:r>
              <a:rPr lang="es-ES" sz="2400" b="1" i="1" kern="100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vacío </a:t>
            </a:r>
            <a:r>
              <a:rPr lang="es-ES" sz="2400" b="1" i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encontramos en nosotros, qué aceptamos, y </a:t>
            </a:r>
            <a:r>
              <a:rPr lang="es-ES" sz="2400" b="1" i="1" kern="100" dirty="0">
                <a:solidFill>
                  <a:srgbClr val="0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Dios llena en la misma medida en que nos abramos a su plenitud”.</a:t>
            </a:r>
            <a:endParaRPr lang="es-ES" sz="2400" b="1" kern="100" dirty="0">
              <a:solidFill>
                <a:srgbClr val="0000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abiduría de un pobre - PastoralSJ">
            <a:extLst>
              <a:ext uri="{FF2B5EF4-FFF2-40B4-BE49-F238E27FC236}">
                <a16:creationId xmlns:a16="http://schemas.microsoft.com/office/drawing/2014/main" id="{4BB39B6D-1F71-F5E6-7135-DAC27FA8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" y="2420888"/>
            <a:ext cx="1720141" cy="264198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r qué brilla el sol? Esta es la razón">
            <a:extLst>
              <a:ext uri="{FF2B5EF4-FFF2-40B4-BE49-F238E27FC236}">
                <a16:creationId xmlns:a16="http://schemas.microsoft.com/office/drawing/2014/main" id="{6B228BC5-505A-1FC4-19E3-9B4EE5C3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6277"/>
            <a:ext cx="5746134" cy="321783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A4B77C-619E-C652-06D9-0144D5535412}"/>
              </a:ext>
            </a:extLst>
          </p:cNvPr>
          <p:cNvSpPr txBox="1"/>
          <p:nvPr/>
        </p:nvSpPr>
        <p:spPr>
          <a:xfrm>
            <a:off x="1343472" y="237431"/>
            <a:ext cx="10153128" cy="1403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90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frecuencia cometemos </a:t>
            </a:r>
            <a:r>
              <a:rPr lang="es-ES" sz="28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mismo error que el hermano León</a:t>
            </a: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Q</a:t>
            </a:r>
            <a:r>
              <a:rPr lang="es-ES" sz="2800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ueremos llegar a ser perfectos </a:t>
            </a:r>
            <a:endParaRPr lang="es-ES" sz="2800" kern="100" dirty="0">
              <a:solidFill>
                <a:srgbClr val="6633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B90EDA-531C-066F-9300-1838AEEFE694}"/>
              </a:ext>
            </a:extLst>
          </p:cNvPr>
          <p:cNvSpPr txBox="1"/>
          <p:nvPr/>
        </p:nvSpPr>
        <p:spPr>
          <a:xfrm>
            <a:off x="6808827" y="3220364"/>
            <a:ext cx="4320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32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eberíamos centrarnos </a:t>
            </a:r>
          </a:p>
          <a:p>
            <a:pPr algn="ctr"/>
            <a:r>
              <a:rPr lang="es-ES" sz="32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una y otra vez en Dios. </a:t>
            </a:r>
          </a:p>
          <a:p>
            <a:pPr algn="ctr"/>
            <a:r>
              <a:rPr lang="es-ES" sz="32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Él nos transformará.</a:t>
            </a:r>
            <a:endParaRPr lang="es-ES" sz="3200" b="1" dirty="0">
              <a:solidFill>
                <a:srgbClr val="6633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Pergamino: vertical 17">
            <a:extLst>
              <a:ext uri="{FF2B5EF4-FFF2-40B4-BE49-F238E27FC236}">
                <a16:creationId xmlns:a16="http://schemas.microsoft.com/office/drawing/2014/main" id="{F254429B-FDB6-C3D4-163D-E296A7F3791C}"/>
              </a:ext>
            </a:extLst>
          </p:cNvPr>
          <p:cNvSpPr/>
          <p:nvPr/>
        </p:nvSpPr>
        <p:spPr>
          <a:xfrm>
            <a:off x="385724" y="1660852"/>
            <a:ext cx="5309904" cy="4688687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preocupamos demasiado por </a:t>
            </a:r>
          </a:p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nuestras imperfecciones y problemas, </a:t>
            </a:r>
          </a:p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nuestros pecados, </a:t>
            </a:r>
          </a:p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sentimientos de culpa y </a:t>
            </a:r>
          </a:p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autorreproches. </a:t>
            </a:r>
          </a:p>
        </p:txBody>
      </p:sp>
    </p:spTree>
    <p:extLst>
      <p:ext uri="{BB962C8B-B14F-4D97-AF65-F5344CB8AC3E}">
        <p14:creationId xmlns:p14="http://schemas.microsoft.com/office/powerpoint/2010/main" val="24815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DB5EE-FA91-185E-6C17-EE8E5BF8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ágenes de Mandalas para colorear">
            <a:extLst>
              <a:ext uri="{FF2B5EF4-FFF2-40B4-BE49-F238E27FC236}">
                <a16:creationId xmlns:a16="http://schemas.microsoft.com/office/drawing/2014/main" id="{83F3EE21-E3E3-73AF-5259-E60DEEF0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5" y="4652317"/>
            <a:ext cx="1234946" cy="123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r qué brilla el sol? Esta es la razón">
            <a:extLst>
              <a:ext uri="{FF2B5EF4-FFF2-40B4-BE49-F238E27FC236}">
                <a16:creationId xmlns:a16="http://schemas.microsoft.com/office/drawing/2014/main" id="{5EBC093F-7A4C-601B-B8E0-B68A2A8C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" y="177720"/>
            <a:ext cx="11611714" cy="6502560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F41960-2EC0-FB01-5ECA-84C2B76B949D}"/>
              </a:ext>
            </a:extLst>
          </p:cNvPr>
          <p:cNvSpPr txBox="1"/>
          <p:nvPr/>
        </p:nvSpPr>
        <p:spPr>
          <a:xfrm>
            <a:off x="3816536" y="4478425"/>
            <a:ext cx="8064997" cy="19365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</a:t>
            </a:r>
            <a:r>
              <a:rPr lang="es-ES" sz="36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purifica,</a:t>
            </a: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</a:pP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devuelve </a:t>
            </a:r>
            <a:r>
              <a:rPr lang="es-ES" sz="36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confianza</a:t>
            </a:r>
            <a:r>
              <a:rPr lang="es-ES" sz="36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07000"/>
              </a:lnSpc>
            </a:pPr>
            <a:r>
              <a:rPr lang="es-ES" sz="24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hace recuperar nuestra </a:t>
            </a:r>
            <a:r>
              <a:rPr lang="es-ES" sz="40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verdadera identidad</a:t>
            </a:r>
            <a:endParaRPr lang="es-ES" sz="4000" b="1" kern="100" dirty="0">
              <a:solidFill>
                <a:srgbClr val="FFFF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B181E-9EB6-97BB-68F6-20D90ED2847E}"/>
              </a:ext>
            </a:extLst>
          </p:cNvPr>
          <p:cNvSpPr txBox="1"/>
          <p:nvPr/>
        </p:nvSpPr>
        <p:spPr>
          <a:xfrm>
            <a:off x="3190787" y="177720"/>
            <a:ext cx="6098458" cy="16731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1397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32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presencia de Dios </a:t>
            </a:r>
            <a:r>
              <a:rPr lang="es-ES" sz="32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alberga  </a:t>
            </a:r>
          </a:p>
          <a:p>
            <a:pPr lvl="0" algn="ctr">
              <a:lnSpc>
                <a:spcPct val="107000"/>
              </a:lnSpc>
            </a:pPr>
            <a:r>
              <a:rPr lang="es-ES" sz="32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Una poderosa fuerza transformadora y sanadora </a:t>
            </a:r>
            <a:endParaRPr lang="es-ES" sz="3200" b="1" kern="100" dirty="0">
              <a:solidFill>
                <a:srgbClr val="FFFF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CE8F4F-0F08-71FC-135F-96FCEEAF8F13}"/>
              </a:ext>
            </a:extLst>
          </p:cNvPr>
          <p:cNvSpPr txBox="1"/>
          <p:nvPr/>
        </p:nvSpPr>
        <p:spPr>
          <a:xfrm>
            <a:off x="124827" y="2113975"/>
            <a:ext cx="5497503" cy="16439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762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 </a:t>
            </a:r>
            <a:r>
              <a:rPr lang="es-ES" sz="32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fuerza </a:t>
            </a:r>
            <a:r>
              <a:rPr lang="es-ES" sz="32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s-ES" sz="32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luye </a:t>
            </a: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través de la </a:t>
            </a:r>
            <a:r>
              <a:rPr lang="es-ES" sz="32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unión con nuestro centro</a:t>
            </a: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la chispa divina en nuestro interior</a:t>
            </a:r>
            <a:r>
              <a:rPr lang="es-ES" sz="2400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01A25F-EFEC-AB00-B90A-06057B7DA729}"/>
              </a:ext>
            </a:extLst>
          </p:cNvPr>
          <p:cNvSpPr txBox="1"/>
          <p:nvPr/>
        </p:nvSpPr>
        <p:spPr>
          <a:xfrm>
            <a:off x="6696957" y="2137129"/>
            <a:ext cx="5184576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contacto constante y sin reservas con esta </a:t>
            </a:r>
            <a:r>
              <a:rPr lang="es-ES" sz="36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presencia de Dios</a:t>
            </a:r>
          </a:p>
          <a:p>
            <a:pPr algn="ctr"/>
            <a:r>
              <a:rPr lang="es-ES" sz="40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sana </a:t>
            </a:r>
            <a:r>
              <a:rPr lang="es-ES" sz="2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nuestra miseria.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3E7B550-AE69-755B-CBBF-CDFDFF47300D}"/>
              </a:ext>
            </a:extLst>
          </p:cNvPr>
          <p:cNvSpPr/>
          <p:nvPr/>
        </p:nvSpPr>
        <p:spPr>
          <a:xfrm>
            <a:off x="365557" y="3912214"/>
            <a:ext cx="2952328" cy="262809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9F66CE54-EF59-F4F3-7ACC-D2E72F1D7292}"/>
              </a:ext>
            </a:extLst>
          </p:cNvPr>
          <p:cNvSpPr/>
          <p:nvPr/>
        </p:nvSpPr>
        <p:spPr>
          <a:xfrm>
            <a:off x="595814" y="4056578"/>
            <a:ext cx="2491814" cy="2339368"/>
          </a:xfrm>
          <a:prstGeom prst="don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D9727860-10F2-22F2-D469-C5E06D1F73A2}"/>
              </a:ext>
            </a:extLst>
          </p:cNvPr>
          <p:cNvSpPr/>
          <p:nvPr/>
        </p:nvSpPr>
        <p:spPr>
          <a:xfrm>
            <a:off x="911424" y="4365104"/>
            <a:ext cx="1986027" cy="1745423"/>
          </a:xfrm>
          <a:prstGeom prst="flowChartConnector">
            <a:avLst/>
          </a:prstGeom>
          <a:solidFill>
            <a:srgbClr val="FFFF99"/>
          </a:solidFill>
          <a:effectLst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BED7803A-CEDB-39BE-D1A9-3140CEAE643A}"/>
              </a:ext>
            </a:extLst>
          </p:cNvPr>
          <p:cNvSpPr/>
          <p:nvPr/>
        </p:nvSpPr>
        <p:spPr>
          <a:xfrm>
            <a:off x="2356108" y="743560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: curvada hacia la izquierda 13">
            <a:extLst>
              <a:ext uri="{FF2B5EF4-FFF2-40B4-BE49-F238E27FC236}">
                <a16:creationId xmlns:a16="http://schemas.microsoft.com/office/drawing/2014/main" id="{2BF89E2D-4CD1-DFA9-0ADE-93D8545C017B}"/>
              </a:ext>
            </a:extLst>
          </p:cNvPr>
          <p:cNvSpPr/>
          <p:nvPr/>
        </p:nvSpPr>
        <p:spPr>
          <a:xfrm>
            <a:off x="9470132" y="860277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AA09BC7F-1D68-C852-4AC9-B7DBFB663C9F}"/>
              </a:ext>
            </a:extLst>
          </p:cNvPr>
          <p:cNvSpPr/>
          <p:nvPr/>
        </p:nvSpPr>
        <p:spPr>
          <a:xfrm>
            <a:off x="8804613" y="3757950"/>
            <a:ext cx="484632" cy="6071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B6FD4-DA9F-DD22-1348-AB67EDAE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bitacion Oscura Vídeos y Metraje de Stock para Descargar Gratis">
            <a:extLst>
              <a:ext uri="{FF2B5EF4-FFF2-40B4-BE49-F238E27FC236}">
                <a16:creationId xmlns:a16="http://schemas.microsoft.com/office/drawing/2014/main" id="{19A1D3C7-47D4-02D2-5E49-BA604DCB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6" y="357077"/>
            <a:ext cx="7072214" cy="39604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695F302-7AB6-4173-29E9-B69F1A9EEF73}"/>
              </a:ext>
            </a:extLst>
          </p:cNvPr>
          <p:cNvSpPr txBox="1"/>
          <p:nvPr/>
        </p:nvSpPr>
        <p:spPr>
          <a:xfrm>
            <a:off x="2239455" y="1136968"/>
            <a:ext cx="3840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hay que luchar con la oscuridad </a:t>
            </a:r>
            <a:endParaRPr lang="es-ES" sz="3600" b="1" dirty="0"/>
          </a:p>
        </p:txBody>
      </p:sp>
      <p:pic>
        <p:nvPicPr>
          <p:cNvPr id="5" name="Picture 2" descr="Por qué brilla el sol? Esta es la razón">
            <a:extLst>
              <a:ext uri="{FF2B5EF4-FFF2-40B4-BE49-F238E27FC236}">
                <a16:creationId xmlns:a16="http://schemas.microsoft.com/office/drawing/2014/main" id="{0B5A11D9-F234-B8F2-8135-D3610E85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34" y="2996952"/>
            <a:ext cx="6594800" cy="3693088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56D632-2B42-C297-7191-2D851ED19581}"/>
              </a:ext>
            </a:extLst>
          </p:cNvPr>
          <p:cNvSpPr txBox="1"/>
          <p:nvPr/>
        </p:nvSpPr>
        <p:spPr>
          <a:xfrm>
            <a:off x="6456040" y="3861048"/>
            <a:ext cx="45365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Basta con orientarnos a la luz y dejar que ella </a:t>
            </a:r>
            <a:r>
              <a:rPr lang="es-ES" sz="3600" b="1" kern="100" dirty="0">
                <a:solidFill>
                  <a:srgbClr val="6633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S" sz="3600" b="1" kern="100" dirty="0">
                <a:solidFill>
                  <a:srgbClr val="66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disipe.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459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AF65-A766-88A8-2281-0860F45A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E6D35B-2A5E-B10A-8491-361F796A6D50}"/>
              </a:ext>
            </a:extLst>
          </p:cNvPr>
          <p:cNvSpPr txBox="1"/>
          <p:nvPr/>
        </p:nvSpPr>
        <p:spPr>
          <a:xfrm>
            <a:off x="2351584" y="-5417"/>
            <a:ext cx="8352928" cy="7106825"/>
          </a:xfrm>
          <a:prstGeom prst="rect">
            <a:avLst/>
          </a:prstGeom>
          <a:gradFill flip="none" rotWithShape="1">
            <a:gsLst>
              <a:gs pos="87000">
                <a:schemeClr val="tx2">
                  <a:lumMod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04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Esa luz es Cristo</a:t>
            </a:r>
            <a:r>
              <a:rPr lang="es-ES" sz="44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s-ES" sz="4000" b="1" kern="100" dirty="0">
                <a:solidFill>
                  <a:srgbClr val="FFFF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él no hay ni pecado ni culpa. </a:t>
            </a: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4000" b="1" kern="100" dirty="0">
              <a:solidFill>
                <a:srgbClr val="FFFF9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kern="100" dirty="0">
                <a:solidFill>
                  <a:schemeClr val="accent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es-ES" sz="4000" b="1" kern="100" dirty="0">
                <a:solidFill>
                  <a:schemeClr val="accent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hay más que ponerse en comunicación con Cristo</a:t>
            </a:r>
            <a:r>
              <a:rPr lang="es-ES" sz="4000" b="1" kern="100" dirty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F05EC8-9FD1-90DC-C906-E38058E06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135861"/>
            <a:ext cx="3224860" cy="4586278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38990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190E6-D605-AFBA-8FBA-96F7D4A4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79A52B-BA4B-F1E2-20B5-C05E4619350D}"/>
              </a:ext>
            </a:extLst>
          </p:cNvPr>
          <p:cNvSpPr txBox="1"/>
          <p:nvPr/>
        </p:nvSpPr>
        <p:spPr>
          <a:xfrm>
            <a:off x="5751423" y="5135365"/>
            <a:ext cx="6098458" cy="101438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Para ello es esencial desarrollar </a:t>
            </a:r>
            <a:r>
              <a:rPr lang="es-ES" sz="2800" b="1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 estado de vigilia y la atención.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6402AE5-160A-C0A8-4863-45A1F2159B43}"/>
              </a:ext>
            </a:extLst>
          </p:cNvPr>
          <p:cNvGrpSpPr/>
          <p:nvPr/>
        </p:nvGrpSpPr>
        <p:grpSpPr>
          <a:xfrm>
            <a:off x="3737067" y="620688"/>
            <a:ext cx="5090965" cy="560880"/>
            <a:chOff x="363640" y="5230235"/>
            <a:chExt cx="5090965" cy="56088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6A6B40C9-38A3-DA99-8F41-14B91539A3D5}"/>
                </a:ext>
              </a:extLst>
            </p:cNvPr>
            <p:cNvSpPr/>
            <p:nvPr/>
          </p:nvSpPr>
          <p:spPr>
            <a:xfrm>
              <a:off x="363640" y="5230235"/>
              <a:ext cx="5090965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399034"/>
                <a:satOff val="30929"/>
                <a:lumOff val="8040"/>
                <a:alphaOff val="0"/>
              </a:schemeClr>
            </a:fillRef>
            <a:effectRef idx="3">
              <a:schemeClr val="accent3">
                <a:hueOff val="6399034"/>
                <a:satOff val="30929"/>
                <a:lumOff val="80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3375273A-2E9F-0DD1-63B9-30C61EF5DD3D}"/>
                </a:ext>
              </a:extLst>
            </p:cNvPr>
            <p:cNvSpPr txBox="1"/>
            <p:nvPr/>
          </p:nvSpPr>
          <p:spPr>
            <a:xfrm>
              <a:off x="391020" y="5257615"/>
              <a:ext cx="5036205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426" tIns="0" rIns="192426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s-ES" sz="1900" kern="1200" dirty="0">
                  <a:solidFill>
                    <a:schemeClr val="accent1">
                      <a:lumMod val="25000"/>
                    </a:schemeClr>
                  </a:solidFill>
                </a:rPr>
                <a:t> </a:t>
              </a:r>
              <a:r>
                <a:rPr lang="es-ES" sz="3200" b="1" kern="1200" dirty="0">
                  <a:solidFill>
                    <a:srgbClr val="FFFF00"/>
                  </a:solidFill>
                  <a:latin typeface="Bradley Hand ITC" panose="03070402050302030203" pitchFamily="66" charset="0"/>
                </a:rPr>
                <a:t>DESEO DE INMEDIATEZ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A57E18E-D237-7E50-D5C0-4F98E2A3167C}"/>
              </a:ext>
            </a:extLst>
          </p:cNvPr>
          <p:cNvSpPr txBox="1"/>
          <p:nvPr/>
        </p:nvSpPr>
        <p:spPr>
          <a:xfrm>
            <a:off x="1127448" y="1704877"/>
            <a:ext cx="6098458" cy="10143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Ahora ya no se buscan los dones divinos, </a:t>
            </a:r>
            <a:r>
              <a:rPr lang="es-ES" sz="2800" b="1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sino a Dios mismo</a:t>
            </a:r>
            <a:r>
              <a:rPr lang="es-ES" sz="2800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D46905-FB70-511A-81B9-714D6BEEDCBB}"/>
              </a:ext>
            </a:extLst>
          </p:cNvPr>
          <p:cNvSpPr txBox="1"/>
          <p:nvPr/>
        </p:nvSpPr>
        <p:spPr>
          <a:xfrm>
            <a:off x="3774605" y="3164518"/>
            <a:ext cx="6098458" cy="147540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rgbClr val="2E75B6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Ahora </a:t>
            </a:r>
            <a:r>
              <a:rPr lang="es-ES" sz="2800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ya no se trata de interponer medios para llegar a él, sino de atreverse a </a:t>
            </a:r>
            <a:r>
              <a:rPr lang="es-ES" sz="2800" b="1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establecer un contacto directo</a:t>
            </a:r>
            <a:r>
              <a:rPr lang="es-ES" sz="2800" kern="100" dirty="0">
                <a:solidFill>
                  <a:srgbClr val="2E75B6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8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A62B6-70F1-4DDE-275B-133DAD14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 descr="Vista del mar accediendo desde una playa">
            <a:extLst>
              <a:ext uri="{FF2B5EF4-FFF2-40B4-BE49-F238E27FC236}">
                <a16:creationId xmlns:a16="http://schemas.microsoft.com/office/drawing/2014/main" id="{F02DA925-AA3F-8639-F699-6A2FBAC2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5" y="692696"/>
            <a:ext cx="11418637" cy="5458107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EA85C3-AD56-1B4F-61C4-1F002DF0C629}"/>
              </a:ext>
            </a:extLst>
          </p:cNvPr>
          <p:cNvSpPr txBox="1"/>
          <p:nvPr/>
        </p:nvSpPr>
        <p:spPr>
          <a:xfrm>
            <a:off x="3204972" y="1772816"/>
            <a:ext cx="60983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1" kern="100" dirty="0">
                <a:solidFill>
                  <a:srgbClr val="0A2F41"/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La contemplación </a:t>
            </a:r>
          </a:p>
          <a:p>
            <a:pPr algn="ctr"/>
            <a:r>
              <a:rPr lang="es-ES" sz="3200" b="1" i="1" kern="100" dirty="0">
                <a:solidFill>
                  <a:srgbClr val="0A2F41"/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es un camino sencillo, caracterizado por </a:t>
            </a:r>
          </a:p>
          <a:p>
            <a:pPr algn="ctr"/>
            <a:r>
              <a:rPr lang="es-ES" sz="3200" b="1" i="1" kern="100" dirty="0">
                <a:solidFill>
                  <a:srgbClr val="0A2F41"/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el contacto directo con Dios</a:t>
            </a:r>
            <a:b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</a:br>
            <a:endParaRPr lang="es-E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hacer meditación zen">
            <a:extLst>
              <a:ext uri="{FF2B5EF4-FFF2-40B4-BE49-F238E27FC236}">
                <a16:creationId xmlns:a16="http://schemas.microsoft.com/office/drawing/2014/main" id="{6567D19B-8AB5-8877-4A8F-B3F979BC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0" y="1635406"/>
            <a:ext cx="7848161" cy="52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0406B6D-6BC0-4D57-95D9-B1134457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69" y="667601"/>
            <a:ext cx="10972800" cy="1572768"/>
          </a:xfrm>
        </p:spPr>
        <p:txBody>
          <a:bodyPr/>
          <a:lstStyle/>
          <a:p>
            <a:br>
              <a:rPr lang="es-ES" sz="8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.</a:t>
            </a:r>
            <a:b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</a:br>
            <a:endParaRPr lang="es-ES" sz="2400" dirty="0">
              <a:latin typeface="Bradley Hand ITC" panose="03070402050302030203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3F2320-75E7-4EDF-A698-11AD9D92A6C5}"/>
              </a:ext>
            </a:extLst>
          </p:cNvPr>
          <p:cNvSpPr txBox="1"/>
          <p:nvPr/>
        </p:nvSpPr>
        <p:spPr>
          <a:xfrm>
            <a:off x="10128448" y="1722649"/>
            <a:ext cx="609834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Marcador de contenido 17">
            <a:extLst>
              <a:ext uri="{FF2B5EF4-FFF2-40B4-BE49-F238E27FC236}">
                <a16:creationId xmlns:a16="http://schemas.microsoft.com/office/drawing/2014/main" id="{6A97AE9E-7A0C-C0D0-0C2B-AA91510EF35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5400048"/>
              </p:ext>
            </p:extLst>
          </p:nvPr>
        </p:nvGraphicFramePr>
        <p:xfrm>
          <a:off x="837412" y="1916832"/>
          <a:ext cx="10972800" cy="427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EAB08037-5DBE-1F4A-BA1F-6048658B541B}"/>
              </a:ext>
            </a:extLst>
          </p:cNvPr>
          <p:cNvSpPr txBox="1"/>
          <p:nvPr/>
        </p:nvSpPr>
        <p:spPr>
          <a:xfrm>
            <a:off x="1081355" y="450021"/>
            <a:ext cx="10484914" cy="9852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508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actitud correcta</a:t>
            </a:r>
            <a:r>
              <a:rPr lang="es-ES" sz="24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durante la meditación es muy </a:t>
            </a: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sencilla</a:t>
            </a:r>
            <a:r>
              <a:rPr lang="es-ES" sz="24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aunque </a:t>
            </a:r>
            <a:r>
              <a:rPr lang="es-ES" sz="24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siempre fácil</a:t>
            </a:r>
            <a:r>
              <a:rPr lang="es-ES" sz="24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4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9857-B027-BF77-7510-EDB36171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4" descr="Vista del mar accediendo desde una playa">
            <a:extLst>
              <a:ext uri="{FF2B5EF4-FFF2-40B4-BE49-F238E27FC236}">
                <a16:creationId xmlns:a16="http://schemas.microsoft.com/office/drawing/2014/main" id="{0C1CBB2A-453A-9C62-0D30-E3450209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76013"/>
            <a:ext cx="11418637" cy="5458107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DCB2BA-9037-3D45-6733-F532E9AAFC18}"/>
              </a:ext>
            </a:extLst>
          </p:cNvPr>
          <p:cNvSpPr txBox="1"/>
          <p:nvPr/>
        </p:nvSpPr>
        <p:spPr>
          <a:xfrm rot="19191949">
            <a:off x="-223857" y="1336621"/>
            <a:ext cx="3964039" cy="11169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esarrollo  </a:t>
            </a: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del </a:t>
            </a: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estado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vigilia y  atención.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158F21-7874-4E96-E180-7302D9385F9E}"/>
              </a:ext>
            </a:extLst>
          </p:cNvPr>
          <p:cNvSpPr txBox="1"/>
          <p:nvPr/>
        </p:nvSpPr>
        <p:spPr>
          <a:xfrm>
            <a:off x="3631559" y="4953415"/>
            <a:ext cx="6098458" cy="7509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28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ercepción de la naturaleza</a:t>
            </a:r>
            <a:r>
              <a:rPr lang="es-ES" sz="40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CE8BEB-7385-1C34-4135-3445B647E298}"/>
              </a:ext>
            </a:extLst>
          </p:cNvPr>
          <p:cNvSpPr txBox="1"/>
          <p:nvPr/>
        </p:nvSpPr>
        <p:spPr>
          <a:xfrm>
            <a:off x="3631559" y="3483467"/>
            <a:ext cx="6098458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304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ES" sz="32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antenernos firmes en la respiración y en las manos. </a:t>
            </a:r>
            <a:endParaRPr lang="es-ES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595F4F-6A23-9D54-8E76-23E37BF20976}"/>
              </a:ext>
            </a:extLst>
          </p:cNvPr>
          <p:cNvSpPr txBox="1"/>
          <p:nvPr/>
        </p:nvSpPr>
        <p:spPr>
          <a:xfrm>
            <a:off x="3791744" y="2640771"/>
            <a:ext cx="6098458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36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tendemos al presente en sí. </a:t>
            </a:r>
            <a:endParaRPr lang="es-ES" sz="3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9FA213-044D-4D47-7691-8D915EDB04D7}"/>
              </a:ext>
            </a:extLst>
          </p:cNvPr>
          <p:cNvSpPr txBox="1"/>
          <p:nvPr/>
        </p:nvSpPr>
        <p:spPr>
          <a:xfrm>
            <a:off x="3791744" y="906301"/>
            <a:ext cx="6098458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4000" b="1" kern="100" dirty="0">
                <a:solidFill>
                  <a:schemeClr val="accent5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4000" b="1" kern="100" dirty="0">
                <a:solidFill>
                  <a:schemeClr val="accent5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simple repetición del nombre de Jesucristo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079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472" y="5577840"/>
            <a:ext cx="10040112" cy="1280160"/>
          </a:xfrm>
          <a:solidFill>
            <a:schemeClr val="accent3">
              <a:lumMod val="20000"/>
              <a:lumOff val="80000"/>
            </a:schemeClr>
          </a:solidFill>
          <a:effectLst>
            <a:softEdge rad="406400"/>
          </a:effectLst>
        </p:spPr>
        <p:txBody>
          <a:bodyPr rtlCol="0" anchor="t">
            <a:normAutofit/>
          </a:bodyPr>
          <a:lstStyle>
            <a:defPPr>
              <a:defRPr lang="en-US"/>
            </a:defPPr>
          </a:lstStyle>
          <a:p>
            <a:pPr marL="0" indent="0" algn="ctr" rtl="0">
              <a:buNone/>
            </a:pPr>
            <a:endParaRPr lang="pt-PT" b="1" dirty="0">
              <a:solidFill>
                <a:schemeClr val="accent4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marL="0" indent="0" algn="ctr" rtl="0">
              <a:buNone/>
            </a:pPr>
            <a:r>
              <a:rPr lang="pt-PT" sz="40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pt-PT" sz="4000" b="1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l Santo Nombre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AD7E4D-2845-1C65-C68C-17256EE5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92" y="0"/>
            <a:ext cx="4248472" cy="6042022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6277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460">
        <p14:doors dir="vert"/>
      </p:transition>
    </mc:Choice>
    <mc:Fallback xmlns="">
      <p:transition spd="slow" advTm="2446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beza humana con interrogante Vector de stock #22712653 de ©cifotart">
            <a:extLst>
              <a:ext uri="{FF2B5EF4-FFF2-40B4-BE49-F238E27FC236}">
                <a16:creationId xmlns:a16="http://schemas.microsoft.com/office/drawing/2014/main" id="{30229774-76A8-E3AD-C4C5-E2535A9F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786112"/>
            <a:ext cx="7056783" cy="5285776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772B8C-2C20-135B-AAC5-1EB327BC9470}"/>
              </a:ext>
            </a:extLst>
          </p:cNvPr>
          <p:cNvSpPr txBox="1"/>
          <p:nvPr/>
        </p:nvSpPr>
        <p:spPr>
          <a:xfrm>
            <a:off x="731405" y="476672"/>
            <a:ext cx="2952328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lvl="0" algn="ctr"/>
            <a:endParaRPr lang="es-ES" sz="3200" b="1" dirty="0">
              <a:solidFill>
                <a:schemeClr val="accent3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Estar centrados en Dios</a:t>
            </a:r>
          </a:p>
          <a:p>
            <a:pPr lvl="0" algn="ctr"/>
            <a:endParaRPr lang="es-ES" sz="3200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1AF4DA-0395-2EB0-0E25-BAC68409EED1}"/>
              </a:ext>
            </a:extLst>
          </p:cNvPr>
          <p:cNvSpPr txBox="1"/>
          <p:nvPr/>
        </p:nvSpPr>
        <p:spPr>
          <a:xfrm>
            <a:off x="9105563" y="1772816"/>
            <a:ext cx="2787079" cy="20621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solidFill>
                  <a:schemeClr val="accent3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Estar centrados en nosotros mismos</a:t>
            </a:r>
            <a:endParaRPr lang="es-ES" sz="3200" dirty="0">
              <a:solidFill>
                <a:schemeClr val="accent3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L CAMINO PARA CRISTIANISMOS Y CRISTIANOS: ORIENTARSE POR LO QUE JESÚS HIZO  Y ENSEÑÓ - Misioneros Redentoristas">
            <a:extLst>
              <a:ext uri="{FF2B5EF4-FFF2-40B4-BE49-F238E27FC236}">
                <a16:creationId xmlns:a16="http://schemas.microsoft.com/office/drawing/2014/main" id="{D84C7DE3-79CA-3C1A-B533-B4805A41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5" y="3779989"/>
            <a:ext cx="4462729" cy="2969743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673.676 Interrogante Stock Photos, High-Res Pictures, and Images - Getty  Images | Interrogacion, Duda, Signo de interrogación">
            <a:extLst>
              <a:ext uri="{FF2B5EF4-FFF2-40B4-BE49-F238E27FC236}">
                <a16:creationId xmlns:a16="http://schemas.microsoft.com/office/drawing/2014/main" id="{A96BBB02-185D-FC96-5747-70973016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53" y="2308202"/>
            <a:ext cx="4731551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B84AD0-D6D4-5D1B-7D60-0808DE1601EB}"/>
              </a:ext>
            </a:extLst>
          </p:cNvPr>
          <p:cNvSpPr txBox="1"/>
          <p:nvPr/>
        </p:nvSpPr>
        <p:spPr>
          <a:xfrm>
            <a:off x="3408878" y="266528"/>
            <a:ext cx="6098458" cy="114621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s-ES" sz="3200" b="1" kern="100" dirty="0">
                <a:solidFill>
                  <a:srgbClr val="0F4761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error más frecuente en la meditación.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1BBA48-63D4-215D-FCA4-91CBE86E0B2B}"/>
              </a:ext>
            </a:extLst>
          </p:cNvPr>
          <p:cNvSpPr txBox="1"/>
          <p:nvPr/>
        </p:nvSpPr>
        <p:spPr>
          <a:xfrm>
            <a:off x="7492129" y="3999460"/>
            <a:ext cx="4721575" cy="285853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</a:pPr>
            <a:r>
              <a:rPr lang="es-E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nuestra </a:t>
            </a:r>
            <a:r>
              <a:rPr lang="es-E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atención</a:t>
            </a:r>
            <a:r>
              <a:rPr lang="es-E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ctr">
              <a:lnSpc>
                <a:spcPct val="107000"/>
              </a:lnSpc>
            </a:pPr>
            <a:r>
              <a:rPr lang="es-E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debe dirigirse</a:t>
            </a:r>
            <a:r>
              <a:rPr lang="es-E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hacia nuestros </a:t>
            </a:r>
            <a:r>
              <a:rPr lang="es-E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problemas</a:t>
            </a:r>
            <a:r>
              <a:rPr lang="es-E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preocupaciones</a:t>
            </a:r>
            <a:r>
              <a:rPr lang="es-ES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deseos, pensamientos, dolores, sentimientos, postura del cuerpo, pasado, futuro ni nada que esté atado al yo </a:t>
            </a:r>
          </a:p>
        </p:txBody>
      </p:sp>
      <p:pic>
        <p:nvPicPr>
          <p:cNvPr id="2" name="Picture 2" descr="Cabeza humana con interrogante Vector de stock #22712653 de ©cifotart">
            <a:extLst>
              <a:ext uri="{FF2B5EF4-FFF2-40B4-BE49-F238E27FC236}">
                <a16:creationId xmlns:a16="http://schemas.microsoft.com/office/drawing/2014/main" id="{CAB33AEE-A49B-2C2B-1904-DDC94FDF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2" y="3428999"/>
            <a:ext cx="4577891" cy="3429000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339FFA-5212-CA92-0002-14EC348A7143}"/>
              </a:ext>
            </a:extLst>
          </p:cNvPr>
          <p:cNvSpPr txBox="1"/>
          <p:nvPr/>
        </p:nvSpPr>
        <p:spPr>
          <a:xfrm>
            <a:off x="8760296" y="1345898"/>
            <a:ext cx="2673234" cy="175432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¡¡¡O</a:t>
            </a: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cuparse de </a:t>
            </a: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uno </a:t>
            </a:r>
            <a:r>
              <a:rPr lang="es-ES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mismo!!!</a:t>
            </a:r>
            <a:endParaRPr lang="es-ES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CE03C2-CC8A-A756-BF70-2C96E43F83DA}"/>
              </a:ext>
            </a:extLst>
          </p:cNvPr>
          <p:cNvSpPr txBox="1"/>
          <p:nvPr/>
        </p:nvSpPr>
        <p:spPr>
          <a:xfrm>
            <a:off x="251389" y="1846478"/>
            <a:ext cx="4320480" cy="27270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279400"/>
          </a:effectLst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</a:pP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Nuestra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atención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ctr">
              <a:lnSpc>
                <a:spcPct val="107000"/>
              </a:lnSpc>
            </a:pP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debe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dirigirse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ctr">
              <a:lnSpc>
                <a:spcPct val="107000"/>
              </a:lnSpc>
            </a:pP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pura y simplemente hacia </a:t>
            </a:r>
          </a:p>
          <a:p>
            <a:pPr lvl="1" algn="ctr">
              <a:lnSpc>
                <a:spcPct val="107000"/>
              </a:lnSpc>
            </a:pP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mismo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728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0406B6D-6BC0-4D57-95D9-B1134457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69" y="667601"/>
            <a:ext cx="10972800" cy="1572768"/>
          </a:xfrm>
        </p:spPr>
        <p:txBody>
          <a:bodyPr/>
          <a:lstStyle/>
          <a:p>
            <a:br>
              <a:rPr lang="es-ES" sz="8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.</a:t>
            </a:r>
            <a:b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</a:br>
            <a:endParaRPr lang="es-ES" sz="2400" dirty="0">
              <a:latin typeface="Bradley Hand ITC" panose="03070402050302030203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3F2320-75E7-4EDF-A698-11AD9D92A6C5}"/>
              </a:ext>
            </a:extLst>
          </p:cNvPr>
          <p:cNvSpPr txBox="1"/>
          <p:nvPr/>
        </p:nvSpPr>
        <p:spPr>
          <a:xfrm>
            <a:off x="10128448" y="1722649"/>
            <a:ext cx="609834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/>
                <a:ea typeface="Aptos" panose="020B0004020202020204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1037D-D985-2B30-30E5-EB3BE36B750F}"/>
              </a:ext>
            </a:extLst>
          </p:cNvPr>
          <p:cNvSpPr txBox="1"/>
          <p:nvPr/>
        </p:nvSpPr>
        <p:spPr>
          <a:xfrm>
            <a:off x="3287688" y="453322"/>
            <a:ext cx="6552728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1000">
                <a:srgbClr val="FEB0ED"/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Desde nuestra esencia más íntima…</a:t>
            </a:r>
          </a:p>
          <a:p>
            <a:pPr algn="ctr"/>
            <a:endParaRPr lang="es-ES" sz="2800" b="1" kern="100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estamos orientados hacia Dios.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937C18-5B4D-65AE-E868-43AB70CC1343}"/>
              </a:ext>
            </a:extLst>
          </p:cNvPr>
          <p:cNvSpPr txBox="1"/>
          <p:nvPr/>
        </p:nvSpPr>
        <p:spPr>
          <a:xfrm>
            <a:off x="2063552" y="2478272"/>
            <a:ext cx="2711102" cy="52322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1000">
                <a:srgbClr val="FEB0ED"/>
              </a:gs>
            </a:gsLst>
            <a:path path="circle">
              <a:fillToRect l="50000" t="50000" r="50000" b="50000"/>
            </a:path>
          </a:gra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rocedemos de él 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95D05-CFA8-65FB-B33C-BDAB1D38A274}"/>
              </a:ext>
            </a:extLst>
          </p:cNvPr>
          <p:cNvSpPr txBox="1"/>
          <p:nvPr/>
        </p:nvSpPr>
        <p:spPr>
          <a:xfrm>
            <a:off x="6951545" y="2237403"/>
            <a:ext cx="4632980" cy="95410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1000">
                <a:srgbClr val="FEB0ED"/>
              </a:gs>
            </a:gsLst>
            <a:path path="circle">
              <a:fillToRect l="50000" t="50000" r="50000" b="50000"/>
            </a:path>
          </a:gra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1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él encontramos </a:t>
            </a:r>
          </a:p>
          <a:p>
            <a:pPr algn="ctr"/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nuestro hogar  definitiv</a:t>
            </a:r>
            <a:r>
              <a:rPr lang="es-ES" sz="2800" b="1" kern="10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2800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Flecha: curvada hacia la derecha 16">
            <a:extLst>
              <a:ext uri="{FF2B5EF4-FFF2-40B4-BE49-F238E27FC236}">
                <a16:creationId xmlns:a16="http://schemas.microsoft.com/office/drawing/2014/main" id="{A6326F2B-466E-47E9-2B49-022F2EB20DA0}"/>
              </a:ext>
            </a:extLst>
          </p:cNvPr>
          <p:cNvSpPr/>
          <p:nvPr/>
        </p:nvSpPr>
        <p:spPr>
          <a:xfrm>
            <a:off x="2289136" y="1007622"/>
            <a:ext cx="731520" cy="1216152"/>
          </a:xfrm>
          <a:prstGeom prst="curved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1000">
                <a:srgbClr val="FEB0E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62F8BAF6-7958-6916-9282-31B337DE80EA}"/>
              </a:ext>
            </a:extLst>
          </p:cNvPr>
          <p:cNvSpPr/>
          <p:nvPr/>
        </p:nvSpPr>
        <p:spPr>
          <a:xfrm>
            <a:off x="5663952" y="2564904"/>
            <a:ext cx="978408" cy="484632"/>
          </a:xfrm>
          <a:prstGeom prst="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1000">
                <a:srgbClr val="FEB0E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El mundo ha sido creado por Dios? - Opus Dei">
            <a:extLst>
              <a:ext uri="{FF2B5EF4-FFF2-40B4-BE49-F238E27FC236}">
                <a16:creationId xmlns:a16="http://schemas.microsoft.com/office/drawing/2014/main" id="{509CF66B-44EC-5058-FB89-1EA118E9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6" y="3074316"/>
            <a:ext cx="4392488" cy="270307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 Dios venimos a ya él volvemos – Dos punto Dios">
            <a:extLst>
              <a:ext uri="{FF2B5EF4-FFF2-40B4-BE49-F238E27FC236}">
                <a16:creationId xmlns:a16="http://schemas.microsoft.com/office/drawing/2014/main" id="{CE8CE07A-8015-200B-F41B-69B4377D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92" y="5256178"/>
            <a:ext cx="2870775" cy="1572768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ando volvemos a Dios… | VIDA PARA LA SIERRA NORTE">
            <a:extLst>
              <a:ext uri="{FF2B5EF4-FFF2-40B4-BE49-F238E27FC236}">
                <a16:creationId xmlns:a16="http://schemas.microsoft.com/office/drawing/2014/main" id="{9A8EA137-708A-5B2A-2AD3-5967A025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47" y="3487329"/>
            <a:ext cx="3503493" cy="2624238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cubren que el cerebro utiliza un tipo de 'brújula' para navegar por  ideas y conceptos | Aristegui Noticias">
            <a:extLst>
              <a:ext uri="{FF2B5EF4-FFF2-40B4-BE49-F238E27FC236}">
                <a16:creationId xmlns:a16="http://schemas.microsoft.com/office/drawing/2014/main" id="{8D335C9F-D009-646C-B586-618E135F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231079"/>
            <a:ext cx="4896544" cy="3051719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BFAD0F-3907-C9B0-F116-9A2CC4024AB5}"/>
              </a:ext>
            </a:extLst>
          </p:cNvPr>
          <p:cNvSpPr txBox="1"/>
          <p:nvPr/>
        </p:nvSpPr>
        <p:spPr>
          <a:xfrm>
            <a:off x="4019241" y="502775"/>
            <a:ext cx="4378357" cy="11462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14300"/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ES" sz="32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anhelo de Dios </a:t>
            </a:r>
            <a:r>
              <a:rPr lang="es-ES" sz="32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nuestra 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brújula innata</a:t>
            </a:r>
            <a:r>
              <a:rPr lang="es-ES" sz="18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B6432-144B-0A25-4150-8021720E8BB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2769843" y="2345864"/>
            <a:ext cx="7361783" cy="64633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36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</a:t>
            </a:r>
            <a:r>
              <a:rPr lang="es-ES" sz="36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orienta</a:t>
            </a:r>
            <a:r>
              <a:rPr lang="es-ES" sz="36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el Señor</a:t>
            </a:r>
            <a:endParaRPr lang="es-ES" sz="3600" dirty="0">
              <a:solidFill>
                <a:srgbClr val="0033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88A861-C580-BD05-17AC-A79DA96CE89D}"/>
              </a:ext>
            </a:extLst>
          </p:cNvPr>
          <p:cNvSpPr txBox="1"/>
          <p:nvPr/>
        </p:nvSpPr>
        <p:spPr>
          <a:xfrm>
            <a:off x="3159190" y="4293095"/>
            <a:ext cx="6010965" cy="2062103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203200"/>
          </a:effectLst>
        </p:spPr>
        <p:txBody>
          <a:bodyPr wrap="square">
            <a:spAutoFit/>
          </a:bodyPr>
          <a:lstStyle/>
          <a:p>
            <a:pPr algn="ctr"/>
            <a:endParaRPr lang="es-ES" sz="3200" kern="100" dirty="0">
              <a:solidFill>
                <a:srgbClr val="0033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2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para que 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aprendamos a </a:t>
            </a:r>
          </a:p>
          <a:p>
            <a:pPr algn="ctr"/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escucharlo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verlo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s-ES" sz="32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confiar</a:t>
            </a:r>
            <a:r>
              <a:rPr lang="es-ES" sz="3200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solidFill>
                  <a:srgbClr val="0033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él.</a:t>
            </a:r>
          </a:p>
          <a:p>
            <a:pPr algn="ctr"/>
            <a:endParaRPr lang="es-ES" sz="3200" b="1" dirty="0">
              <a:solidFill>
                <a:srgbClr val="003300"/>
              </a:solidFill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F4DE3444-EF1D-915E-F27A-68634D6F4EFF}"/>
              </a:ext>
            </a:extLst>
          </p:cNvPr>
          <p:cNvSpPr/>
          <p:nvPr/>
        </p:nvSpPr>
        <p:spPr>
          <a:xfrm>
            <a:off x="8685523" y="1159847"/>
            <a:ext cx="484632" cy="978408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D88F72E-B3F3-49F7-28B0-387D5323750A}"/>
              </a:ext>
            </a:extLst>
          </p:cNvPr>
          <p:cNvSpPr/>
          <p:nvPr/>
        </p:nvSpPr>
        <p:spPr>
          <a:xfrm>
            <a:off x="5966103" y="3087906"/>
            <a:ext cx="484632" cy="978408"/>
          </a:xfrm>
          <a:prstGeom prst="down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54000">
                <a:srgbClr val="A0E8B8"/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 descr="LA BRÚJULA EMOCIONAL - Instituto Aragonés de la Ansiedad">
            <a:extLst>
              <a:ext uri="{FF2B5EF4-FFF2-40B4-BE49-F238E27FC236}">
                <a16:creationId xmlns:a16="http://schemas.microsoft.com/office/drawing/2014/main" id="{B226CA7F-D895-A373-503E-EEA48BB2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4" y="415589"/>
            <a:ext cx="3068950" cy="3445331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7 ideas de Iconos de Jesucristo | jesucristo, iconos, arte cristiano">
            <a:extLst>
              <a:ext uri="{FF2B5EF4-FFF2-40B4-BE49-F238E27FC236}">
                <a16:creationId xmlns:a16="http://schemas.microsoft.com/office/drawing/2014/main" id="{ACE794DC-08F0-9B1B-2695-5FC1593F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44" y="2959379"/>
            <a:ext cx="2595470" cy="390029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iguo Testamento - Wikipedia, la enciclopedia libre">
            <a:extLst>
              <a:ext uri="{FF2B5EF4-FFF2-40B4-BE49-F238E27FC236}">
                <a16:creationId xmlns:a16="http://schemas.microsoft.com/office/drawing/2014/main" id="{0DC01CD6-74FB-DBB2-11F9-9E44340A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543953"/>
            <a:ext cx="2987005" cy="391663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liturgia, marco privilegiado de la Sagrada Escritura – Jesús Clara  Ordoñez">
            <a:extLst>
              <a:ext uri="{FF2B5EF4-FFF2-40B4-BE49-F238E27FC236}">
                <a16:creationId xmlns:a16="http://schemas.microsoft.com/office/drawing/2014/main" id="{3DEA161E-3CA0-0139-9237-8A202B64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40" y="1105351"/>
            <a:ext cx="5839804" cy="308054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3937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FEF0E7-BA1B-C0B9-A657-42D1111A8239}"/>
              </a:ext>
            </a:extLst>
          </p:cNvPr>
          <p:cNvSpPr txBox="1"/>
          <p:nvPr/>
        </p:nvSpPr>
        <p:spPr>
          <a:xfrm>
            <a:off x="3575720" y="404664"/>
            <a:ext cx="609845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rientarnos hacia Dios</a:t>
            </a:r>
            <a:r>
              <a:rPr lang="es-ES" sz="32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dirty="0">
              <a:solidFill>
                <a:schemeClr val="accent1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CC3D0B-287C-A401-0FA5-E628E95842C4}"/>
              </a:ext>
            </a:extLst>
          </p:cNvPr>
          <p:cNvSpPr txBox="1"/>
          <p:nvPr/>
        </p:nvSpPr>
        <p:spPr>
          <a:xfrm>
            <a:off x="2196457" y="1900969"/>
            <a:ext cx="8856984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ensaje esencial</a:t>
            </a:r>
            <a:r>
              <a:rPr lang="es-ES" sz="3200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las Sagradas Escrituras </a:t>
            </a:r>
            <a:endParaRPr lang="es-ES" sz="3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BAEA6A-49F4-34CF-EA1A-D9B92B63CB1C}"/>
              </a:ext>
            </a:extLst>
          </p:cNvPr>
          <p:cNvSpPr txBox="1"/>
          <p:nvPr/>
        </p:nvSpPr>
        <p:spPr>
          <a:xfrm>
            <a:off x="1631505" y="4302312"/>
            <a:ext cx="4176464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Antiguo Testamento</a:t>
            </a:r>
            <a:endParaRPr lang="es-ES" sz="3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303958-6F61-58B8-845A-5D6D7222A2F5}"/>
              </a:ext>
            </a:extLst>
          </p:cNvPr>
          <p:cNvSpPr txBox="1"/>
          <p:nvPr/>
        </p:nvSpPr>
        <p:spPr>
          <a:xfrm>
            <a:off x="6384032" y="4302312"/>
            <a:ext cx="4176464" cy="584775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2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Nuevo Testamento</a:t>
            </a:r>
            <a:endParaRPr lang="es-ES" sz="3200" b="1" dirty="0"/>
          </a:p>
        </p:txBody>
      </p:sp>
      <p:sp>
        <p:nvSpPr>
          <p:cNvPr id="13" name="Flecha: curvada hacia la derecha 12">
            <a:extLst>
              <a:ext uri="{FF2B5EF4-FFF2-40B4-BE49-F238E27FC236}">
                <a16:creationId xmlns:a16="http://schemas.microsoft.com/office/drawing/2014/main" id="{9F3E36E8-C412-411C-A37C-1071BAA72816}"/>
              </a:ext>
            </a:extLst>
          </p:cNvPr>
          <p:cNvSpPr/>
          <p:nvPr/>
        </p:nvSpPr>
        <p:spPr>
          <a:xfrm>
            <a:off x="2380139" y="448622"/>
            <a:ext cx="731520" cy="1216152"/>
          </a:xfrm>
          <a:prstGeom prst="curvedRightArrow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602_TF34316244_Win32" id="{77E1457E-92B3-4FAA-AF7B-27035F114E14}" vid="{58FC7C76-5E31-42F5-97F3-3A15C577216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74BCD7-D258-485B-BD7F-372BBAC1E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Estrutura de gotícula</Template>
  <TotalTime>7474</TotalTime>
  <Words>1655</Words>
  <Application>Microsoft Office PowerPoint</Application>
  <PresentationFormat>Panorámica</PresentationFormat>
  <Paragraphs>274</Paragraphs>
  <Slides>41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Abadi Extra Light</vt:lpstr>
      <vt:lpstr>Aptos</vt:lpstr>
      <vt:lpstr>Arial</vt:lpstr>
      <vt:lpstr>Bradley Hand ITC</vt:lpstr>
      <vt:lpstr>Calibri</vt:lpstr>
      <vt:lpstr>Tema do Office</vt:lpstr>
      <vt:lpstr> Ejercicios de contemplación en la vida cotidiana</vt:lpstr>
      <vt:lpstr>El7º  tiempo o etapa:  LA ORIENTACIÓN HACIA dIOS  </vt:lpstr>
      <vt:lpstr>“LA ORIENTACIÓN HACIA Dios”    </vt:lpstr>
      <vt:lpstr> . </vt:lpstr>
      <vt:lpstr>Presentación de PowerPoint</vt:lpstr>
      <vt:lpstr>Presentación de PowerPoint</vt:lpstr>
      <vt:lpstr> 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Nuestro “esfuerzo” constante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Vicente</dc:creator>
  <cp:lastModifiedBy>Pilar Sanchez Orozco</cp:lastModifiedBy>
  <cp:revision>90</cp:revision>
  <dcterms:created xsi:type="dcterms:W3CDTF">2024-11-01T17:25:07Z</dcterms:created>
  <dcterms:modified xsi:type="dcterms:W3CDTF">2025-07-09T13:28:39Z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