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9"/>
  </p:notesMasterIdLst>
  <p:handoutMasterIdLst>
    <p:handoutMasterId r:id="rId60"/>
  </p:handoutMasterIdLst>
  <p:sldIdLst>
    <p:sldId id="360" r:id="rId5"/>
    <p:sldId id="302" r:id="rId6"/>
    <p:sldId id="303" r:id="rId7"/>
    <p:sldId id="318" r:id="rId8"/>
    <p:sldId id="380" r:id="rId9"/>
    <p:sldId id="386" r:id="rId10"/>
    <p:sldId id="301" r:id="rId11"/>
    <p:sldId id="362" r:id="rId12"/>
    <p:sldId id="363" r:id="rId13"/>
    <p:sldId id="390" r:id="rId14"/>
    <p:sldId id="391" r:id="rId15"/>
    <p:sldId id="398" r:id="rId16"/>
    <p:sldId id="392" r:id="rId17"/>
    <p:sldId id="393" r:id="rId18"/>
    <p:sldId id="397" r:id="rId19"/>
    <p:sldId id="400" r:id="rId20"/>
    <p:sldId id="305" r:id="rId21"/>
    <p:sldId id="365" r:id="rId22"/>
    <p:sldId id="395" r:id="rId23"/>
    <p:sldId id="383" r:id="rId24"/>
    <p:sldId id="366" r:id="rId25"/>
    <p:sldId id="364" r:id="rId26"/>
    <p:sldId id="381" r:id="rId27"/>
    <p:sldId id="394" r:id="rId28"/>
    <p:sldId id="382" r:id="rId29"/>
    <p:sldId id="396" r:id="rId30"/>
    <p:sldId id="399" r:id="rId31"/>
    <p:sldId id="344" r:id="rId32"/>
    <p:sldId id="369" r:id="rId33"/>
    <p:sldId id="384" r:id="rId34"/>
    <p:sldId id="367" r:id="rId35"/>
    <p:sldId id="370" r:id="rId36"/>
    <p:sldId id="368" r:id="rId37"/>
    <p:sldId id="371" r:id="rId38"/>
    <p:sldId id="401" r:id="rId39"/>
    <p:sldId id="387" r:id="rId40"/>
    <p:sldId id="402" r:id="rId41"/>
    <p:sldId id="317" r:id="rId42"/>
    <p:sldId id="372" r:id="rId43"/>
    <p:sldId id="403" r:id="rId44"/>
    <p:sldId id="373" r:id="rId45"/>
    <p:sldId id="378" r:id="rId46"/>
    <p:sldId id="404" r:id="rId47"/>
    <p:sldId id="405" r:id="rId48"/>
    <p:sldId id="379" r:id="rId49"/>
    <p:sldId id="375" r:id="rId50"/>
    <p:sldId id="389" r:id="rId51"/>
    <p:sldId id="388" r:id="rId52"/>
    <p:sldId id="321" r:id="rId53"/>
    <p:sldId id="376" r:id="rId54"/>
    <p:sldId id="310" r:id="rId55"/>
    <p:sldId id="385" r:id="rId56"/>
    <p:sldId id="374" r:id="rId57"/>
    <p:sldId id="281" r:id="rId58"/>
  </p:sldIdLst>
  <p:sldSz cx="12192000" cy="6858000"/>
  <p:notesSz cx="6858000" cy="9144000"/>
  <p:defaultTextStyle>
    <a:defPPr rtl="0">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663300"/>
    <a:srgbClr val="FF33CC"/>
    <a:srgbClr val="006600"/>
    <a:srgbClr val="080808"/>
    <a:srgbClr val="001E9E"/>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061" autoAdjust="0"/>
  </p:normalViewPr>
  <p:slideViewPr>
    <p:cSldViewPr>
      <p:cViewPr varScale="1">
        <p:scale>
          <a:sx n="65" d="100"/>
          <a:sy n="65" d="100"/>
        </p:scale>
        <p:origin x="882" y="78"/>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4EDEF-9187-4535-B7B8-052F6D42FEE9}"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1B63E8ED-1740-4BA3-B679-8AB9E5A4C117}">
      <dgm:prSet phldrT="[Texto]" custT="1"/>
      <dgm:spPr/>
      <dgm:t>
        <a:bodyPr/>
        <a:lstStyle/>
        <a:p>
          <a:r>
            <a:rPr lang="es-ES" sz="2800" b="1" dirty="0">
              <a:solidFill>
                <a:srgbClr val="006600"/>
              </a:solidFill>
              <a:latin typeface="Bradley Hand ITC" panose="03070402050302030203" pitchFamily="66" charset="0"/>
            </a:rPr>
            <a:t>1. Un recuerdo</a:t>
          </a:r>
        </a:p>
      </dgm:t>
    </dgm:pt>
    <dgm:pt modelId="{7CE57CB5-E0F0-48D6-9BAC-64864EE63DAA}" type="parTrans" cxnId="{DBE48A25-F154-420A-BF35-64074248AA35}">
      <dgm:prSet/>
      <dgm:spPr/>
      <dgm:t>
        <a:bodyPr/>
        <a:lstStyle/>
        <a:p>
          <a:endParaRPr lang="es-ES"/>
        </a:p>
      </dgm:t>
    </dgm:pt>
    <dgm:pt modelId="{714E3C2E-9C4E-474D-AEBD-7036749E49E1}" type="sibTrans" cxnId="{DBE48A25-F154-420A-BF35-64074248AA35}">
      <dgm:prSet/>
      <dgm:spPr/>
      <dgm:t>
        <a:bodyPr/>
        <a:lstStyle/>
        <a:p>
          <a:endParaRPr lang="es-ES"/>
        </a:p>
      </dgm:t>
    </dgm:pt>
    <dgm:pt modelId="{1B32CB37-66BA-4622-82DF-2C37F128ECA8}">
      <dgm:prSet custT="1"/>
      <dgm:spPr/>
      <dgm:t>
        <a:bodyPr/>
        <a:lstStyle/>
        <a:p>
          <a:pPr>
            <a:buFont typeface="+mj-lt"/>
            <a:buAutoNum type="alphaLcPeriod"/>
          </a:pPr>
          <a:r>
            <a:rPr lang="es-ES" sz="2800" b="1" dirty="0">
              <a:solidFill>
                <a:srgbClr val="006600"/>
              </a:solidFill>
              <a:latin typeface="Bradley Hand ITC" panose="03070402050302030203" pitchFamily="66" charset="0"/>
            </a:rPr>
            <a:t>2. La necesidad de perdonar</a:t>
          </a:r>
        </a:p>
      </dgm:t>
    </dgm:pt>
    <dgm:pt modelId="{4CCECE98-30DE-4E0E-81B8-249904D836A5}" type="parTrans" cxnId="{01308147-BF7E-4614-A9BD-EA4AD1A190D0}">
      <dgm:prSet/>
      <dgm:spPr/>
      <dgm:t>
        <a:bodyPr/>
        <a:lstStyle/>
        <a:p>
          <a:endParaRPr lang="es-ES"/>
        </a:p>
      </dgm:t>
    </dgm:pt>
    <dgm:pt modelId="{1EA2FBE5-791B-4474-8865-B102C271B869}" type="sibTrans" cxnId="{01308147-BF7E-4614-A9BD-EA4AD1A190D0}">
      <dgm:prSet/>
      <dgm:spPr/>
      <dgm:t>
        <a:bodyPr/>
        <a:lstStyle/>
        <a:p>
          <a:endParaRPr lang="es-ES"/>
        </a:p>
      </dgm:t>
    </dgm:pt>
    <dgm:pt modelId="{39127D54-449C-49B4-BA46-325401B412AB}">
      <dgm:prSet custT="1"/>
      <dgm:spPr/>
      <dgm:t>
        <a:bodyPr/>
        <a:lstStyle/>
        <a:p>
          <a:pPr>
            <a:buFont typeface="+mj-lt"/>
            <a:buAutoNum type="alphaLcPeriod"/>
          </a:pPr>
          <a:r>
            <a:rPr lang="es-ES" sz="2800" b="1" dirty="0">
              <a:solidFill>
                <a:srgbClr val="006600"/>
              </a:solidFill>
              <a:latin typeface="Bradley Hand ITC" panose="03070402050302030203" pitchFamily="66" charset="0"/>
            </a:rPr>
            <a:t>3.La enseñanza de Jesucristo</a:t>
          </a:r>
        </a:p>
      </dgm:t>
    </dgm:pt>
    <dgm:pt modelId="{C87F9876-F420-4DC8-A779-006966A4AED1}" type="parTrans" cxnId="{3054CC7D-1EF1-44F4-80EA-DDF6386C2098}">
      <dgm:prSet/>
      <dgm:spPr/>
      <dgm:t>
        <a:bodyPr/>
        <a:lstStyle/>
        <a:p>
          <a:endParaRPr lang="es-ES"/>
        </a:p>
      </dgm:t>
    </dgm:pt>
    <dgm:pt modelId="{77657BD3-B5D0-4FB1-8CF8-2BE4CFF22B3D}" type="sibTrans" cxnId="{3054CC7D-1EF1-44F4-80EA-DDF6386C2098}">
      <dgm:prSet/>
      <dgm:spPr/>
      <dgm:t>
        <a:bodyPr/>
        <a:lstStyle/>
        <a:p>
          <a:endParaRPr lang="es-ES"/>
        </a:p>
      </dgm:t>
    </dgm:pt>
    <dgm:pt modelId="{B55C3DDD-E3E9-4F3B-8FD5-B49F3656A985}">
      <dgm:prSet custT="1"/>
      <dgm:spPr/>
      <dgm:t>
        <a:bodyPr/>
        <a:lstStyle/>
        <a:p>
          <a:pPr>
            <a:buFont typeface="+mj-lt"/>
            <a:buAutoNum type="alphaLcPeriod"/>
          </a:pPr>
          <a:r>
            <a:rPr lang="es-ES" sz="2800" b="1" dirty="0">
              <a:solidFill>
                <a:srgbClr val="006600"/>
              </a:solidFill>
              <a:latin typeface="Bradley Hand ITC" panose="03070402050302030203" pitchFamily="66" charset="0"/>
            </a:rPr>
            <a:t>5. Las heridas que nos provocan los padres</a:t>
          </a:r>
        </a:p>
      </dgm:t>
    </dgm:pt>
    <dgm:pt modelId="{7A11A804-8E61-413C-BD20-EECB4A4EFF6A}" type="parTrans" cxnId="{50E24F8E-C007-4FCC-9852-38C1BBE882AF}">
      <dgm:prSet/>
      <dgm:spPr/>
      <dgm:t>
        <a:bodyPr/>
        <a:lstStyle/>
        <a:p>
          <a:endParaRPr lang="es-ES"/>
        </a:p>
      </dgm:t>
    </dgm:pt>
    <dgm:pt modelId="{41887A4D-ABDA-4C69-8362-79770566D948}" type="sibTrans" cxnId="{50E24F8E-C007-4FCC-9852-38C1BBE882AF}">
      <dgm:prSet/>
      <dgm:spPr/>
      <dgm:t>
        <a:bodyPr/>
        <a:lstStyle/>
        <a:p>
          <a:endParaRPr lang="es-ES"/>
        </a:p>
      </dgm:t>
    </dgm:pt>
    <dgm:pt modelId="{ADA1B036-9E6D-4459-BF16-D083221C793B}">
      <dgm:prSet custT="1"/>
      <dgm:spPr/>
      <dgm:t>
        <a:bodyPr/>
        <a:lstStyle/>
        <a:p>
          <a:pPr>
            <a:buFont typeface="+mj-lt"/>
            <a:buAutoNum type="alphaLcPeriod"/>
          </a:pPr>
          <a:r>
            <a:rPr lang="es-ES" sz="2800" b="1" dirty="0">
              <a:solidFill>
                <a:srgbClr val="006600"/>
              </a:solidFill>
              <a:latin typeface="Bradley Hand ITC" panose="03070402050302030203" pitchFamily="66" charset="0"/>
            </a:rPr>
            <a:t>4. De todo corazón</a:t>
          </a:r>
        </a:p>
      </dgm:t>
    </dgm:pt>
    <dgm:pt modelId="{F8E3A2FC-724E-4FBE-B252-1E83DE757161}" type="parTrans" cxnId="{CA4BF369-817B-4DCA-BB41-3B2CCFAA3FC6}">
      <dgm:prSet/>
      <dgm:spPr/>
      <dgm:t>
        <a:bodyPr/>
        <a:lstStyle/>
        <a:p>
          <a:endParaRPr lang="es-ES"/>
        </a:p>
      </dgm:t>
    </dgm:pt>
    <dgm:pt modelId="{3E331C6C-26A0-48D7-96E4-6A9D50A2B799}" type="sibTrans" cxnId="{CA4BF369-817B-4DCA-BB41-3B2CCFAA3FC6}">
      <dgm:prSet/>
      <dgm:spPr/>
      <dgm:t>
        <a:bodyPr/>
        <a:lstStyle/>
        <a:p>
          <a:endParaRPr lang="es-ES"/>
        </a:p>
      </dgm:t>
    </dgm:pt>
    <dgm:pt modelId="{5A17A127-4B08-4595-BEE2-1C94735935AD}">
      <dgm:prSet custT="1"/>
      <dgm:spPr/>
      <dgm:t>
        <a:bodyPr/>
        <a:lstStyle/>
        <a:p>
          <a:pPr>
            <a:buFont typeface="+mj-lt"/>
            <a:buAutoNum type="alphaLcPeriod"/>
          </a:pPr>
          <a:r>
            <a:rPr lang="es-ES" sz="2800" b="1" dirty="0">
              <a:solidFill>
                <a:srgbClr val="006600"/>
              </a:solidFill>
              <a:latin typeface="Bradley Hand ITC" panose="03070402050302030203" pitchFamily="66" charset="0"/>
            </a:rPr>
            <a:t>6. Otro recuerdo</a:t>
          </a:r>
        </a:p>
      </dgm:t>
    </dgm:pt>
    <dgm:pt modelId="{E7FE9683-43CF-46F9-89E3-550B48859997}" type="parTrans" cxnId="{D1F18A12-023F-47AB-BF5A-F95E68D1EBEE}">
      <dgm:prSet/>
      <dgm:spPr/>
      <dgm:t>
        <a:bodyPr/>
        <a:lstStyle/>
        <a:p>
          <a:endParaRPr lang="es-ES"/>
        </a:p>
      </dgm:t>
    </dgm:pt>
    <dgm:pt modelId="{4168C882-A46B-4825-8446-0D45E10B97AE}" type="sibTrans" cxnId="{D1F18A12-023F-47AB-BF5A-F95E68D1EBEE}">
      <dgm:prSet/>
      <dgm:spPr/>
      <dgm:t>
        <a:bodyPr/>
        <a:lstStyle/>
        <a:p>
          <a:endParaRPr lang="es-ES"/>
        </a:p>
      </dgm:t>
    </dgm:pt>
    <dgm:pt modelId="{AD03F166-A902-4D64-A49E-8C9DC4D761B7}" type="pres">
      <dgm:prSet presAssocID="{5C04EDEF-9187-4535-B7B8-052F6D42FEE9}" presName="linear" presStyleCnt="0">
        <dgm:presLayoutVars>
          <dgm:dir/>
          <dgm:animLvl val="lvl"/>
          <dgm:resizeHandles val="exact"/>
        </dgm:presLayoutVars>
      </dgm:prSet>
      <dgm:spPr/>
    </dgm:pt>
    <dgm:pt modelId="{8EFD1129-1B31-4055-BED2-4562E35C2D6F}" type="pres">
      <dgm:prSet presAssocID="{1B63E8ED-1740-4BA3-B679-8AB9E5A4C117}" presName="parentLin" presStyleCnt="0"/>
      <dgm:spPr/>
    </dgm:pt>
    <dgm:pt modelId="{E3EEF95C-35B5-4107-B687-A2E77581AFDC}" type="pres">
      <dgm:prSet presAssocID="{1B63E8ED-1740-4BA3-B679-8AB9E5A4C117}" presName="parentLeftMargin" presStyleLbl="node1" presStyleIdx="0" presStyleCnt="6"/>
      <dgm:spPr/>
    </dgm:pt>
    <dgm:pt modelId="{65930C6D-1A21-4DBE-9FA0-461025D9C5EA}" type="pres">
      <dgm:prSet presAssocID="{1B63E8ED-1740-4BA3-B679-8AB9E5A4C117}" presName="parentText" presStyleLbl="node1" presStyleIdx="0" presStyleCnt="6">
        <dgm:presLayoutVars>
          <dgm:chMax val="0"/>
          <dgm:bulletEnabled val="1"/>
        </dgm:presLayoutVars>
      </dgm:prSet>
      <dgm:spPr/>
    </dgm:pt>
    <dgm:pt modelId="{878BEC15-A242-42BF-ACA2-BC63FE8E520D}" type="pres">
      <dgm:prSet presAssocID="{1B63E8ED-1740-4BA3-B679-8AB9E5A4C117}" presName="negativeSpace" presStyleCnt="0"/>
      <dgm:spPr/>
    </dgm:pt>
    <dgm:pt modelId="{4BA6DAFA-1720-4286-B4C5-342CC7EE1789}" type="pres">
      <dgm:prSet presAssocID="{1B63E8ED-1740-4BA3-B679-8AB9E5A4C117}" presName="childText" presStyleLbl="conFgAcc1" presStyleIdx="0" presStyleCnt="6">
        <dgm:presLayoutVars>
          <dgm:bulletEnabled val="1"/>
        </dgm:presLayoutVars>
      </dgm:prSet>
      <dgm:spPr/>
    </dgm:pt>
    <dgm:pt modelId="{5F0CD681-2914-423A-86A6-8CFB7EFED4C7}" type="pres">
      <dgm:prSet presAssocID="{714E3C2E-9C4E-474D-AEBD-7036749E49E1}" presName="spaceBetweenRectangles" presStyleCnt="0"/>
      <dgm:spPr/>
    </dgm:pt>
    <dgm:pt modelId="{85304E29-B173-4EA9-B859-DBDDDC2520F9}" type="pres">
      <dgm:prSet presAssocID="{1B32CB37-66BA-4622-82DF-2C37F128ECA8}" presName="parentLin" presStyleCnt="0"/>
      <dgm:spPr/>
    </dgm:pt>
    <dgm:pt modelId="{C46B14C8-0AAF-44AD-A47E-F6B682891951}" type="pres">
      <dgm:prSet presAssocID="{1B32CB37-66BA-4622-82DF-2C37F128ECA8}" presName="parentLeftMargin" presStyleLbl="node1" presStyleIdx="0" presStyleCnt="6"/>
      <dgm:spPr/>
    </dgm:pt>
    <dgm:pt modelId="{51CDD7C2-4171-435C-9E55-0966529981F5}" type="pres">
      <dgm:prSet presAssocID="{1B32CB37-66BA-4622-82DF-2C37F128ECA8}" presName="parentText" presStyleLbl="node1" presStyleIdx="1" presStyleCnt="6">
        <dgm:presLayoutVars>
          <dgm:chMax val="0"/>
          <dgm:bulletEnabled val="1"/>
        </dgm:presLayoutVars>
      </dgm:prSet>
      <dgm:spPr/>
    </dgm:pt>
    <dgm:pt modelId="{24E7A250-FAE4-4A81-988F-7A215D9F6483}" type="pres">
      <dgm:prSet presAssocID="{1B32CB37-66BA-4622-82DF-2C37F128ECA8}" presName="negativeSpace" presStyleCnt="0"/>
      <dgm:spPr/>
    </dgm:pt>
    <dgm:pt modelId="{799CBB58-EDCB-4BD0-A4F6-89A972DE8C08}" type="pres">
      <dgm:prSet presAssocID="{1B32CB37-66BA-4622-82DF-2C37F128ECA8}" presName="childText" presStyleLbl="conFgAcc1" presStyleIdx="1" presStyleCnt="6">
        <dgm:presLayoutVars>
          <dgm:bulletEnabled val="1"/>
        </dgm:presLayoutVars>
      </dgm:prSet>
      <dgm:spPr/>
    </dgm:pt>
    <dgm:pt modelId="{CE9402A7-920D-4B59-B4D7-5F73DCD07605}" type="pres">
      <dgm:prSet presAssocID="{1EA2FBE5-791B-4474-8865-B102C271B869}" presName="spaceBetweenRectangles" presStyleCnt="0"/>
      <dgm:spPr/>
    </dgm:pt>
    <dgm:pt modelId="{F9FFB530-F6D0-471B-8681-75A71898334F}" type="pres">
      <dgm:prSet presAssocID="{39127D54-449C-49B4-BA46-325401B412AB}" presName="parentLin" presStyleCnt="0"/>
      <dgm:spPr/>
    </dgm:pt>
    <dgm:pt modelId="{F7F37796-D47F-4761-9568-4EBA272A1628}" type="pres">
      <dgm:prSet presAssocID="{39127D54-449C-49B4-BA46-325401B412AB}" presName="parentLeftMargin" presStyleLbl="node1" presStyleIdx="1" presStyleCnt="6"/>
      <dgm:spPr/>
    </dgm:pt>
    <dgm:pt modelId="{4E25C247-262A-4F3C-800E-09624640D5F2}" type="pres">
      <dgm:prSet presAssocID="{39127D54-449C-49B4-BA46-325401B412AB}" presName="parentText" presStyleLbl="node1" presStyleIdx="2" presStyleCnt="6">
        <dgm:presLayoutVars>
          <dgm:chMax val="0"/>
          <dgm:bulletEnabled val="1"/>
        </dgm:presLayoutVars>
      </dgm:prSet>
      <dgm:spPr/>
    </dgm:pt>
    <dgm:pt modelId="{9BBF83B2-1833-47A9-844D-9BF53BD2ED4A}" type="pres">
      <dgm:prSet presAssocID="{39127D54-449C-49B4-BA46-325401B412AB}" presName="negativeSpace" presStyleCnt="0"/>
      <dgm:spPr/>
    </dgm:pt>
    <dgm:pt modelId="{37147F82-78C2-4BAF-A223-A89E7D9CC81D}" type="pres">
      <dgm:prSet presAssocID="{39127D54-449C-49B4-BA46-325401B412AB}" presName="childText" presStyleLbl="conFgAcc1" presStyleIdx="2" presStyleCnt="6">
        <dgm:presLayoutVars>
          <dgm:bulletEnabled val="1"/>
        </dgm:presLayoutVars>
      </dgm:prSet>
      <dgm:spPr/>
    </dgm:pt>
    <dgm:pt modelId="{39D4F8B2-F8A7-4183-836F-2C2AE0CFBD68}" type="pres">
      <dgm:prSet presAssocID="{77657BD3-B5D0-4FB1-8CF8-2BE4CFF22B3D}" presName="spaceBetweenRectangles" presStyleCnt="0"/>
      <dgm:spPr/>
    </dgm:pt>
    <dgm:pt modelId="{09569BD9-FBA2-4758-AF53-084FC5ADA343}" type="pres">
      <dgm:prSet presAssocID="{ADA1B036-9E6D-4459-BF16-D083221C793B}" presName="parentLin" presStyleCnt="0"/>
      <dgm:spPr/>
    </dgm:pt>
    <dgm:pt modelId="{253D518D-AAD9-4151-A6EC-E0AE6647FD1C}" type="pres">
      <dgm:prSet presAssocID="{ADA1B036-9E6D-4459-BF16-D083221C793B}" presName="parentLeftMargin" presStyleLbl="node1" presStyleIdx="2" presStyleCnt="6"/>
      <dgm:spPr/>
    </dgm:pt>
    <dgm:pt modelId="{153575C1-A427-4B17-859E-F2CFCE82DF40}" type="pres">
      <dgm:prSet presAssocID="{ADA1B036-9E6D-4459-BF16-D083221C793B}" presName="parentText" presStyleLbl="node1" presStyleIdx="3" presStyleCnt="6">
        <dgm:presLayoutVars>
          <dgm:chMax val="0"/>
          <dgm:bulletEnabled val="1"/>
        </dgm:presLayoutVars>
      </dgm:prSet>
      <dgm:spPr/>
    </dgm:pt>
    <dgm:pt modelId="{8CE5DB03-650F-41F5-92F7-02EE0B9FCF49}" type="pres">
      <dgm:prSet presAssocID="{ADA1B036-9E6D-4459-BF16-D083221C793B}" presName="negativeSpace" presStyleCnt="0"/>
      <dgm:spPr/>
    </dgm:pt>
    <dgm:pt modelId="{22C8D084-23CE-42F0-945A-ADBBFD29D5BC}" type="pres">
      <dgm:prSet presAssocID="{ADA1B036-9E6D-4459-BF16-D083221C793B}" presName="childText" presStyleLbl="conFgAcc1" presStyleIdx="3" presStyleCnt="6">
        <dgm:presLayoutVars>
          <dgm:bulletEnabled val="1"/>
        </dgm:presLayoutVars>
      </dgm:prSet>
      <dgm:spPr/>
    </dgm:pt>
    <dgm:pt modelId="{6E7F5AE0-9F2E-495C-AEAC-95E80FDCA3E1}" type="pres">
      <dgm:prSet presAssocID="{3E331C6C-26A0-48D7-96E4-6A9D50A2B799}" presName="spaceBetweenRectangles" presStyleCnt="0"/>
      <dgm:spPr/>
    </dgm:pt>
    <dgm:pt modelId="{D6FCC5EB-6AF8-4A9D-81D7-70D76E6625F4}" type="pres">
      <dgm:prSet presAssocID="{B55C3DDD-E3E9-4F3B-8FD5-B49F3656A985}" presName="parentLin" presStyleCnt="0"/>
      <dgm:spPr/>
    </dgm:pt>
    <dgm:pt modelId="{1BDA61F4-CA23-4E98-9766-ED871ADDC42B}" type="pres">
      <dgm:prSet presAssocID="{B55C3DDD-E3E9-4F3B-8FD5-B49F3656A985}" presName="parentLeftMargin" presStyleLbl="node1" presStyleIdx="3" presStyleCnt="6"/>
      <dgm:spPr/>
    </dgm:pt>
    <dgm:pt modelId="{E28C2EF7-265E-44EB-A389-80CA2BA41EB4}" type="pres">
      <dgm:prSet presAssocID="{B55C3DDD-E3E9-4F3B-8FD5-B49F3656A985}" presName="parentText" presStyleLbl="node1" presStyleIdx="4" presStyleCnt="6" custScaleX="142857">
        <dgm:presLayoutVars>
          <dgm:chMax val="0"/>
          <dgm:bulletEnabled val="1"/>
        </dgm:presLayoutVars>
      </dgm:prSet>
      <dgm:spPr/>
    </dgm:pt>
    <dgm:pt modelId="{CFE5C5E6-12C8-41D3-A410-B1FAF8482054}" type="pres">
      <dgm:prSet presAssocID="{B55C3DDD-E3E9-4F3B-8FD5-B49F3656A985}" presName="negativeSpace" presStyleCnt="0"/>
      <dgm:spPr/>
    </dgm:pt>
    <dgm:pt modelId="{F276C40A-8257-4CA0-97ED-B97E1DF002D4}" type="pres">
      <dgm:prSet presAssocID="{B55C3DDD-E3E9-4F3B-8FD5-B49F3656A985}" presName="childText" presStyleLbl="conFgAcc1" presStyleIdx="4" presStyleCnt="6">
        <dgm:presLayoutVars>
          <dgm:bulletEnabled val="1"/>
        </dgm:presLayoutVars>
      </dgm:prSet>
      <dgm:spPr/>
    </dgm:pt>
    <dgm:pt modelId="{139A1896-23AE-4456-ADCF-156D0739D28F}" type="pres">
      <dgm:prSet presAssocID="{41887A4D-ABDA-4C69-8362-79770566D948}" presName="spaceBetweenRectangles" presStyleCnt="0"/>
      <dgm:spPr/>
    </dgm:pt>
    <dgm:pt modelId="{18538CCE-9850-4897-B972-DAAF57C6FF91}" type="pres">
      <dgm:prSet presAssocID="{5A17A127-4B08-4595-BEE2-1C94735935AD}" presName="parentLin" presStyleCnt="0"/>
      <dgm:spPr/>
    </dgm:pt>
    <dgm:pt modelId="{2A1B000E-EB67-452C-B160-FC25DE8CCEB3}" type="pres">
      <dgm:prSet presAssocID="{5A17A127-4B08-4595-BEE2-1C94735935AD}" presName="parentLeftMargin" presStyleLbl="node1" presStyleIdx="4" presStyleCnt="6"/>
      <dgm:spPr/>
    </dgm:pt>
    <dgm:pt modelId="{4B38058E-9318-4F2B-9BA3-BA60ACE31AE3}" type="pres">
      <dgm:prSet presAssocID="{5A17A127-4B08-4595-BEE2-1C94735935AD}" presName="parentText" presStyleLbl="node1" presStyleIdx="5" presStyleCnt="6">
        <dgm:presLayoutVars>
          <dgm:chMax val="0"/>
          <dgm:bulletEnabled val="1"/>
        </dgm:presLayoutVars>
      </dgm:prSet>
      <dgm:spPr/>
    </dgm:pt>
    <dgm:pt modelId="{831F86CE-69C4-4E1A-9F40-080974AB2FFD}" type="pres">
      <dgm:prSet presAssocID="{5A17A127-4B08-4595-BEE2-1C94735935AD}" presName="negativeSpace" presStyleCnt="0"/>
      <dgm:spPr/>
    </dgm:pt>
    <dgm:pt modelId="{80B01A66-75B0-4D9A-AB4D-BFD3E7ABB1E9}" type="pres">
      <dgm:prSet presAssocID="{5A17A127-4B08-4595-BEE2-1C94735935AD}" presName="childText" presStyleLbl="conFgAcc1" presStyleIdx="5" presStyleCnt="6">
        <dgm:presLayoutVars>
          <dgm:bulletEnabled val="1"/>
        </dgm:presLayoutVars>
      </dgm:prSet>
      <dgm:spPr/>
    </dgm:pt>
  </dgm:ptLst>
  <dgm:cxnLst>
    <dgm:cxn modelId="{39611502-D396-4E81-86D5-1C4A7708AD65}" type="presOf" srcId="{1B63E8ED-1740-4BA3-B679-8AB9E5A4C117}" destId="{65930C6D-1A21-4DBE-9FA0-461025D9C5EA}" srcOrd="1" destOrd="0" presId="urn:microsoft.com/office/officeart/2005/8/layout/list1"/>
    <dgm:cxn modelId="{D1F18A12-023F-47AB-BF5A-F95E68D1EBEE}" srcId="{5C04EDEF-9187-4535-B7B8-052F6D42FEE9}" destId="{5A17A127-4B08-4595-BEE2-1C94735935AD}" srcOrd="5" destOrd="0" parTransId="{E7FE9683-43CF-46F9-89E3-550B48859997}" sibTransId="{4168C882-A46B-4825-8446-0D45E10B97AE}"/>
    <dgm:cxn modelId="{DBE48A25-F154-420A-BF35-64074248AA35}" srcId="{5C04EDEF-9187-4535-B7B8-052F6D42FEE9}" destId="{1B63E8ED-1740-4BA3-B679-8AB9E5A4C117}" srcOrd="0" destOrd="0" parTransId="{7CE57CB5-E0F0-48D6-9BAC-64864EE63DAA}" sibTransId="{714E3C2E-9C4E-474D-AEBD-7036749E49E1}"/>
    <dgm:cxn modelId="{01308147-BF7E-4614-A9BD-EA4AD1A190D0}" srcId="{5C04EDEF-9187-4535-B7B8-052F6D42FEE9}" destId="{1B32CB37-66BA-4622-82DF-2C37F128ECA8}" srcOrd="1" destOrd="0" parTransId="{4CCECE98-30DE-4E0E-81B8-249904D836A5}" sibTransId="{1EA2FBE5-791B-4474-8865-B102C271B869}"/>
    <dgm:cxn modelId="{CA4BF369-817B-4DCA-BB41-3B2CCFAA3FC6}" srcId="{5C04EDEF-9187-4535-B7B8-052F6D42FEE9}" destId="{ADA1B036-9E6D-4459-BF16-D083221C793B}" srcOrd="3" destOrd="0" parTransId="{F8E3A2FC-724E-4FBE-B252-1E83DE757161}" sibTransId="{3E331C6C-26A0-48D7-96E4-6A9D50A2B799}"/>
    <dgm:cxn modelId="{80D2C86B-D95C-4238-B512-346B196CE8BC}" type="presOf" srcId="{5C04EDEF-9187-4535-B7B8-052F6D42FEE9}" destId="{AD03F166-A902-4D64-A49E-8C9DC4D761B7}" srcOrd="0" destOrd="0" presId="urn:microsoft.com/office/officeart/2005/8/layout/list1"/>
    <dgm:cxn modelId="{034EFB74-23E8-475A-9860-821CF951EEFC}" type="presOf" srcId="{5A17A127-4B08-4595-BEE2-1C94735935AD}" destId="{2A1B000E-EB67-452C-B160-FC25DE8CCEB3}" srcOrd="0" destOrd="0" presId="urn:microsoft.com/office/officeart/2005/8/layout/list1"/>
    <dgm:cxn modelId="{A837407B-B6B4-4527-8B24-3968281C119E}" type="presOf" srcId="{B55C3DDD-E3E9-4F3B-8FD5-B49F3656A985}" destId="{1BDA61F4-CA23-4E98-9766-ED871ADDC42B}" srcOrd="0" destOrd="0" presId="urn:microsoft.com/office/officeart/2005/8/layout/list1"/>
    <dgm:cxn modelId="{3054CC7D-1EF1-44F4-80EA-DDF6386C2098}" srcId="{5C04EDEF-9187-4535-B7B8-052F6D42FEE9}" destId="{39127D54-449C-49B4-BA46-325401B412AB}" srcOrd="2" destOrd="0" parTransId="{C87F9876-F420-4DC8-A779-006966A4AED1}" sibTransId="{77657BD3-B5D0-4FB1-8CF8-2BE4CFF22B3D}"/>
    <dgm:cxn modelId="{50E24F8E-C007-4FCC-9852-38C1BBE882AF}" srcId="{5C04EDEF-9187-4535-B7B8-052F6D42FEE9}" destId="{B55C3DDD-E3E9-4F3B-8FD5-B49F3656A985}" srcOrd="4" destOrd="0" parTransId="{7A11A804-8E61-413C-BD20-EECB4A4EFF6A}" sibTransId="{41887A4D-ABDA-4C69-8362-79770566D948}"/>
    <dgm:cxn modelId="{1E2A81A9-F924-476A-80F7-3E9725170AF3}" type="presOf" srcId="{39127D54-449C-49B4-BA46-325401B412AB}" destId="{4E25C247-262A-4F3C-800E-09624640D5F2}" srcOrd="1" destOrd="0" presId="urn:microsoft.com/office/officeart/2005/8/layout/list1"/>
    <dgm:cxn modelId="{7A7292BB-5976-4D56-BE9F-FFE167458993}" type="presOf" srcId="{1B32CB37-66BA-4622-82DF-2C37F128ECA8}" destId="{51CDD7C2-4171-435C-9E55-0966529981F5}" srcOrd="1" destOrd="0" presId="urn:microsoft.com/office/officeart/2005/8/layout/list1"/>
    <dgm:cxn modelId="{9439AEBF-DE05-4406-B3BE-C4DBF570D116}" type="presOf" srcId="{B55C3DDD-E3E9-4F3B-8FD5-B49F3656A985}" destId="{E28C2EF7-265E-44EB-A389-80CA2BA41EB4}" srcOrd="1" destOrd="0" presId="urn:microsoft.com/office/officeart/2005/8/layout/list1"/>
    <dgm:cxn modelId="{13A8F3BF-248C-4426-959B-A0BA6FC12376}" type="presOf" srcId="{ADA1B036-9E6D-4459-BF16-D083221C793B}" destId="{153575C1-A427-4B17-859E-F2CFCE82DF40}" srcOrd="1" destOrd="0" presId="urn:microsoft.com/office/officeart/2005/8/layout/list1"/>
    <dgm:cxn modelId="{5BD65DC7-4E52-41BC-A08C-D26E3958246C}" type="presOf" srcId="{1B63E8ED-1740-4BA3-B679-8AB9E5A4C117}" destId="{E3EEF95C-35B5-4107-B687-A2E77581AFDC}" srcOrd="0" destOrd="0" presId="urn:microsoft.com/office/officeart/2005/8/layout/list1"/>
    <dgm:cxn modelId="{B10955C8-7279-4A97-94BD-B4248A71E515}" type="presOf" srcId="{5A17A127-4B08-4595-BEE2-1C94735935AD}" destId="{4B38058E-9318-4F2B-9BA3-BA60ACE31AE3}" srcOrd="1" destOrd="0" presId="urn:microsoft.com/office/officeart/2005/8/layout/list1"/>
    <dgm:cxn modelId="{3A0BA1CD-8599-4120-ADE4-2EC524BE563D}" type="presOf" srcId="{39127D54-449C-49B4-BA46-325401B412AB}" destId="{F7F37796-D47F-4761-9568-4EBA272A1628}" srcOrd="0" destOrd="0" presId="urn:microsoft.com/office/officeart/2005/8/layout/list1"/>
    <dgm:cxn modelId="{3EF88CE9-7F68-41CC-A4DB-D1BBA71D3B93}" type="presOf" srcId="{1B32CB37-66BA-4622-82DF-2C37F128ECA8}" destId="{C46B14C8-0AAF-44AD-A47E-F6B682891951}" srcOrd="0" destOrd="0" presId="urn:microsoft.com/office/officeart/2005/8/layout/list1"/>
    <dgm:cxn modelId="{1254B1FE-DCCE-4A7B-8AB0-DF82FF549F68}" type="presOf" srcId="{ADA1B036-9E6D-4459-BF16-D083221C793B}" destId="{253D518D-AAD9-4151-A6EC-E0AE6647FD1C}" srcOrd="0" destOrd="0" presId="urn:microsoft.com/office/officeart/2005/8/layout/list1"/>
    <dgm:cxn modelId="{B364287C-5E7B-40B5-9C10-93A3D52FE167}" type="presParOf" srcId="{AD03F166-A902-4D64-A49E-8C9DC4D761B7}" destId="{8EFD1129-1B31-4055-BED2-4562E35C2D6F}" srcOrd="0" destOrd="0" presId="urn:microsoft.com/office/officeart/2005/8/layout/list1"/>
    <dgm:cxn modelId="{AF3C4768-44A1-48D6-B0A2-A5BBC9EAF928}" type="presParOf" srcId="{8EFD1129-1B31-4055-BED2-4562E35C2D6F}" destId="{E3EEF95C-35B5-4107-B687-A2E77581AFDC}" srcOrd="0" destOrd="0" presId="urn:microsoft.com/office/officeart/2005/8/layout/list1"/>
    <dgm:cxn modelId="{FE57FCAA-758D-4089-A81C-8F417519D5B6}" type="presParOf" srcId="{8EFD1129-1B31-4055-BED2-4562E35C2D6F}" destId="{65930C6D-1A21-4DBE-9FA0-461025D9C5EA}" srcOrd="1" destOrd="0" presId="urn:microsoft.com/office/officeart/2005/8/layout/list1"/>
    <dgm:cxn modelId="{AC44F791-1A91-4BAB-8D90-AAA6F2936853}" type="presParOf" srcId="{AD03F166-A902-4D64-A49E-8C9DC4D761B7}" destId="{878BEC15-A242-42BF-ACA2-BC63FE8E520D}" srcOrd="1" destOrd="0" presId="urn:microsoft.com/office/officeart/2005/8/layout/list1"/>
    <dgm:cxn modelId="{AFA91321-2457-422A-899A-F78363C579BF}" type="presParOf" srcId="{AD03F166-A902-4D64-A49E-8C9DC4D761B7}" destId="{4BA6DAFA-1720-4286-B4C5-342CC7EE1789}" srcOrd="2" destOrd="0" presId="urn:microsoft.com/office/officeart/2005/8/layout/list1"/>
    <dgm:cxn modelId="{CCB483FF-1453-4C78-B6FC-AA54DA0C3B78}" type="presParOf" srcId="{AD03F166-A902-4D64-A49E-8C9DC4D761B7}" destId="{5F0CD681-2914-423A-86A6-8CFB7EFED4C7}" srcOrd="3" destOrd="0" presId="urn:microsoft.com/office/officeart/2005/8/layout/list1"/>
    <dgm:cxn modelId="{683E6323-0380-4E86-B3F7-8CB05D0F9185}" type="presParOf" srcId="{AD03F166-A902-4D64-A49E-8C9DC4D761B7}" destId="{85304E29-B173-4EA9-B859-DBDDDC2520F9}" srcOrd="4" destOrd="0" presId="urn:microsoft.com/office/officeart/2005/8/layout/list1"/>
    <dgm:cxn modelId="{5F8A2504-20D4-4BB7-A298-02B2286FA438}" type="presParOf" srcId="{85304E29-B173-4EA9-B859-DBDDDC2520F9}" destId="{C46B14C8-0AAF-44AD-A47E-F6B682891951}" srcOrd="0" destOrd="0" presId="urn:microsoft.com/office/officeart/2005/8/layout/list1"/>
    <dgm:cxn modelId="{D8AABA04-A11F-4F2C-94BC-234499D74AA8}" type="presParOf" srcId="{85304E29-B173-4EA9-B859-DBDDDC2520F9}" destId="{51CDD7C2-4171-435C-9E55-0966529981F5}" srcOrd="1" destOrd="0" presId="urn:microsoft.com/office/officeart/2005/8/layout/list1"/>
    <dgm:cxn modelId="{AA122689-43D0-4807-8814-BFD311DCB2C3}" type="presParOf" srcId="{AD03F166-A902-4D64-A49E-8C9DC4D761B7}" destId="{24E7A250-FAE4-4A81-988F-7A215D9F6483}" srcOrd="5" destOrd="0" presId="urn:microsoft.com/office/officeart/2005/8/layout/list1"/>
    <dgm:cxn modelId="{53694C71-F179-4D69-B412-99F1F8D47144}" type="presParOf" srcId="{AD03F166-A902-4D64-A49E-8C9DC4D761B7}" destId="{799CBB58-EDCB-4BD0-A4F6-89A972DE8C08}" srcOrd="6" destOrd="0" presId="urn:microsoft.com/office/officeart/2005/8/layout/list1"/>
    <dgm:cxn modelId="{F285915E-4E24-41B0-A7EA-773CBF0A99BA}" type="presParOf" srcId="{AD03F166-A902-4D64-A49E-8C9DC4D761B7}" destId="{CE9402A7-920D-4B59-B4D7-5F73DCD07605}" srcOrd="7" destOrd="0" presId="urn:microsoft.com/office/officeart/2005/8/layout/list1"/>
    <dgm:cxn modelId="{4EFF7730-5083-431F-8E7A-F88D55AADCD7}" type="presParOf" srcId="{AD03F166-A902-4D64-A49E-8C9DC4D761B7}" destId="{F9FFB530-F6D0-471B-8681-75A71898334F}" srcOrd="8" destOrd="0" presId="urn:microsoft.com/office/officeart/2005/8/layout/list1"/>
    <dgm:cxn modelId="{0610975F-C7B6-441D-800E-A5073B95912A}" type="presParOf" srcId="{F9FFB530-F6D0-471B-8681-75A71898334F}" destId="{F7F37796-D47F-4761-9568-4EBA272A1628}" srcOrd="0" destOrd="0" presId="urn:microsoft.com/office/officeart/2005/8/layout/list1"/>
    <dgm:cxn modelId="{8E580CD2-FB6F-4952-ABFD-80D93341C305}" type="presParOf" srcId="{F9FFB530-F6D0-471B-8681-75A71898334F}" destId="{4E25C247-262A-4F3C-800E-09624640D5F2}" srcOrd="1" destOrd="0" presId="urn:microsoft.com/office/officeart/2005/8/layout/list1"/>
    <dgm:cxn modelId="{F61AD88C-646C-40FA-8B53-7F55578D512A}" type="presParOf" srcId="{AD03F166-A902-4D64-A49E-8C9DC4D761B7}" destId="{9BBF83B2-1833-47A9-844D-9BF53BD2ED4A}" srcOrd="9" destOrd="0" presId="urn:microsoft.com/office/officeart/2005/8/layout/list1"/>
    <dgm:cxn modelId="{C6EB3028-62A1-41E5-A3AE-CEBF64A42109}" type="presParOf" srcId="{AD03F166-A902-4D64-A49E-8C9DC4D761B7}" destId="{37147F82-78C2-4BAF-A223-A89E7D9CC81D}" srcOrd="10" destOrd="0" presId="urn:microsoft.com/office/officeart/2005/8/layout/list1"/>
    <dgm:cxn modelId="{81CF0CA8-6B9B-4D8D-A4F9-3EDD92B96428}" type="presParOf" srcId="{AD03F166-A902-4D64-A49E-8C9DC4D761B7}" destId="{39D4F8B2-F8A7-4183-836F-2C2AE0CFBD68}" srcOrd="11" destOrd="0" presId="urn:microsoft.com/office/officeart/2005/8/layout/list1"/>
    <dgm:cxn modelId="{89479359-9418-4175-8344-71C953243F21}" type="presParOf" srcId="{AD03F166-A902-4D64-A49E-8C9DC4D761B7}" destId="{09569BD9-FBA2-4758-AF53-084FC5ADA343}" srcOrd="12" destOrd="0" presId="urn:microsoft.com/office/officeart/2005/8/layout/list1"/>
    <dgm:cxn modelId="{0D9A2593-D3FD-4B9F-AC67-8240BF8E19D4}" type="presParOf" srcId="{09569BD9-FBA2-4758-AF53-084FC5ADA343}" destId="{253D518D-AAD9-4151-A6EC-E0AE6647FD1C}" srcOrd="0" destOrd="0" presId="urn:microsoft.com/office/officeart/2005/8/layout/list1"/>
    <dgm:cxn modelId="{8C038756-FF67-488F-A16E-48EA4566E14D}" type="presParOf" srcId="{09569BD9-FBA2-4758-AF53-084FC5ADA343}" destId="{153575C1-A427-4B17-859E-F2CFCE82DF40}" srcOrd="1" destOrd="0" presId="urn:microsoft.com/office/officeart/2005/8/layout/list1"/>
    <dgm:cxn modelId="{CB5158CA-6ADF-4CD8-B1E4-7E44E7F2C225}" type="presParOf" srcId="{AD03F166-A902-4D64-A49E-8C9DC4D761B7}" destId="{8CE5DB03-650F-41F5-92F7-02EE0B9FCF49}" srcOrd="13" destOrd="0" presId="urn:microsoft.com/office/officeart/2005/8/layout/list1"/>
    <dgm:cxn modelId="{61EF2356-E57A-4A67-B77D-23B9CAD31EE1}" type="presParOf" srcId="{AD03F166-A902-4D64-A49E-8C9DC4D761B7}" destId="{22C8D084-23CE-42F0-945A-ADBBFD29D5BC}" srcOrd="14" destOrd="0" presId="urn:microsoft.com/office/officeart/2005/8/layout/list1"/>
    <dgm:cxn modelId="{1BA7F5DE-11EB-4DBA-9831-6A0947D84CCD}" type="presParOf" srcId="{AD03F166-A902-4D64-A49E-8C9DC4D761B7}" destId="{6E7F5AE0-9F2E-495C-AEAC-95E80FDCA3E1}" srcOrd="15" destOrd="0" presId="urn:microsoft.com/office/officeart/2005/8/layout/list1"/>
    <dgm:cxn modelId="{934E3B08-CB94-4282-BB5D-6A7EAFDF5306}" type="presParOf" srcId="{AD03F166-A902-4D64-A49E-8C9DC4D761B7}" destId="{D6FCC5EB-6AF8-4A9D-81D7-70D76E6625F4}" srcOrd="16" destOrd="0" presId="urn:microsoft.com/office/officeart/2005/8/layout/list1"/>
    <dgm:cxn modelId="{45DE8098-07AD-4D8D-9F04-07D339D69983}" type="presParOf" srcId="{D6FCC5EB-6AF8-4A9D-81D7-70D76E6625F4}" destId="{1BDA61F4-CA23-4E98-9766-ED871ADDC42B}" srcOrd="0" destOrd="0" presId="urn:microsoft.com/office/officeart/2005/8/layout/list1"/>
    <dgm:cxn modelId="{94AD1172-D33C-4192-9851-4ABAE9E5470B}" type="presParOf" srcId="{D6FCC5EB-6AF8-4A9D-81D7-70D76E6625F4}" destId="{E28C2EF7-265E-44EB-A389-80CA2BA41EB4}" srcOrd="1" destOrd="0" presId="urn:microsoft.com/office/officeart/2005/8/layout/list1"/>
    <dgm:cxn modelId="{B0315C4E-4507-4D63-9D1A-2B063FBC82D7}" type="presParOf" srcId="{AD03F166-A902-4D64-A49E-8C9DC4D761B7}" destId="{CFE5C5E6-12C8-41D3-A410-B1FAF8482054}" srcOrd="17" destOrd="0" presId="urn:microsoft.com/office/officeart/2005/8/layout/list1"/>
    <dgm:cxn modelId="{B68C1E97-6886-4EA3-8CA7-22A7C792F848}" type="presParOf" srcId="{AD03F166-A902-4D64-A49E-8C9DC4D761B7}" destId="{F276C40A-8257-4CA0-97ED-B97E1DF002D4}" srcOrd="18" destOrd="0" presId="urn:microsoft.com/office/officeart/2005/8/layout/list1"/>
    <dgm:cxn modelId="{464D2A7A-2025-496D-AC7E-66AC572DA982}" type="presParOf" srcId="{AD03F166-A902-4D64-A49E-8C9DC4D761B7}" destId="{139A1896-23AE-4456-ADCF-156D0739D28F}" srcOrd="19" destOrd="0" presId="urn:microsoft.com/office/officeart/2005/8/layout/list1"/>
    <dgm:cxn modelId="{2D4B7C05-9CE1-40B8-8F81-891CA3485CC0}" type="presParOf" srcId="{AD03F166-A902-4D64-A49E-8C9DC4D761B7}" destId="{18538CCE-9850-4897-B972-DAAF57C6FF91}" srcOrd="20" destOrd="0" presId="urn:microsoft.com/office/officeart/2005/8/layout/list1"/>
    <dgm:cxn modelId="{3AC4C30C-A4CD-4750-93CE-85C8669EE61F}" type="presParOf" srcId="{18538CCE-9850-4897-B972-DAAF57C6FF91}" destId="{2A1B000E-EB67-452C-B160-FC25DE8CCEB3}" srcOrd="0" destOrd="0" presId="urn:microsoft.com/office/officeart/2005/8/layout/list1"/>
    <dgm:cxn modelId="{D05ECC86-D29D-414D-8124-DFD27E1B91D2}" type="presParOf" srcId="{18538CCE-9850-4897-B972-DAAF57C6FF91}" destId="{4B38058E-9318-4F2B-9BA3-BA60ACE31AE3}" srcOrd="1" destOrd="0" presId="urn:microsoft.com/office/officeart/2005/8/layout/list1"/>
    <dgm:cxn modelId="{FCE40896-7424-446A-AEBB-A1EC9A086E3A}" type="presParOf" srcId="{AD03F166-A902-4D64-A49E-8C9DC4D761B7}" destId="{831F86CE-69C4-4E1A-9F40-080974AB2FFD}" srcOrd="21" destOrd="0" presId="urn:microsoft.com/office/officeart/2005/8/layout/list1"/>
    <dgm:cxn modelId="{FEB444FB-4D96-4F17-8466-9D4DE4CE33C6}" type="presParOf" srcId="{AD03F166-A902-4D64-A49E-8C9DC4D761B7}" destId="{80B01A66-75B0-4D9A-AB4D-BFD3E7ABB1E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ABC69-4414-40B1-8DE3-AB729D507A6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C05A3302-3A17-49C9-BD12-7A94BCC3A076}">
      <dgm:prSet phldrT="[Texto]"/>
      <dgm:spPr>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139700"/>
        </a:effectLst>
      </dgm:spPr>
      <dgm:t>
        <a:bodyPr/>
        <a:lstStyle/>
        <a:p>
          <a:r>
            <a:rPr lang="es-ES" b="1" dirty="0">
              <a:solidFill>
                <a:schemeClr val="accent3">
                  <a:lumMod val="50000"/>
                </a:schemeClr>
              </a:solidFill>
              <a:latin typeface="Bradley Hand ITC" panose="03070402050302030203" pitchFamily="66" charset="0"/>
            </a:rPr>
            <a:t>Contemplación</a:t>
          </a:r>
        </a:p>
      </dgm:t>
    </dgm:pt>
    <dgm:pt modelId="{33F4075D-EA72-4AD9-9DCE-151E83EF8A74}" type="parTrans" cxnId="{11CBA214-D74C-457C-A788-48A2B73F819B}">
      <dgm:prSet/>
      <dgm:spPr/>
      <dgm:t>
        <a:bodyPr/>
        <a:lstStyle/>
        <a:p>
          <a:endParaRPr lang="es-ES">
            <a:solidFill>
              <a:schemeClr val="accent3">
                <a:lumMod val="50000"/>
              </a:schemeClr>
            </a:solidFill>
          </a:endParaRPr>
        </a:p>
      </dgm:t>
    </dgm:pt>
    <dgm:pt modelId="{C1B8DD4B-E84A-44B2-97A1-994CDFB4523D}" type="sibTrans" cxnId="{11CBA214-D74C-457C-A788-48A2B73F819B}">
      <dgm:prSet/>
      <dgm:spPr/>
      <dgm:t>
        <a:bodyPr/>
        <a:lstStyle/>
        <a:p>
          <a:endParaRPr lang="es-ES">
            <a:solidFill>
              <a:schemeClr val="accent3">
                <a:lumMod val="50000"/>
              </a:schemeClr>
            </a:solidFill>
          </a:endParaRPr>
        </a:p>
      </dgm:t>
    </dgm:pt>
    <dgm:pt modelId="{921C62DC-6DE3-411A-8BF3-5736A0A8DAF5}">
      <dgm:prSet phldrT="[Texto]" custT="1"/>
      <dgm:spPr>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76200"/>
        </a:effectLst>
      </dgm:spPr>
      <dgm:t>
        <a:bodyPr/>
        <a:lstStyle/>
        <a:p>
          <a:r>
            <a:rPr lang="es-ES" sz="5400" b="1" dirty="0">
              <a:solidFill>
                <a:schemeClr val="accent3">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Estar centrados en Dios</a:t>
          </a:r>
          <a:endParaRPr lang="es-ES" sz="5400" dirty="0">
            <a:solidFill>
              <a:schemeClr val="accent3">
                <a:lumMod val="50000"/>
              </a:schemeClr>
            </a:solidFill>
            <a:latin typeface="Bradley Hand ITC" panose="03070402050302030203" pitchFamily="66" charset="0"/>
          </a:endParaRPr>
        </a:p>
      </dgm:t>
    </dgm:pt>
    <dgm:pt modelId="{D1825561-381C-44FC-93D9-34280541B14C}" type="parTrans" cxnId="{E4E1D9DF-F688-46AE-A7EF-F713E81BE762}">
      <dgm:prSet/>
      <dgm:spPr/>
      <dgm:t>
        <a:bodyPr/>
        <a:lstStyle/>
        <a:p>
          <a:endParaRPr lang="es-ES">
            <a:solidFill>
              <a:schemeClr val="accent3">
                <a:lumMod val="50000"/>
              </a:schemeClr>
            </a:solidFill>
          </a:endParaRPr>
        </a:p>
      </dgm:t>
    </dgm:pt>
    <dgm:pt modelId="{628C46C8-F861-41DE-9A18-A9A956AFEAB5}" type="sibTrans" cxnId="{E4E1D9DF-F688-46AE-A7EF-F713E81BE762}">
      <dgm:prSet/>
      <dgm:spPr/>
      <dgm:t>
        <a:bodyPr/>
        <a:lstStyle/>
        <a:p>
          <a:endParaRPr lang="es-ES">
            <a:solidFill>
              <a:schemeClr val="accent3">
                <a:lumMod val="50000"/>
              </a:schemeClr>
            </a:solidFill>
          </a:endParaRPr>
        </a:p>
      </dgm:t>
    </dgm:pt>
    <dgm:pt modelId="{B32665F1-9366-4BD3-8261-E676C42EF669}">
      <dgm:prSet phldrT="[Texto]"/>
      <dgm:spPr>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softEdge rad="228600"/>
        </a:effectLst>
      </dgm:spPr>
      <dgm:t>
        <a:bodyPr/>
        <a:lstStyle/>
        <a:p>
          <a:r>
            <a:rPr lang="es-ES" b="1" dirty="0">
              <a:solidFill>
                <a:schemeClr val="accent3">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Estar dispuestos a sufrir</a:t>
          </a:r>
          <a:r>
            <a:rPr lang="es-ES" dirty="0">
              <a:solidFill>
                <a:schemeClr val="accent3">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dirty="0">
            <a:solidFill>
              <a:schemeClr val="accent3">
                <a:lumMod val="50000"/>
              </a:schemeClr>
            </a:solidFill>
            <a:latin typeface="Bradley Hand ITC" panose="03070402050302030203" pitchFamily="66" charset="0"/>
          </a:endParaRPr>
        </a:p>
      </dgm:t>
    </dgm:pt>
    <dgm:pt modelId="{208E1259-F80D-4039-B1F3-77E1A5F7BBA7}" type="parTrans" cxnId="{AD408EB1-5D4B-469B-AFCB-F63C46317740}">
      <dgm:prSet/>
      <dgm:spPr/>
      <dgm:t>
        <a:bodyPr/>
        <a:lstStyle/>
        <a:p>
          <a:endParaRPr lang="es-ES">
            <a:solidFill>
              <a:schemeClr val="accent3">
                <a:lumMod val="50000"/>
              </a:schemeClr>
            </a:solidFill>
          </a:endParaRPr>
        </a:p>
      </dgm:t>
    </dgm:pt>
    <dgm:pt modelId="{98AFA1EE-A6C5-4AD6-B3F1-B9D920E4A40C}" type="sibTrans" cxnId="{AD408EB1-5D4B-469B-AFCB-F63C46317740}">
      <dgm:prSet/>
      <dgm:spPr/>
      <dgm:t>
        <a:bodyPr/>
        <a:lstStyle/>
        <a:p>
          <a:endParaRPr lang="es-ES">
            <a:solidFill>
              <a:schemeClr val="accent3">
                <a:lumMod val="50000"/>
              </a:schemeClr>
            </a:solidFill>
          </a:endParaRPr>
        </a:p>
      </dgm:t>
    </dgm:pt>
    <dgm:pt modelId="{E3515F81-34CF-4BC8-B17D-4F9E0217CF6E}" type="pres">
      <dgm:prSet presAssocID="{E2BABC69-4414-40B1-8DE3-AB729D507A6B}" presName="hierChild1" presStyleCnt="0">
        <dgm:presLayoutVars>
          <dgm:orgChart val="1"/>
          <dgm:chPref val="1"/>
          <dgm:dir/>
          <dgm:animOne val="branch"/>
          <dgm:animLvl val="lvl"/>
          <dgm:resizeHandles/>
        </dgm:presLayoutVars>
      </dgm:prSet>
      <dgm:spPr/>
    </dgm:pt>
    <dgm:pt modelId="{1DA44667-204F-40D5-9FD8-11C19BB604EE}" type="pres">
      <dgm:prSet presAssocID="{C05A3302-3A17-49C9-BD12-7A94BCC3A076}" presName="hierRoot1" presStyleCnt="0">
        <dgm:presLayoutVars>
          <dgm:hierBranch val="init"/>
        </dgm:presLayoutVars>
      </dgm:prSet>
      <dgm:spPr/>
    </dgm:pt>
    <dgm:pt modelId="{B0EA1DAB-F120-42BC-BCA0-2AA2B4BB66D7}" type="pres">
      <dgm:prSet presAssocID="{C05A3302-3A17-49C9-BD12-7A94BCC3A076}" presName="rootComposite1" presStyleCnt="0"/>
      <dgm:spPr/>
    </dgm:pt>
    <dgm:pt modelId="{81F6677B-DB2B-4C93-84ED-18AC7C9D8ACA}" type="pres">
      <dgm:prSet presAssocID="{C05A3302-3A17-49C9-BD12-7A94BCC3A076}" presName="rootText1" presStyleLbl="node0" presStyleIdx="0" presStyleCnt="1">
        <dgm:presLayoutVars>
          <dgm:chPref val="3"/>
        </dgm:presLayoutVars>
      </dgm:prSet>
      <dgm:spPr/>
    </dgm:pt>
    <dgm:pt modelId="{C005175A-2A3F-42F0-BCD5-E7BDFCD62932}" type="pres">
      <dgm:prSet presAssocID="{C05A3302-3A17-49C9-BD12-7A94BCC3A076}" presName="rootConnector1" presStyleLbl="node1" presStyleIdx="0" presStyleCnt="0"/>
      <dgm:spPr/>
    </dgm:pt>
    <dgm:pt modelId="{6FBBEFDD-25BA-4754-8DF4-C654004EBFCC}" type="pres">
      <dgm:prSet presAssocID="{C05A3302-3A17-49C9-BD12-7A94BCC3A076}" presName="hierChild2" presStyleCnt="0"/>
      <dgm:spPr/>
    </dgm:pt>
    <dgm:pt modelId="{3BA65FDF-5CF4-4C37-90DD-15CD65116D8C}" type="pres">
      <dgm:prSet presAssocID="{D1825561-381C-44FC-93D9-34280541B14C}" presName="Name37" presStyleLbl="parChTrans1D2" presStyleIdx="0" presStyleCnt="2"/>
      <dgm:spPr/>
    </dgm:pt>
    <dgm:pt modelId="{5647B08E-D27A-4460-A660-BC2CE992427E}" type="pres">
      <dgm:prSet presAssocID="{921C62DC-6DE3-411A-8BF3-5736A0A8DAF5}" presName="hierRoot2" presStyleCnt="0">
        <dgm:presLayoutVars>
          <dgm:hierBranch val="init"/>
        </dgm:presLayoutVars>
      </dgm:prSet>
      <dgm:spPr/>
    </dgm:pt>
    <dgm:pt modelId="{919B8992-6FC1-4914-9BD9-7807F7B24289}" type="pres">
      <dgm:prSet presAssocID="{921C62DC-6DE3-411A-8BF3-5736A0A8DAF5}" presName="rootComposite" presStyleCnt="0"/>
      <dgm:spPr/>
    </dgm:pt>
    <dgm:pt modelId="{A5AFDE55-C025-49B8-9D0D-318CC3586F7E}" type="pres">
      <dgm:prSet presAssocID="{921C62DC-6DE3-411A-8BF3-5736A0A8DAF5}" presName="rootText" presStyleLbl="node2" presStyleIdx="0" presStyleCnt="2" custScaleX="153055">
        <dgm:presLayoutVars>
          <dgm:chPref val="3"/>
        </dgm:presLayoutVars>
      </dgm:prSet>
      <dgm:spPr/>
    </dgm:pt>
    <dgm:pt modelId="{16F4D58F-E7C6-4F88-96AB-CE51FC2F0A40}" type="pres">
      <dgm:prSet presAssocID="{921C62DC-6DE3-411A-8BF3-5736A0A8DAF5}" presName="rootConnector" presStyleLbl="node2" presStyleIdx="0" presStyleCnt="2"/>
      <dgm:spPr/>
    </dgm:pt>
    <dgm:pt modelId="{CA24A488-AE31-4AB7-9E8A-5010F0CC33B5}" type="pres">
      <dgm:prSet presAssocID="{921C62DC-6DE3-411A-8BF3-5736A0A8DAF5}" presName="hierChild4" presStyleCnt="0"/>
      <dgm:spPr/>
    </dgm:pt>
    <dgm:pt modelId="{A02A672C-9686-49BB-BAFD-D9BA5DC44133}" type="pres">
      <dgm:prSet presAssocID="{921C62DC-6DE3-411A-8BF3-5736A0A8DAF5}" presName="hierChild5" presStyleCnt="0"/>
      <dgm:spPr/>
    </dgm:pt>
    <dgm:pt modelId="{D97676D0-5BC6-42EA-B937-6A1A601F0B16}" type="pres">
      <dgm:prSet presAssocID="{208E1259-F80D-4039-B1F3-77E1A5F7BBA7}" presName="Name37" presStyleLbl="parChTrans1D2" presStyleIdx="1" presStyleCnt="2"/>
      <dgm:spPr/>
    </dgm:pt>
    <dgm:pt modelId="{8712931D-1A3D-441F-BE67-F66C86494790}" type="pres">
      <dgm:prSet presAssocID="{B32665F1-9366-4BD3-8261-E676C42EF669}" presName="hierRoot2" presStyleCnt="0">
        <dgm:presLayoutVars>
          <dgm:hierBranch val="init"/>
        </dgm:presLayoutVars>
      </dgm:prSet>
      <dgm:spPr/>
    </dgm:pt>
    <dgm:pt modelId="{1F779FB0-BCE2-491A-9379-7A5D86B4E4E0}" type="pres">
      <dgm:prSet presAssocID="{B32665F1-9366-4BD3-8261-E676C42EF669}" presName="rootComposite" presStyleCnt="0"/>
      <dgm:spPr/>
    </dgm:pt>
    <dgm:pt modelId="{F5E584CD-848D-49A3-8891-6F8F41AB45F9}" type="pres">
      <dgm:prSet presAssocID="{B32665F1-9366-4BD3-8261-E676C42EF669}" presName="rootText" presStyleLbl="node2" presStyleIdx="1" presStyleCnt="2">
        <dgm:presLayoutVars>
          <dgm:chPref val="3"/>
        </dgm:presLayoutVars>
      </dgm:prSet>
      <dgm:spPr/>
    </dgm:pt>
    <dgm:pt modelId="{BD18DBE5-EC74-4059-91CC-FC715BAE0C9B}" type="pres">
      <dgm:prSet presAssocID="{B32665F1-9366-4BD3-8261-E676C42EF669}" presName="rootConnector" presStyleLbl="node2" presStyleIdx="1" presStyleCnt="2"/>
      <dgm:spPr/>
    </dgm:pt>
    <dgm:pt modelId="{C7CDC78C-558D-4F2C-9C2C-50605CC09D2D}" type="pres">
      <dgm:prSet presAssocID="{B32665F1-9366-4BD3-8261-E676C42EF669}" presName="hierChild4" presStyleCnt="0"/>
      <dgm:spPr/>
    </dgm:pt>
    <dgm:pt modelId="{A87B3C71-8026-4D91-9E26-C43470D18861}" type="pres">
      <dgm:prSet presAssocID="{B32665F1-9366-4BD3-8261-E676C42EF669}" presName="hierChild5" presStyleCnt="0"/>
      <dgm:spPr/>
    </dgm:pt>
    <dgm:pt modelId="{96A1701B-DBDD-48E8-96A2-0C268FAEC5DA}" type="pres">
      <dgm:prSet presAssocID="{C05A3302-3A17-49C9-BD12-7A94BCC3A076}" presName="hierChild3" presStyleCnt="0"/>
      <dgm:spPr/>
    </dgm:pt>
  </dgm:ptLst>
  <dgm:cxnLst>
    <dgm:cxn modelId="{11CBA214-D74C-457C-A788-48A2B73F819B}" srcId="{E2BABC69-4414-40B1-8DE3-AB729D507A6B}" destId="{C05A3302-3A17-49C9-BD12-7A94BCC3A076}" srcOrd="0" destOrd="0" parTransId="{33F4075D-EA72-4AD9-9DCE-151E83EF8A74}" sibTransId="{C1B8DD4B-E84A-44B2-97A1-994CDFB4523D}"/>
    <dgm:cxn modelId="{C9724364-4B46-40AC-B806-CF6FB4FFD3A0}" type="presOf" srcId="{B32665F1-9366-4BD3-8261-E676C42EF669}" destId="{BD18DBE5-EC74-4059-91CC-FC715BAE0C9B}" srcOrd="1" destOrd="0" presId="urn:microsoft.com/office/officeart/2005/8/layout/orgChart1"/>
    <dgm:cxn modelId="{3025BC6F-E1F6-4B29-B4F1-577DBBB69BFC}" type="presOf" srcId="{208E1259-F80D-4039-B1F3-77E1A5F7BBA7}" destId="{D97676D0-5BC6-42EA-B937-6A1A601F0B16}" srcOrd="0" destOrd="0" presId="urn:microsoft.com/office/officeart/2005/8/layout/orgChart1"/>
    <dgm:cxn modelId="{BD6F7485-FC35-4FE7-91A3-175186FD9790}" type="presOf" srcId="{D1825561-381C-44FC-93D9-34280541B14C}" destId="{3BA65FDF-5CF4-4C37-90DD-15CD65116D8C}" srcOrd="0" destOrd="0" presId="urn:microsoft.com/office/officeart/2005/8/layout/orgChart1"/>
    <dgm:cxn modelId="{C21D738D-3CF2-4BC3-A94C-7375CF0E9C5D}" type="presOf" srcId="{C05A3302-3A17-49C9-BD12-7A94BCC3A076}" destId="{81F6677B-DB2B-4C93-84ED-18AC7C9D8ACA}" srcOrd="0" destOrd="0" presId="urn:microsoft.com/office/officeart/2005/8/layout/orgChart1"/>
    <dgm:cxn modelId="{7274F298-12C2-4295-8C57-F66DFC54F9B5}" type="presOf" srcId="{921C62DC-6DE3-411A-8BF3-5736A0A8DAF5}" destId="{16F4D58F-E7C6-4F88-96AB-CE51FC2F0A40}" srcOrd="1" destOrd="0" presId="urn:microsoft.com/office/officeart/2005/8/layout/orgChart1"/>
    <dgm:cxn modelId="{CF1F82AB-0E9F-4D3E-936C-0962BF635202}" type="presOf" srcId="{921C62DC-6DE3-411A-8BF3-5736A0A8DAF5}" destId="{A5AFDE55-C025-49B8-9D0D-318CC3586F7E}" srcOrd="0" destOrd="0" presId="urn:microsoft.com/office/officeart/2005/8/layout/orgChart1"/>
    <dgm:cxn modelId="{AD408EB1-5D4B-469B-AFCB-F63C46317740}" srcId="{C05A3302-3A17-49C9-BD12-7A94BCC3A076}" destId="{B32665F1-9366-4BD3-8261-E676C42EF669}" srcOrd="1" destOrd="0" parTransId="{208E1259-F80D-4039-B1F3-77E1A5F7BBA7}" sibTransId="{98AFA1EE-A6C5-4AD6-B3F1-B9D920E4A40C}"/>
    <dgm:cxn modelId="{79754CCF-28E6-46C4-9C04-56BD448FAEBA}" type="presOf" srcId="{B32665F1-9366-4BD3-8261-E676C42EF669}" destId="{F5E584CD-848D-49A3-8891-6F8F41AB45F9}" srcOrd="0" destOrd="0" presId="urn:microsoft.com/office/officeart/2005/8/layout/orgChart1"/>
    <dgm:cxn modelId="{E4E1D9DF-F688-46AE-A7EF-F713E81BE762}" srcId="{C05A3302-3A17-49C9-BD12-7A94BCC3A076}" destId="{921C62DC-6DE3-411A-8BF3-5736A0A8DAF5}" srcOrd="0" destOrd="0" parTransId="{D1825561-381C-44FC-93D9-34280541B14C}" sibTransId="{628C46C8-F861-41DE-9A18-A9A956AFEAB5}"/>
    <dgm:cxn modelId="{49D81EEB-7E56-4E2E-B7F7-0A062973BA6E}" type="presOf" srcId="{C05A3302-3A17-49C9-BD12-7A94BCC3A076}" destId="{C005175A-2A3F-42F0-BCD5-E7BDFCD62932}" srcOrd="1" destOrd="0" presId="urn:microsoft.com/office/officeart/2005/8/layout/orgChart1"/>
    <dgm:cxn modelId="{A0CE1FF0-84AF-4B4C-9565-7C044D9C6289}" type="presOf" srcId="{E2BABC69-4414-40B1-8DE3-AB729D507A6B}" destId="{E3515F81-34CF-4BC8-B17D-4F9E0217CF6E}" srcOrd="0" destOrd="0" presId="urn:microsoft.com/office/officeart/2005/8/layout/orgChart1"/>
    <dgm:cxn modelId="{550449DB-08D1-4C24-873B-191F6B9ED54C}" type="presParOf" srcId="{E3515F81-34CF-4BC8-B17D-4F9E0217CF6E}" destId="{1DA44667-204F-40D5-9FD8-11C19BB604EE}" srcOrd="0" destOrd="0" presId="urn:microsoft.com/office/officeart/2005/8/layout/orgChart1"/>
    <dgm:cxn modelId="{98887C14-10FA-43B8-9F30-D8383DDC0BA3}" type="presParOf" srcId="{1DA44667-204F-40D5-9FD8-11C19BB604EE}" destId="{B0EA1DAB-F120-42BC-BCA0-2AA2B4BB66D7}" srcOrd="0" destOrd="0" presId="urn:microsoft.com/office/officeart/2005/8/layout/orgChart1"/>
    <dgm:cxn modelId="{A1F88CDD-2283-44EA-88D2-15ABD8FA8362}" type="presParOf" srcId="{B0EA1DAB-F120-42BC-BCA0-2AA2B4BB66D7}" destId="{81F6677B-DB2B-4C93-84ED-18AC7C9D8ACA}" srcOrd="0" destOrd="0" presId="urn:microsoft.com/office/officeart/2005/8/layout/orgChart1"/>
    <dgm:cxn modelId="{0E8052B1-1B97-4D56-8E35-6CCC68FB1B83}" type="presParOf" srcId="{B0EA1DAB-F120-42BC-BCA0-2AA2B4BB66D7}" destId="{C005175A-2A3F-42F0-BCD5-E7BDFCD62932}" srcOrd="1" destOrd="0" presId="urn:microsoft.com/office/officeart/2005/8/layout/orgChart1"/>
    <dgm:cxn modelId="{2107BC51-C167-48D3-BE7F-F3DA5D3F3A5A}" type="presParOf" srcId="{1DA44667-204F-40D5-9FD8-11C19BB604EE}" destId="{6FBBEFDD-25BA-4754-8DF4-C654004EBFCC}" srcOrd="1" destOrd="0" presId="urn:microsoft.com/office/officeart/2005/8/layout/orgChart1"/>
    <dgm:cxn modelId="{CEB84E4F-3656-4944-A5A6-3E4F255ED22A}" type="presParOf" srcId="{6FBBEFDD-25BA-4754-8DF4-C654004EBFCC}" destId="{3BA65FDF-5CF4-4C37-90DD-15CD65116D8C}" srcOrd="0" destOrd="0" presId="urn:microsoft.com/office/officeart/2005/8/layout/orgChart1"/>
    <dgm:cxn modelId="{6B621EBB-62B4-44A3-8EEB-11AAD2841A85}" type="presParOf" srcId="{6FBBEFDD-25BA-4754-8DF4-C654004EBFCC}" destId="{5647B08E-D27A-4460-A660-BC2CE992427E}" srcOrd="1" destOrd="0" presId="urn:microsoft.com/office/officeart/2005/8/layout/orgChart1"/>
    <dgm:cxn modelId="{E8AE4690-7D2F-4906-BF77-693DACEC182A}" type="presParOf" srcId="{5647B08E-D27A-4460-A660-BC2CE992427E}" destId="{919B8992-6FC1-4914-9BD9-7807F7B24289}" srcOrd="0" destOrd="0" presId="urn:microsoft.com/office/officeart/2005/8/layout/orgChart1"/>
    <dgm:cxn modelId="{99B1C2A2-21A3-47DA-A968-6B47631C02BB}" type="presParOf" srcId="{919B8992-6FC1-4914-9BD9-7807F7B24289}" destId="{A5AFDE55-C025-49B8-9D0D-318CC3586F7E}" srcOrd="0" destOrd="0" presId="urn:microsoft.com/office/officeart/2005/8/layout/orgChart1"/>
    <dgm:cxn modelId="{4311C19A-5FFE-481A-A453-3F0A9286BA5C}" type="presParOf" srcId="{919B8992-6FC1-4914-9BD9-7807F7B24289}" destId="{16F4D58F-E7C6-4F88-96AB-CE51FC2F0A40}" srcOrd="1" destOrd="0" presId="urn:microsoft.com/office/officeart/2005/8/layout/orgChart1"/>
    <dgm:cxn modelId="{C435DA4A-CFC9-49CE-936F-98DEBE5C46D2}" type="presParOf" srcId="{5647B08E-D27A-4460-A660-BC2CE992427E}" destId="{CA24A488-AE31-4AB7-9E8A-5010F0CC33B5}" srcOrd="1" destOrd="0" presId="urn:microsoft.com/office/officeart/2005/8/layout/orgChart1"/>
    <dgm:cxn modelId="{64013D69-5CD3-4EE5-BB6F-D002CB12464B}" type="presParOf" srcId="{5647B08E-D27A-4460-A660-BC2CE992427E}" destId="{A02A672C-9686-49BB-BAFD-D9BA5DC44133}" srcOrd="2" destOrd="0" presId="urn:microsoft.com/office/officeart/2005/8/layout/orgChart1"/>
    <dgm:cxn modelId="{0114913A-1C69-4307-8547-2CB9FADAC17C}" type="presParOf" srcId="{6FBBEFDD-25BA-4754-8DF4-C654004EBFCC}" destId="{D97676D0-5BC6-42EA-B937-6A1A601F0B16}" srcOrd="2" destOrd="0" presId="urn:microsoft.com/office/officeart/2005/8/layout/orgChart1"/>
    <dgm:cxn modelId="{D2329DF7-6D33-46B1-9EF1-B6E84985ED59}" type="presParOf" srcId="{6FBBEFDD-25BA-4754-8DF4-C654004EBFCC}" destId="{8712931D-1A3D-441F-BE67-F66C86494790}" srcOrd="3" destOrd="0" presId="urn:microsoft.com/office/officeart/2005/8/layout/orgChart1"/>
    <dgm:cxn modelId="{7FA18518-5299-4ECC-880E-5B9D5250D0F3}" type="presParOf" srcId="{8712931D-1A3D-441F-BE67-F66C86494790}" destId="{1F779FB0-BCE2-491A-9379-7A5D86B4E4E0}" srcOrd="0" destOrd="0" presId="urn:microsoft.com/office/officeart/2005/8/layout/orgChart1"/>
    <dgm:cxn modelId="{77FD0F85-508F-4A5E-AE32-1113D2FBF760}" type="presParOf" srcId="{1F779FB0-BCE2-491A-9379-7A5D86B4E4E0}" destId="{F5E584CD-848D-49A3-8891-6F8F41AB45F9}" srcOrd="0" destOrd="0" presId="urn:microsoft.com/office/officeart/2005/8/layout/orgChart1"/>
    <dgm:cxn modelId="{9ECFA55E-5B07-4CDB-915E-29B755B19BF3}" type="presParOf" srcId="{1F779FB0-BCE2-491A-9379-7A5D86B4E4E0}" destId="{BD18DBE5-EC74-4059-91CC-FC715BAE0C9B}" srcOrd="1" destOrd="0" presId="urn:microsoft.com/office/officeart/2005/8/layout/orgChart1"/>
    <dgm:cxn modelId="{3BBE59CD-1573-4AB9-85D8-DA019C12EE8B}" type="presParOf" srcId="{8712931D-1A3D-441F-BE67-F66C86494790}" destId="{C7CDC78C-558D-4F2C-9C2C-50605CC09D2D}" srcOrd="1" destOrd="0" presId="urn:microsoft.com/office/officeart/2005/8/layout/orgChart1"/>
    <dgm:cxn modelId="{2A3AE06D-65BE-42A3-9284-700F2D935094}" type="presParOf" srcId="{8712931D-1A3D-441F-BE67-F66C86494790}" destId="{A87B3C71-8026-4D91-9E26-C43470D18861}" srcOrd="2" destOrd="0" presId="urn:microsoft.com/office/officeart/2005/8/layout/orgChart1"/>
    <dgm:cxn modelId="{48FE6D92-C5E4-48DF-B4E7-A2072A437979}" type="presParOf" srcId="{1DA44667-204F-40D5-9FD8-11C19BB604EE}" destId="{96A1701B-DBDD-48E8-96A2-0C268FAEC5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DAFA-1720-4286-B4C5-342CC7EE1789}">
      <dsp:nvSpPr>
        <dsp:cNvPr id="0" name=""/>
        <dsp:cNvSpPr/>
      </dsp:nvSpPr>
      <dsp:spPr>
        <a:xfrm>
          <a:off x="0" y="414695"/>
          <a:ext cx="7680176" cy="554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5930C6D-1A21-4DBE-9FA0-461025D9C5EA}">
      <dsp:nvSpPr>
        <dsp:cNvPr id="0" name=""/>
        <dsp:cNvSpPr/>
      </dsp:nvSpPr>
      <dsp:spPr>
        <a:xfrm>
          <a:off x="384008" y="89975"/>
          <a:ext cx="5376123" cy="6494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5" tIns="0" rIns="203205" bIns="0" numCol="1" spcCol="1270" anchor="ctr" anchorCtr="0">
          <a:noAutofit/>
        </a:bodyPr>
        <a:lstStyle/>
        <a:p>
          <a:pPr marL="0" lvl="0" indent="0" algn="l" defTabSz="1244600">
            <a:lnSpc>
              <a:spcPct val="90000"/>
            </a:lnSpc>
            <a:spcBef>
              <a:spcPct val="0"/>
            </a:spcBef>
            <a:spcAft>
              <a:spcPct val="35000"/>
            </a:spcAft>
            <a:buNone/>
          </a:pPr>
          <a:r>
            <a:rPr lang="es-ES" sz="2800" b="1" kern="1200" dirty="0">
              <a:solidFill>
                <a:srgbClr val="006600"/>
              </a:solidFill>
              <a:latin typeface="Bradley Hand ITC" panose="03070402050302030203" pitchFamily="66" charset="0"/>
            </a:rPr>
            <a:t>1. Un recuerdo</a:t>
          </a:r>
        </a:p>
      </dsp:txBody>
      <dsp:txXfrm>
        <a:off x="415711" y="121678"/>
        <a:ext cx="5312717" cy="586034"/>
      </dsp:txXfrm>
    </dsp:sp>
    <dsp:sp modelId="{799CBB58-EDCB-4BD0-A4F6-89A972DE8C08}">
      <dsp:nvSpPr>
        <dsp:cNvPr id="0" name=""/>
        <dsp:cNvSpPr/>
      </dsp:nvSpPr>
      <dsp:spPr>
        <a:xfrm>
          <a:off x="0" y="1412615"/>
          <a:ext cx="7680176" cy="554400"/>
        </a:xfrm>
        <a:prstGeom prst="rect">
          <a:avLst/>
        </a:prstGeom>
        <a:solidFill>
          <a:schemeClr val="lt1">
            <a:alpha val="90000"/>
            <a:hueOff val="0"/>
            <a:satOff val="0"/>
            <a:lumOff val="0"/>
            <a:alphaOff val="0"/>
          </a:schemeClr>
        </a:solidFill>
        <a:ln w="6350" cap="flat" cmpd="sng" algn="ctr">
          <a:solidFill>
            <a:schemeClr val="accent3">
              <a:hueOff val="1279807"/>
              <a:satOff val="6186"/>
              <a:lumOff val="1608"/>
              <a:alphaOff val="0"/>
            </a:schemeClr>
          </a:solidFill>
          <a:prstDash val="solid"/>
          <a:miter lim="800000"/>
        </a:ln>
        <a:effectLst/>
      </dsp:spPr>
      <dsp:style>
        <a:lnRef idx="1">
          <a:scrgbClr r="0" g="0" b="0"/>
        </a:lnRef>
        <a:fillRef idx="1">
          <a:scrgbClr r="0" g="0" b="0"/>
        </a:fillRef>
        <a:effectRef idx="2">
          <a:scrgbClr r="0" g="0" b="0"/>
        </a:effectRef>
        <a:fontRef idx="minor"/>
      </dsp:style>
    </dsp:sp>
    <dsp:sp modelId="{51CDD7C2-4171-435C-9E55-0966529981F5}">
      <dsp:nvSpPr>
        <dsp:cNvPr id="0" name=""/>
        <dsp:cNvSpPr/>
      </dsp:nvSpPr>
      <dsp:spPr>
        <a:xfrm>
          <a:off x="384008" y="1087896"/>
          <a:ext cx="5376123" cy="649440"/>
        </a:xfrm>
        <a:prstGeom prst="roundRect">
          <a:avLst/>
        </a:prstGeom>
        <a:gradFill rotWithShape="0">
          <a:gsLst>
            <a:gs pos="0">
              <a:schemeClr val="accent3">
                <a:hueOff val="1279807"/>
                <a:satOff val="6186"/>
                <a:lumOff val="1608"/>
                <a:alphaOff val="0"/>
                <a:satMod val="103000"/>
                <a:lumMod val="102000"/>
                <a:tint val="94000"/>
              </a:schemeClr>
            </a:gs>
            <a:gs pos="50000">
              <a:schemeClr val="accent3">
                <a:hueOff val="1279807"/>
                <a:satOff val="6186"/>
                <a:lumOff val="1608"/>
                <a:alphaOff val="0"/>
                <a:satMod val="110000"/>
                <a:lumMod val="100000"/>
                <a:shade val="100000"/>
              </a:schemeClr>
            </a:gs>
            <a:gs pos="100000">
              <a:schemeClr val="accent3">
                <a:hueOff val="1279807"/>
                <a:satOff val="6186"/>
                <a:lumOff val="1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5" tIns="0" rIns="203205" bIns="0" numCol="1" spcCol="1270" anchor="ctr" anchorCtr="0">
          <a:noAutofit/>
        </a:bodyPr>
        <a:lstStyle/>
        <a:p>
          <a:pPr marL="0" lvl="0" indent="0" algn="l"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2. La necesidad de perdonar</a:t>
          </a:r>
        </a:p>
      </dsp:txBody>
      <dsp:txXfrm>
        <a:off x="415711" y="1119599"/>
        <a:ext cx="5312717" cy="586034"/>
      </dsp:txXfrm>
    </dsp:sp>
    <dsp:sp modelId="{37147F82-78C2-4BAF-A223-A89E7D9CC81D}">
      <dsp:nvSpPr>
        <dsp:cNvPr id="0" name=""/>
        <dsp:cNvSpPr/>
      </dsp:nvSpPr>
      <dsp:spPr>
        <a:xfrm>
          <a:off x="0" y="2410536"/>
          <a:ext cx="7680176" cy="554400"/>
        </a:xfrm>
        <a:prstGeom prst="rect">
          <a:avLst/>
        </a:prstGeom>
        <a:solidFill>
          <a:schemeClr val="lt1">
            <a:alpha val="90000"/>
            <a:hueOff val="0"/>
            <a:satOff val="0"/>
            <a:lumOff val="0"/>
            <a:alphaOff val="0"/>
          </a:schemeClr>
        </a:solidFill>
        <a:ln w="6350" cap="flat" cmpd="sng" algn="ctr">
          <a:solidFill>
            <a:schemeClr val="accent3">
              <a:hueOff val="2559614"/>
              <a:satOff val="12372"/>
              <a:lumOff val="3216"/>
              <a:alphaOff val="0"/>
            </a:schemeClr>
          </a:solidFill>
          <a:prstDash val="solid"/>
          <a:miter lim="800000"/>
        </a:ln>
        <a:effectLst/>
      </dsp:spPr>
      <dsp:style>
        <a:lnRef idx="1">
          <a:scrgbClr r="0" g="0" b="0"/>
        </a:lnRef>
        <a:fillRef idx="1">
          <a:scrgbClr r="0" g="0" b="0"/>
        </a:fillRef>
        <a:effectRef idx="2">
          <a:scrgbClr r="0" g="0" b="0"/>
        </a:effectRef>
        <a:fontRef idx="minor"/>
      </dsp:style>
    </dsp:sp>
    <dsp:sp modelId="{4E25C247-262A-4F3C-800E-09624640D5F2}">
      <dsp:nvSpPr>
        <dsp:cNvPr id="0" name=""/>
        <dsp:cNvSpPr/>
      </dsp:nvSpPr>
      <dsp:spPr>
        <a:xfrm>
          <a:off x="384008" y="2085815"/>
          <a:ext cx="5376123" cy="649440"/>
        </a:xfrm>
        <a:prstGeom prst="roundRect">
          <a:avLst/>
        </a:prstGeom>
        <a:gradFill rotWithShape="0">
          <a:gsLst>
            <a:gs pos="0">
              <a:schemeClr val="accent3">
                <a:hueOff val="2559614"/>
                <a:satOff val="12372"/>
                <a:lumOff val="3216"/>
                <a:alphaOff val="0"/>
                <a:satMod val="103000"/>
                <a:lumMod val="102000"/>
                <a:tint val="94000"/>
              </a:schemeClr>
            </a:gs>
            <a:gs pos="50000">
              <a:schemeClr val="accent3">
                <a:hueOff val="2559614"/>
                <a:satOff val="12372"/>
                <a:lumOff val="3216"/>
                <a:alphaOff val="0"/>
                <a:satMod val="110000"/>
                <a:lumMod val="100000"/>
                <a:shade val="100000"/>
              </a:schemeClr>
            </a:gs>
            <a:gs pos="100000">
              <a:schemeClr val="accent3">
                <a:hueOff val="2559614"/>
                <a:satOff val="12372"/>
                <a:lumOff val="3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5" tIns="0" rIns="203205" bIns="0" numCol="1" spcCol="1270" anchor="ctr" anchorCtr="0">
          <a:noAutofit/>
        </a:bodyPr>
        <a:lstStyle/>
        <a:p>
          <a:pPr marL="0" lvl="0" indent="0" algn="l"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3.La enseñanza de Jesucristo</a:t>
          </a:r>
        </a:p>
      </dsp:txBody>
      <dsp:txXfrm>
        <a:off x="415711" y="2117518"/>
        <a:ext cx="5312717" cy="586034"/>
      </dsp:txXfrm>
    </dsp:sp>
    <dsp:sp modelId="{22C8D084-23CE-42F0-945A-ADBBFD29D5BC}">
      <dsp:nvSpPr>
        <dsp:cNvPr id="0" name=""/>
        <dsp:cNvSpPr/>
      </dsp:nvSpPr>
      <dsp:spPr>
        <a:xfrm>
          <a:off x="0" y="3408456"/>
          <a:ext cx="7680176" cy="554400"/>
        </a:xfrm>
        <a:prstGeom prst="rect">
          <a:avLst/>
        </a:prstGeom>
        <a:solidFill>
          <a:schemeClr val="lt1">
            <a:alpha val="90000"/>
            <a:hueOff val="0"/>
            <a:satOff val="0"/>
            <a:lumOff val="0"/>
            <a:alphaOff val="0"/>
          </a:schemeClr>
        </a:solidFill>
        <a:ln w="6350" cap="flat" cmpd="sng" algn="ctr">
          <a:solidFill>
            <a:schemeClr val="accent3">
              <a:hueOff val="3839421"/>
              <a:satOff val="18557"/>
              <a:lumOff val="4824"/>
              <a:alphaOff val="0"/>
            </a:schemeClr>
          </a:solidFill>
          <a:prstDash val="solid"/>
          <a:miter lim="800000"/>
        </a:ln>
        <a:effectLst/>
      </dsp:spPr>
      <dsp:style>
        <a:lnRef idx="1">
          <a:scrgbClr r="0" g="0" b="0"/>
        </a:lnRef>
        <a:fillRef idx="1">
          <a:scrgbClr r="0" g="0" b="0"/>
        </a:fillRef>
        <a:effectRef idx="2">
          <a:scrgbClr r="0" g="0" b="0"/>
        </a:effectRef>
        <a:fontRef idx="minor"/>
      </dsp:style>
    </dsp:sp>
    <dsp:sp modelId="{153575C1-A427-4B17-859E-F2CFCE82DF40}">
      <dsp:nvSpPr>
        <dsp:cNvPr id="0" name=""/>
        <dsp:cNvSpPr/>
      </dsp:nvSpPr>
      <dsp:spPr>
        <a:xfrm>
          <a:off x="384008" y="3083736"/>
          <a:ext cx="5376123" cy="649440"/>
        </a:xfrm>
        <a:prstGeom prst="roundRect">
          <a:avLst/>
        </a:prstGeom>
        <a:gradFill rotWithShape="0">
          <a:gsLst>
            <a:gs pos="0">
              <a:schemeClr val="accent3">
                <a:hueOff val="3839421"/>
                <a:satOff val="18557"/>
                <a:lumOff val="4824"/>
                <a:alphaOff val="0"/>
                <a:satMod val="103000"/>
                <a:lumMod val="102000"/>
                <a:tint val="94000"/>
              </a:schemeClr>
            </a:gs>
            <a:gs pos="50000">
              <a:schemeClr val="accent3">
                <a:hueOff val="3839421"/>
                <a:satOff val="18557"/>
                <a:lumOff val="4824"/>
                <a:alphaOff val="0"/>
                <a:satMod val="110000"/>
                <a:lumMod val="100000"/>
                <a:shade val="100000"/>
              </a:schemeClr>
            </a:gs>
            <a:gs pos="100000">
              <a:schemeClr val="accent3">
                <a:hueOff val="3839421"/>
                <a:satOff val="18557"/>
                <a:lumOff val="4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5" tIns="0" rIns="203205" bIns="0" numCol="1" spcCol="1270" anchor="ctr" anchorCtr="0">
          <a:noAutofit/>
        </a:bodyPr>
        <a:lstStyle/>
        <a:p>
          <a:pPr marL="0" lvl="0" indent="0" algn="l"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4. De todo corazón</a:t>
          </a:r>
        </a:p>
      </dsp:txBody>
      <dsp:txXfrm>
        <a:off x="415711" y="3115439"/>
        <a:ext cx="5312717" cy="586034"/>
      </dsp:txXfrm>
    </dsp:sp>
    <dsp:sp modelId="{F276C40A-8257-4CA0-97ED-B97E1DF002D4}">
      <dsp:nvSpPr>
        <dsp:cNvPr id="0" name=""/>
        <dsp:cNvSpPr/>
      </dsp:nvSpPr>
      <dsp:spPr>
        <a:xfrm>
          <a:off x="0" y="4406376"/>
          <a:ext cx="7680176" cy="554400"/>
        </a:xfrm>
        <a:prstGeom prst="rect">
          <a:avLst/>
        </a:prstGeom>
        <a:solidFill>
          <a:schemeClr val="lt1">
            <a:alpha val="90000"/>
            <a:hueOff val="0"/>
            <a:satOff val="0"/>
            <a:lumOff val="0"/>
            <a:alphaOff val="0"/>
          </a:schemeClr>
        </a:solidFill>
        <a:ln w="6350" cap="flat" cmpd="sng" algn="ctr">
          <a:solidFill>
            <a:schemeClr val="accent3">
              <a:hueOff val="5119227"/>
              <a:satOff val="24743"/>
              <a:lumOff val="6432"/>
              <a:alphaOff val="0"/>
            </a:schemeClr>
          </a:solidFill>
          <a:prstDash val="solid"/>
          <a:miter lim="800000"/>
        </a:ln>
        <a:effectLst/>
      </dsp:spPr>
      <dsp:style>
        <a:lnRef idx="1">
          <a:scrgbClr r="0" g="0" b="0"/>
        </a:lnRef>
        <a:fillRef idx="1">
          <a:scrgbClr r="0" g="0" b="0"/>
        </a:fillRef>
        <a:effectRef idx="2">
          <a:scrgbClr r="0" g="0" b="0"/>
        </a:effectRef>
        <a:fontRef idx="minor"/>
      </dsp:style>
    </dsp:sp>
    <dsp:sp modelId="{E28C2EF7-265E-44EB-A389-80CA2BA41EB4}">
      <dsp:nvSpPr>
        <dsp:cNvPr id="0" name=""/>
        <dsp:cNvSpPr/>
      </dsp:nvSpPr>
      <dsp:spPr>
        <a:xfrm>
          <a:off x="365633" y="4081656"/>
          <a:ext cx="7312660" cy="649440"/>
        </a:xfrm>
        <a:prstGeom prst="roundRect">
          <a:avLst/>
        </a:prstGeom>
        <a:gradFill rotWithShape="0">
          <a:gsLst>
            <a:gs pos="0">
              <a:schemeClr val="accent3">
                <a:hueOff val="5119227"/>
                <a:satOff val="24743"/>
                <a:lumOff val="6432"/>
                <a:alphaOff val="0"/>
                <a:satMod val="103000"/>
                <a:lumMod val="102000"/>
                <a:tint val="94000"/>
              </a:schemeClr>
            </a:gs>
            <a:gs pos="50000">
              <a:schemeClr val="accent3">
                <a:hueOff val="5119227"/>
                <a:satOff val="24743"/>
                <a:lumOff val="6432"/>
                <a:alphaOff val="0"/>
                <a:satMod val="110000"/>
                <a:lumMod val="100000"/>
                <a:shade val="100000"/>
              </a:schemeClr>
            </a:gs>
            <a:gs pos="100000">
              <a:schemeClr val="accent3">
                <a:hueOff val="5119227"/>
                <a:satOff val="24743"/>
                <a:lumOff val="64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5" tIns="0" rIns="203205" bIns="0" numCol="1" spcCol="1270" anchor="ctr" anchorCtr="0">
          <a:noAutofit/>
        </a:bodyPr>
        <a:lstStyle/>
        <a:p>
          <a:pPr marL="0" lvl="0" indent="0" algn="l"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5. Las heridas que nos provocan los padres</a:t>
          </a:r>
        </a:p>
      </dsp:txBody>
      <dsp:txXfrm>
        <a:off x="397336" y="4113359"/>
        <a:ext cx="7249254" cy="586034"/>
      </dsp:txXfrm>
    </dsp:sp>
    <dsp:sp modelId="{80B01A66-75B0-4D9A-AB4D-BFD3E7ABB1E9}">
      <dsp:nvSpPr>
        <dsp:cNvPr id="0" name=""/>
        <dsp:cNvSpPr/>
      </dsp:nvSpPr>
      <dsp:spPr>
        <a:xfrm>
          <a:off x="0" y="5404295"/>
          <a:ext cx="7680176" cy="554400"/>
        </a:xfrm>
        <a:prstGeom prst="rect">
          <a:avLst/>
        </a:prstGeom>
        <a:solidFill>
          <a:schemeClr val="lt1">
            <a:alpha val="90000"/>
            <a:hueOff val="0"/>
            <a:satOff val="0"/>
            <a:lumOff val="0"/>
            <a:alphaOff val="0"/>
          </a:schemeClr>
        </a:solidFill>
        <a:ln w="6350" cap="flat" cmpd="sng" algn="ctr">
          <a:solidFill>
            <a:schemeClr val="accent3">
              <a:hueOff val="6399034"/>
              <a:satOff val="30929"/>
              <a:lumOff val="804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38058E-9318-4F2B-9BA3-BA60ACE31AE3}">
      <dsp:nvSpPr>
        <dsp:cNvPr id="0" name=""/>
        <dsp:cNvSpPr/>
      </dsp:nvSpPr>
      <dsp:spPr>
        <a:xfrm>
          <a:off x="384008" y="5079576"/>
          <a:ext cx="5376123" cy="649440"/>
        </a:xfrm>
        <a:prstGeom prst="roundRect">
          <a:avLst/>
        </a:prstGeom>
        <a:gradFill rotWithShape="0">
          <a:gsLst>
            <a:gs pos="0">
              <a:schemeClr val="accent3">
                <a:hueOff val="6399034"/>
                <a:satOff val="30929"/>
                <a:lumOff val="8040"/>
                <a:alphaOff val="0"/>
                <a:satMod val="103000"/>
                <a:lumMod val="102000"/>
                <a:tint val="94000"/>
              </a:schemeClr>
            </a:gs>
            <a:gs pos="50000">
              <a:schemeClr val="accent3">
                <a:hueOff val="6399034"/>
                <a:satOff val="30929"/>
                <a:lumOff val="8040"/>
                <a:alphaOff val="0"/>
                <a:satMod val="110000"/>
                <a:lumMod val="100000"/>
                <a:shade val="100000"/>
              </a:schemeClr>
            </a:gs>
            <a:gs pos="100000">
              <a:schemeClr val="accent3">
                <a:hueOff val="6399034"/>
                <a:satOff val="30929"/>
                <a:lumOff val="80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5" tIns="0" rIns="203205" bIns="0" numCol="1" spcCol="1270" anchor="ctr" anchorCtr="0">
          <a:noAutofit/>
        </a:bodyPr>
        <a:lstStyle/>
        <a:p>
          <a:pPr marL="0" lvl="0" indent="0" algn="l"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6. Otro recuerdo</a:t>
          </a:r>
        </a:p>
      </dsp:txBody>
      <dsp:txXfrm>
        <a:off x="415711" y="5111279"/>
        <a:ext cx="531271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676D0-5BC6-42EA-B937-6A1A601F0B16}">
      <dsp:nvSpPr>
        <dsp:cNvPr id="0" name=""/>
        <dsp:cNvSpPr/>
      </dsp:nvSpPr>
      <dsp:spPr>
        <a:xfrm>
          <a:off x="5486400" y="1766190"/>
          <a:ext cx="3071599" cy="741186"/>
        </a:xfrm>
        <a:custGeom>
          <a:avLst/>
          <a:gdLst/>
          <a:ahLst/>
          <a:cxnLst/>
          <a:rect l="0" t="0" r="0" b="0"/>
          <a:pathLst>
            <a:path>
              <a:moveTo>
                <a:pt x="0" y="0"/>
              </a:moveTo>
              <a:lnTo>
                <a:pt x="0" y="370593"/>
              </a:lnTo>
              <a:lnTo>
                <a:pt x="3071599" y="370593"/>
              </a:lnTo>
              <a:lnTo>
                <a:pt x="3071599" y="741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A65FDF-5CF4-4C37-90DD-15CD65116D8C}">
      <dsp:nvSpPr>
        <dsp:cNvPr id="0" name=""/>
        <dsp:cNvSpPr/>
      </dsp:nvSpPr>
      <dsp:spPr>
        <a:xfrm>
          <a:off x="3351077" y="1766190"/>
          <a:ext cx="2135322" cy="741186"/>
        </a:xfrm>
        <a:custGeom>
          <a:avLst/>
          <a:gdLst/>
          <a:ahLst/>
          <a:cxnLst/>
          <a:rect l="0" t="0" r="0" b="0"/>
          <a:pathLst>
            <a:path>
              <a:moveTo>
                <a:pt x="2135322" y="0"/>
              </a:moveTo>
              <a:lnTo>
                <a:pt x="2135322" y="370593"/>
              </a:lnTo>
              <a:lnTo>
                <a:pt x="0" y="370593"/>
              </a:lnTo>
              <a:lnTo>
                <a:pt x="0" y="7411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6677B-DB2B-4C93-84ED-18AC7C9D8ACA}">
      <dsp:nvSpPr>
        <dsp:cNvPr id="0" name=""/>
        <dsp:cNvSpPr/>
      </dsp:nvSpPr>
      <dsp:spPr>
        <a:xfrm>
          <a:off x="3721670" y="1460"/>
          <a:ext cx="3529458" cy="1764729"/>
        </a:xfrm>
        <a:prstGeom prst="rect">
          <a:avLst/>
        </a:prstGeom>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cap="flat" cmpd="sng" algn="ctr">
          <a:solidFill>
            <a:schemeClr val="lt1">
              <a:hueOff val="0"/>
              <a:satOff val="0"/>
              <a:lumOff val="0"/>
              <a:alphaOff val="0"/>
            </a:schemeClr>
          </a:solidFill>
          <a:prstDash val="solid"/>
          <a:miter lim="800000"/>
        </a:ln>
        <a:effectLst>
          <a:softEdge rad="139700"/>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b="1" kern="1200" dirty="0">
              <a:solidFill>
                <a:schemeClr val="accent3">
                  <a:lumMod val="50000"/>
                </a:schemeClr>
              </a:solidFill>
              <a:latin typeface="Bradley Hand ITC" panose="03070402050302030203" pitchFamily="66" charset="0"/>
            </a:rPr>
            <a:t>Contemplación</a:t>
          </a:r>
        </a:p>
      </dsp:txBody>
      <dsp:txXfrm>
        <a:off x="3721670" y="1460"/>
        <a:ext cx="3529458" cy="1764729"/>
      </dsp:txXfrm>
    </dsp:sp>
    <dsp:sp modelId="{A5AFDE55-C025-49B8-9D0D-318CC3586F7E}">
      <dsp:nvSpPr>
        <dsp:cNvPr id="0" name=""/>
        <dsp:cNvSpPr/>
      </dsp:nvSpPr>
      <dsp:spPr>
        <a:xfrm>
          <a:off x="650070" y="2507376"/>
          <a:ext cx="5402013" cy="1764729"/>
        </a:xfrm>
        <a:prstGeom prst="rect">
          <a:avLst/>
        </a:prstGeom>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cap="flat" cmpd="sng" algn="ctr">
          <a:solidFill>
            <a:schemeClr val="lt1">
              <a:hueOff val="0"/>
              <a:satOff val="0"/>
              <a:lumOff val="0"/>
              <a:alphaOff val="0"/>
            </a:schemeClr>
          </a:solidFill>
          <a:prstDash val="solid"/>
          <a:miter lim="800000"/>
        </a:ln>
        <a:effectLst>
          <a:softEdge rad="76200"/>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s-ES" sz="5400" b="1" kern="1200" dirty="0">
              <a:solidFill>
                <a:schemeClr val="accent3">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Estar centrados en Dios</a:t>
          </a:r>
          <a:endParaRPr lang="es-ES" sz="5400" kern="1200" dirty="0">
            <a:solidFill>
              <a:schemeClr val="accent3">
                <a:lumMod val="50000"/>
              </a:schemeClr>
            </a:solidFill>
            <a:latin typeface="Bradley Hand ITC" panose="03070402050302030203" pitchFamily="66" charset="0"/>
          </a:endParaRPr>
        </a:p>
      </dsp:txBody>
      <dsp:txXfrm>
        <a:off x="650070" y="2507376"/>
        <a:ext cx="5402013" cy="1764729"/>
      </dsp:txXfrm>
    </dsp:sp>
    <dsp:sp modelId="{F5E584CD-848D-49A3-8891-6F8F41AB45F9}">
      <dsp:nvSpPr>
        <dsp:cNvPr id="0" name=""/>
        <dsp:cNvSpPr/>
      </dsp:nvSpPr>
      <dsp:spPr>
        <a:xfrm>
          <a:off x="6793270" y="2507376"/>
          <a:ext cx="3529458" cy="1764729"/>
        </a:xfrm>
        <a:prstGeom prst="rect">
          <a:avLst/>
        </a:prstGeom>
        <a:gradFill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cap="flat" cmpd="sng" algn="ctr">
          <a:solidFill>
            <a:schemeClr val="lt1">
              <a:hueOff val="0"/>
              <a:satOff val="0"/>
              <a:lumOff val="0"/>
              <a:alphaOff val="0"/>
            </a:schemeClr>
          </a:solidFill>
          <a:prstDash val="solid"/>
          <a:miter lim="800000"/>
        </a:ln>
        <a:effectLst>
          <a:softEdge rad="228600"/>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b="1" kern="1200" dirty="0">
              <a:solidFill>
                <a:schemeClr val="accent3">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Estar dispuestos a sufrir</a:t>
          </a:r>
          <a:r>
            <a:rPr lang="es-ES" sz="4000" kern="1200" dirty="0">
              <a:solidFill>
                <a:schemeClr val="accent3">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sz="4000" kern="1200" dirty="0">
            <a:solidFill>
              <a:schemeClr val="accent3">
                <a:lumMod val="50000"/>
              </a:schemeClr>
            </a:solidFill>
            <a:latin typeface="Bradley Hand ITC" panose="03070402050302030203" pitchFamily="66" charset="0"/>
          </a:endParaRPr>
        </a:p>
      </dsp:txBody>
      <dsp:txXfrm>
        <a:off x="6793270" y="2507376"/>
        <a:ext cx="3529458" cy="17647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796DF4A1-647D-45ED-4039-DB1F96860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pt-PT"/>
          </a:p>
        </p:txBody>
      </p:sp>
      <p:sp>
        <p:nvSpPr>
          <p:cNvPr id="3" name="Marcador de Posição da Data 2">
            <a:extLst>
              <a:ext uri="{FF2B5EF4-FFF2-40B4-BE49-F238E27FC236}">
                <a16:creationId xmlns:a16="http://schemas.microsoft.com/office/drawing/2014/main" id="{B45B069F-A8F2-8387-8C92-A2E5464B75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US" sz="1200"/>
            </a:lvl1pPr>
          </a:lstStyle>
          <a:p>
            <a:pPr rtl="0"/>
            <a:fld id="{A0B07896-4E68-40C4-A473-621EDD30C0DF}" type="datetime1">
              <a:rPr lang="pt-PT" smtClean="0"/>
              <a:t>09/07/2025</a:t>
            </a:fld>
            <a:endParaRPr lang="pt-PT" dirty="0"/>
          </a:p>
        </p:txBody>
      </p:sp>
      <p:sp>
        <p:nvSpPr>
          <p:cNvPr id="4" name="Marcador de Posição do Rodapé 3">
            <a:extLst>
              <a:ext uri="{FF2B5EF4-FFF2-40B4-BE49-F238E27FC236}">
                <a16:creationId xmlns:a16="http://schemas.microsoft.com/office/drawing/2014/main" id="{3510553D-995D-EFE2-4EAC-170D76D06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US" sz="1200"/>
            </a:lvl1pPr>
          </a:lstStyle>
          <a:p>
            <a:pPr rtl="0"/>
            <a:endParaRPr lang="pt-PT"/>
          </a:p>
        </p:txBody>
      </p:sp>
      <p:sp>
        <p:nvSpPr>
          <p:cNvPr id="5" name="Marcador de Posição do Número do Diapositivo 4">
            <a:extLst>
              <a:ext uri="{FF2B5EF4-FFF2-40B4-BE49-F238E27FC236}">
                <a16:creationId xmlns:a16="http://schemas.microsoft.com/office/drawing/2014/main" id="{203C3C56-8BAD-E984-BB24-4EA71CA2EB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44AAF311-A558-444C-927C-8328B655F972}" type="slidenum">
              <a:rPr lang="pt-PT" smtClean="0"/>
              <a:t>‹Nº›</a:t>
            </a:fld>
            <a:endParaRPr lang="pt-PT"/>
          </a:p>
        </p:txBody>
      </p:sp>
    </p:spTree>
    <p:extLst>
      <p:ext uri="{BB962C8B-B14F-4D97-AF65-F5344CB8AC3E}">
        <p14:creationId xmlns:p14="http://schemas.microsoft.com/office/powerpoint/2010/main" val="251321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US" sz="1200"/>
            </a:lvl1pPr>
          </a:lstStyle>
          <a:p>
            <a:pPr rtl="0"/>
            <a:endParaRPr lang="pt-PT" noProof="0"/>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US" sz="1200"/>
            </a:lvl1pPr>
          </a:lstStyle>
          <a:p>
            <a:fld id="{D3826332-4C9A-49A1-A926-9D9F2ABF3282}" type="datetime1">
              <a:rPr lang="pt-PT" smtClean="0"/>
              <a:pPr/>
              <a:t>09/07/2025</a:t>
            </a:fld>
            <a:endParaRPr lang="pt-PT" dirty="0"/>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US"/>
            </a:defPPr>
          </a:lstStyle>
          <a:p>
            <a:pPr rtl="0"/>
            <a:endParaRPr lang="pt-PT" noProof="0"/>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US"/>
            </a:def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US" sz="1200"/>
            </a:lvl1pPr>
          </a:lstStyle>
          <a:p>
            <a:pPr rtl="0"/>
            <a:fld id="{821E5FCA-B2DD-C941-A2C1-638939433487}" type="slidenum">
              <a:rPr lang="pt-PT" noProof="0" smtClean="0"/>
              <a:t>‹Nº›</a:t>
            </a:fld>
            <a:endParaRPr lang="pt-PT" noProof="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kern="1200">
        <a:solidFill>
          <a:schemeClr val="tx1"/>
        </a:solidFill>
        <a:latin typeface="+mn-lt"/>
        <a:ea typeface="+mn-ea"/>
        <a:cs typeface="+mn-cs"/>
      </a:defRPr>
    </a:lvl1pPr>
    <a:lvl2pPr marL="457200" algn="l" defTabSz="914400" rtl="0" eaLnBrk="1" latinLnBrk="0" hangingPunct="1">
      <a:defRPr lang="en-US" sz="1200" kern="1200">
        <a:solidFill>
          <a:schemeClr val="tx1"/>
        </a:solidFill>
        <a:latin typeface="+mn-lt"/>
        <a:ea typeface="+mn-ea"/>
        <a:cs typeface="+mn-cs"/>
      </a:defRPr>
    </a:lvl2pPr>
    <a:lvl3pPr marL="914400" algn="l" defTabSz="914400" rtl="0" eaLnBrk="1" latinLnBrk="0" hangingPunct="1">
      <a:defRPr lang="en-US" sz="1200" kern="1200">
        <a:solidFill>
          <a:schemeClr val="tx1"/>
        </a:solidFill>
        <a:latin typeface="+mn-lt"/>
        <a:ea typeface="+mn-ea"/>
        <a:cs typeface="+mn-cs"/>
      </a:defRPr>
    </a:lvl3pPr>
    <a:lvl4pPr marL="1371600" algn="l" defTabSz="914400" rtl="0" eaLnBrk="1" latinLnBrk="0" hangingPunct="1">
      <a:defRPr lang="en-US" sz="1200" kern="1200">
        <a:solidFill>
          <a:schemeClr val="tx1"/>
        </a:solidFill>
        <a:latin typeface="+mn-lt"/>
        <a:ea typeface="+mn-ea"/>
        <a:cs typeface="+mn-cs"/>
      </a:defRPr>
    </a:lvl4pPr>
    <a:lvl5pPr marL="1828800" algn="l" defTabSz="914400" rtl="0" eaLnBrk="1" latinLnBrk="0" hangingPunct="1">
      <a:defRPr lang="en-US" sz="1200" kern="1200">
        <a:solidFill>
          <a:schemeClr val="tx1"/>
        </a:solidFill>
        <a:latin typeface="+mn-lt"/>
        <a:ea typeface="+mn-ea"/>
        <a:cs typeface="+mn-cs"/>
      </a:defRPr>
    </a:lvl5pPr>
    <a:lvl6pPr marL="2286000" algn="l" defTabSz="914400" rtl="0" eaLnBrk="1" latinLnBrk="0" hangingPunct="1">
      <a:defRPr lang="en-US" sz="1200" kern="1200">
        <a:solidFill>
          <a:schemeClr val="tx1"/>
        </a:solidFill>
        <a:latin typeface="+mn-lt"/>
        <a:ea typeface="+mn-ea"/>
        <a:cs typeface="+mn-cs"/>
      </a:defRPr>
    </a:lvl6pPr>
    <a:lvl7pPr marL="2743200" algn="l" defTabSz="914400" rtl="0" eaLnBrk="1" latinLnBrk="0" hangingPunct="1">
      <a:defRPr lang="en-US" sz="1200" kern="1200">
        <a:solidFill>
          <a:schemeClr val="tx1"/>
        </a:solidFill>
        <a:latin typeface="+mn-lt"/>
        <a:ea typeface="+mn-ea"/>
        <a:cs typeface="+mn-cs"/>
      </a:defRPr>
    </a:lvl7pPr>
    <a:lvl8pPr marL="3200400" algn="l" defTabSz="914400" rtl="0" eaLnBrk="1" latinLnBrk="0" hangingPunct="1">
      <a:defRPr lang="en-US" sz="1200" kern="1200">
        <a:solidFill>
          <a:schemeClr val="tx1"/>
        </a:solidFill>
        <a:latin typeface="+mn-lt"/>
        <a:ea typeface="+mn-ea"/>
        <a:cs typeface="+mn-cs"/>
      </a:defRPr>
    </a:lvl8pPr>
    <a:lvl9pPr marL="3657600" algn="l" defTabSz="914400" rtl="0" eaLnBrk="1" latinLnBrk="0" hangingPunct="1">
      <a:defRPr lang="en-U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a:t>
            </a:fld>
            <a:endParaRPr lang="pt-PT"/>
          </a:p>
        </p:txBody>
      </p:sp>
    </p:spTree>
    <p:extLst>
      <p:ext uri="{BB962C8B-B14F-4D97-AF65-F5344CB8AC3E}">
        <p14:creationId xmlns:p14="http://schemas.microsoft.com/office/powerpoint/2010/main" val="288200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9076-218E-E6CF-BAAB-0585B78A80F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75E7216-2D06-8BEF-4BC7-0F7292596D4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776DC5F8-B1E5-0AFE-F7C6-817B282706C8}"/>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53F69E6F-DB41-7966-5734-9649750786C3}"/>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16</a:t>
            </a:fld>
            <a:endParaRPr lang="pt-PT"/>
          </a:p>
        </p:txBody>
      </p:sp>
    </p:spTree>
    <p:extLst>
      <p:ext uri="{BB962C8B-B14F-4D97-AF65-F5344CB8AC3E}">
        <p14:creationId xmlns:p14="http://schemas.microsoft.com/office/powerpoint/2010/main" val="118761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17</a:t>
            </a:fld>
            <a:endParaRPr lang="pt-PT"/>
          </a:p>
        </p:txBody>
      </p:sp>
    </p:spTree>
    <p:extLst>
      <p:ext uri="{BB962C8B-B14F-4D97-AF65-F5344CB8AC3E}">
        <p14:creationId xmlns:p14="http://schemas.microsoft.com/office/powerpoint/2010/main" val="401449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ED24-2711-79DF-4FF7-5A0509DC3AC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A961F03-4168-3142-ED2A-879EF30A5A1B}"/>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BEBBA61F-C730-4CD2-E590-6CEB51718D66}"/>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2E58050B-8022-0693-A5CB-F2B4A239C2A4}"/>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20</a:t>
            </a:fld>
            <a:endParaRPr lang="pt-PT"/>
          </a:p>
        </p:txBody>
      </p:sp>
    </p:spTree>
    <p:extLst>
      <p:ext uri="{BB962C8B-B14F-4D97-AF65-F5344CB8AC3E}">
        <p14:creationId xmlns:p14="http://schemas.microsoft.com/office/powerpoint/2010/main" val="167351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CE61-3D63-82A5-9B32-82AE3AC6E4CA}"/>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3D9B2EC-40B9-0870-9668-4357E66CBA8E}"/>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61974EC-5868-B059-35FA-F6F992DD50BD}"/>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B02D7B0F-3C07-2302-257F-D11676280E58}"/>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23</a:t>
            </a:fld>
            <a:endParaRPr lang="pt-PT"/>
          </a:p>
        </p:txBody>
      </p:sp>
    </p:spTree>
    <p:extLst>
      <p:ext uri="{BB962C8B-B14F-4D97-AF65-F5344CB8AC3E}">
        <p14:creationId xmlns:p14="http://schemas.microsoft.com/office/powerpoint/2010/main" val="211907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E2FA3-D3F4-4DE0-35C0-93E7632AAD3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BBBB10A-B6F3-5AAE-55C0-5BF26670C72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9C8A5630-A825-ACD9-4D9F-52596FEEB917}"/>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F7F3A03D-B740-4C48-BFC6-9EA53E8B9AE7}"/>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25</a:t>
            </a:fld>
            <a:endParaRPr lang="pt-PT"/>
          </a:p>
        </p:txBody>
      </p:sp>
    </p:spTree>
    <p:extLst>
      <p:ext uri="{BB962C8B-B14F-4D97-AF65-F5344CB8AC3E}">
        <p14:creationId xmlns:p14="http://schemas.microsoft.com/office/powerpoint/2010/main" val="146042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B77E-3DC4-5C73-9BDD-67A705786A80}"/>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EC586D3-A3B8-4216-3980-BBBF7BE6E5B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EF108BE-7B0A-6A4D-2339-F23FB208CD97}"/>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9778C050-C928-A94E-0FBB-9B0061AD2D0E}"/>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30</a:t>
            </a:fld>
            <a:endParaRPr lang="pt-PT"/>
          </a:p>
        </p:txBody>
      </p:sp>
    </p:spTree>
    <p:extLst>
      <p:ext uri="{BB962C8B-B14F-4D97-AF65-F5344CB8AC3E}">
        <p14:creationId xmlns:p14="http://schemas.microsoft.com/office/powerpoint/2010/main" val="144901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9C3B8-B30F-3052-837F-651391ED7B07}"/>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121EAEC-B7DC-3420-7AB0-224E304F60A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B61980E4-8846-B42A-A630-6BBF90BCD727}"/>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49C53AD7-EF71-6A0C-A700-F9045C19B578}"/>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35</a:t>
            </a:fld>
            <a:endParaRPr lang="pt-PT"/>
          </a:p>
        </p:txBody>
      </p:sp>
    </p:spTree>
    <p:extLst>
      <p:ext uri="{BB962C8B-B14F-4D97-AF65-F5344CB8AC3E}">
        <p14:creationId xmlns:p14="http://schemas.microsoft.com/office/powerpoint/2010/main" val="3394613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C6C4-A489-63E0-F2FA-71C26A8983C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0883CC0C-A027-7789-7892-6AC81F321C50}"/>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9C5A3FD-2993-070A-8B63-BFEC9F448436}"/>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974DB35F-AA01-FA06-2B47-7694CB85235C}"/>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36</a:t>
            </a:fld>
            <a:endParaRPr lang="pt-PT"/>
          </a:p>
        </p:txBody>
      </p:sp>
    </p:spTree>
    <p:extLst>
      <p:ext uri="{BB962C8B-B14F-4D97-AF65-F5344CB8AC3E}">
        <p14:creationId xmlns:p14="http://schemas.microsoft.com/office/powerpoint/2010/main" val="194021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692A-9125-AE11-E8D0-BD3FAB1D094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96DCAEF1-8BCC-A5AB-88BA-A6B5721D876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9518195-497A-A5A9-2BA7-CF3610EA9D6D}"/>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55385FCB-BD9D-CAD6-61D1-323B03A996B4}"/>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37</a:t>
            </a:fld>
            <a:endParaRPr lang="pt-PT"/>
          </a:p>
        </p:txBody>
      </p:sp>
    </p:spTree>
    <p:extLst>
      <p:ext uri="{BB962C8B-B14F-4D97-AF65-F5344CB8AC3E}">
        <p14:creationId xmlns:p14="http://schemas.microsoft.com/office/powerpoint/2010/main" val="321290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3A2F3-0EFD-7F71-A757-711181506D3A}"/>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CEF992B-86A8-CAF0-BDC1-EDC77C86764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AB62827-2985-11C3-A13B-9CC14B4CD952}"/>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1A379732-C1A2-C4B9-2523-4B1ECA2D012F}"/>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40</a:t>
            </a:fld>
            <a:endParaRPr lang="pt-PT"/>
          </a:p>
        </p:txBody>
      </p:sp>
    </p:spTree>
    <p:extLst>
      <p:ext uri="{BB962C8B-B14F-4D97-AF65-F5344CB8AC3E}">
        <p14:creationId xmlns:p14="http://schemas.microsoft.com/office/powerpoint/2010/main" val="391495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2</a:t>
            </a:fld>
            <a:endParaRPr lang="pt-PT"/>
          </a:p>
        </p:txBody>
      </p:sp>
    </p:spTree>
    <p:extLst>
      <p:ext uri="{BB962C8B-B14F-4D97-AF65-F5344CB8AC3E}">
        <p14:creationId xmlns:p14="http://schemas.microsoft.com/office/powerpoint/2010/main" val="1715639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EA31-0982-8C72-29ED-C21E8B9624E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396E1AA-128C-0397-DE2E-CCDC618FCCDE}"/>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3AF0317-83D4-36FC-763A-98C65F749E4E}"/>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EFE82322-AA59-90F5-B20B-F64C68FB7203}"/>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44</a:t>
            </a:fld>
            <a:endParaRPr lang="pt-PT"/>
          </a:p>
        </p:txBody>
      </p:sp>
    </p:spTree>
    <p:extLst>
      <p:ext uri="{BB962C8B-B14F-4D97-AF65-F5344CB8AC3E}">
        <p14:creationId xmlns:p14="http://schemas.microsoft.com/office/powerpoint/2010/main" val="3475380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61FEE-3447-D8A4-2DC6-8C8FC52785B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D78164F-69F0-FC42-E2A0-A0D6ADA38DB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FEBFC09-BDDF-2C73-1E65-E7B2862D4D1F}"/>
              </a:ext>
            </a:extLst>
          </p:cNvPr>
          <p:cNvSpPr>
            <a:spLocks noGrp="1"/>
          </p:cNvSpPr>
          <p:nvPr>
            <p:ph type="body" idx="1"/>
          </p:nvPr>
        </p:nvSpPr>
        <p:spPr/>
        <p:txBody>
          <a:bodyPr rtlCol="0"/>
          <a:lstStyle>
            <a:defPPr>
              <a:defRPr lang="en-US"/>
            </a:defPPr>
          </a:lstStyle>
          <a:p>
            <a:pPr rtl="0"/>
            <a:endParaRPr lang="pt-PT" dirty="0"/>
          </a:p>
        </p:txBody>
      </p:sp>
      <p:sp>
        <p:nvSpPr>
          <p:cNvPr id="4" name="Marcador de Posição do Número do Diapositivo 3">
            <a:extLst>
              <a:ext uri="{FF2B5EF4-FFF2-40B4-BE49-F238E27FC236}">
                <a16:creationId xmlns:a16="http://schemas.microsoft.com/office/drawing/2014/main" id="{A6C2C98A-FF86-CBFD-C056-126C5A4ED82E}"/>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47</a:t>
            </a:fld>
            <a:endParaRPr lang="pt-PT"/>
          </a:p>
        </p:txBody>
      </p:sp>
    </p:spTree>
    <p:extLst>
      <p:ext uri="{BB962C8B-B14F-4D97-AF65-F5344CB8AC3E}">
        <p14:creationId xmlns:p14="http://schemas.microsoft.com/office/powerpoint/2010/main" val="423917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2B65-32F2-262E-0DF6-583CE1C3CFF4}"/>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918F393-DD25-8CF2-F427-E16C844A18E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5C8369C-7E9F-01BD-B059-FADD45706B28}"/>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FF606E03-0C1D-F1C9-F8F1-DAD0DF006949}"/>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48</a:t>
            </a:fld>
            <a:endParaRPr lang="pt-PT"/>
          </a:p>
        </p:txBody>
      </p:sp>
    </p:spTree>
    <p:extLst>
      <p:ext uri="{BB962C8B-B14F-4D97-AF65-F5344CB8AC3E}">
        <p14:creationId xmlns:p14="http://schemas.microsoft.com/office/powerpoint/2010/main" val="2988512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51</a:t>
            </a:fld>
            <a:endParaRPr lang="pt-PT"/>
          </a:p>
        </p:txBody>
      </p:sp>
    </p:spTree>
    <p:extLst>
      <p:ext uri="{BB962C8B-B14F-4D97-AF65-F5344CB8AC3E}">
        <p14:creationId xmlns:p14="http://schemas.microsoft.com/office/powerpoint/2010/main" val="1851414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2AC3-34C9-5C16-11D4-69D7639120A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D971E13-CB36-34FF-848E-23EF4FFD502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A0D3F6A-5FF8-18FF-0B10-F9EF8CD5B8BB}"/>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69B549B9-BE68-CC58-B397-20D0E90B7B34}"/>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52</a:t>
            </a:fld>
            <a:endParaRPr lang="pt-PT"/>
          </a:p>
        </p:txBody>
      </p:sp>
    </p:spTree>
    <p:extLst>
      <p:ext uri="{BB962C8B-B14F-4D97-AF65-F5344CB8AC3E}">
        <p14:creationId xmlns:p14="http://schemas.microsoft.com/office/powerpoint/2010/main" val="1338200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54</a:t>
            </a:fld>
            <a:endParaRPr lang="pt-PT"/>
          </a:p>
        </p:txBody>
      </p:sp>
    </p:spTree>
    <p:extLst>
      <p:ext uri="{BB962C8B-B14F-4D97-AF65-F5344CB8AC3E}">
        <p14:creationId xmlns:p14="http://schemas.microsoft.com/office/powerpoint/2010/main" val="130663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3</a:t>
            </a:fld>
            <a:endParaRPr lang="pt-PT"/>
          </a:p>
        </p:txBody>
      </p:sp>
    </p:spTree>
    <p:extLst>
      <p:ext uri="{BB962C8B-B14F-4D97-AF65-F5344CB8AC3E}">
        <p14:creationId xmlns:p14="http://schemas.microsoft.com/office/powerpoint/2010/main" val="30394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p:cNvSpPr>
            <a:spLocks noGrp="1"/>
          </p:cNvSpPr>
          <p:nvPr>
            <p:ph type="sldNum" sz="quarter" idx="5"/>
          </p:nvPr>
        </p:nvSpPr>
        <p:spPr/>
        <p:txBody>
          <a:bodyPr rtlCol="0"/>
          <a:lstStyle>
            <a:defPPr>
              <a:defRPr lang="en-US"/>
            </a:defPPr>
          </a:lstStyle>
          <a:p>
            <a:pPr rtl="0"/>
            <a:fld id="{821E5FCA-B2DD-C941-A2C1-638939433487}" type="slidenum">
              <a:rPr lang="pt-PT" smtClean="0"/>
              <a:t>7</a:t>
            </a:fld>
            <a:endParaRPr lang="pt-PT"/>
          </a:p>
        </p:txBody>
      </p:sp>
    </p:spTree>
    <p:extLst>
      <p:ext uri="{BB962C8B-B14F-4D97-AF65-F5344CB8AC3E}">
        <p14:creationId xmlns:p14="http://schemas.microsoft.com/office/powerpoint/2010/main" val="261662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C219D-EC89-A5FA-A801-8364AD58FCA9}"/>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76AFB66-DB0D-D74E-7236-32A73BCFC75E}"/>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548336B-9373-F238-C21A-AEAA81EDBE3C}"/>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6261C8FC-B6FE-B405-12E4-4861AFADC26A}"/>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10</a:t>
            </a:fld>
            <a:endParaRPr lang="pt-PT"/>
          </a:p>
        </p:txBody>
      </p:sp>
    </p:spTree>
    <p:extLst>
      <p:ext uri="{BB962C8B-B14F-4D97-AF65-F5344CB8AC3E}">
        <p14:creationId xmlns:p14="http://schemas.microsoft.com/office/powerpoint/2010/main" val="100856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155A6-C6D2-4D98-366B-51F289C1B83A}"/>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BE9FE45-4585-2A8E-A4CB-4AF7BBD2518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2DBE69B-71E1-2A64-780B-BF4F92DC2B5A}"/>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DA9C3E7D-42FA-405F-42E8-38EAB60ABB13}"/>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11</a:t>
            </a:fld>
            <a:endParaRPr lang="pt-PT"/>
          </a:p>
        </p:txBody>
      </p:sp>
    </p:spTree>
    <p:extLst>
      <p:ext uri="{BB962C8B-B14F-4D97-AF65-F5344CB8AC3E}">
        <p14:creationId xmlns:p14="http://schemas.microsoft.com/office/powerpoint/2010/main" val="85022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9EF3-C67A-E9F8-3158-A2E7B89FB43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AAA0563-6554-0139-F3C2-D001E21FEF0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109FF0C-2C4A-CBAB-03A1-03A10FB45F5A}"/>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BA39B448-824D-2BBE-DB71-C651DFBAEA74}"/>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13</a:t>
            </a:fld>
            <a:endParaRPr lang="pt-PT"/>
          </a:p>
        </p:txBody>
      </p:sp>
    </p:spTree>
    <p:extLst>
      <p:ext uri="{BB962C8B-B14F-4D97-AF65-F5344CB8AC3E}">
        <p14:creationId xmlns:p14="http://schemas.microsoft.com/office/powerpoint/2010/main" val="328976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202B9-7CC8-6675-13CC-C298045CEE1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7B1C8D4-A4E1-76D1-7428-6DEE2964A89B}"/>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BEDD6DF-DEF7-8ADC-C8E5-17625DA41FCA}"/>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395B2D37-0B0B-FB9E-25F6-1520CB7DECCD}"/>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14</a:t>
            </a:fld>
            <a:endParaRPr lang="pt-PT"/>
          </a:p>
        </p:txBody>
      </p:sp>
    </p:spTree>
    <p:extLst>
      <p:ext uri="{BB962C8B-B14F-4D97-AF65-F5344CB8AC3E}">
        <p14:creationId xmlns:p14="http://schemas.microsoft.com/office/powerpoint/2010/main" val="74722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08772-B81A-D616-EAED-9F01A596F9F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B44FD64-D79B-B59C-8A6F-EF6F44D7280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75EAEA9-FAED-E1C5-790C-97A3EFC5683E}"/>
              </a:ext>
            </a:extLst>
          </p:cNvPr>
          <p:cNvSpPr>
            <a:spLocks noGrp="1"/>
          </p:cNvSpPr>
          <p:nvPr>
            <p:ph type="body" idx="1"/>
          </p:nvPr>
        </p:nvSpPr>
        <p:spPr/>
        <p:txBody>
          <a:bodyPr rtlCol="0"/>
          <a:lstStyle>
            <a:defPPr>
              <a:defRPr lang="en-US"/>
            </a:defPPr>
          </a:lstStyle>
          <a:p>
            <a:pPr rtl="0"/>
            <a:endParaRPr lang="pt-PT"/>
          </a:p>
        </p:txBody>
      </p:sp>
      <p:sp>
        <p:nvSpPr>
          <p:cNvPr id="4" name="Marcador de Posição do Número do Diapositivo 3">
            <a:extLst>
              <a:ext uri="{FF2B5EF4-FFF2-40B4-BE49-F238E27FC236}">
                <a16:creationId xmlns:a16="http://schemas.microsoft.com/office/drawing/2014/main" id="{5D17CFF8-ECCA-AA00-C05C-F7022E6A4D5F}"/>
              </a:ext>
            </a:extLst>
          </p:cNvPr>
          <p:cNvSpPr>
            <a:spLocks noGrp="1"/>
          </p:cNvSpPr>
          <p:nvPr>
            <p:ph type="sldNum" sz="quarter" idx="5"/>
          </p:nvPr>
        </p:nvSpPr>
        <p:spPr/>
        <p:txBody>
          <a:bodyPr rtlCol="0"/>
          <a:lstStyle>
            <a:defPPr>
              <a:defRPr lang="en-US"/>
            </a:defPPr>
          </a:lstStyle>
          <a:p>
            <a:pPr rtl="0"/>
            <a:fld id="{821E5FCA-B2DD-C941-A2C1-638939433487}" type="slidenum">
              <a:rPr lang="pt-PT" smtClean="0"/>
              <a:t>15</a:t>
            </a:fld>
            <a:endParaRPr lang="pt-PT"/>
          </a:p>
        </p:txBody>
      </p:sp>
    </p:spTree>
    <p:extLst>
      <p:ext uri="{BB962C8B-B14F-4D97-AF65-F5344CB8AC3E}">
        <p14:creationId xmlns:p14="http://schemas.microsoft.com/office/powerpoint/2010/main" val="93872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rtlCol="0" anchor="t">
            <a:noAutofit/>
          </a:bodyPr>
          <a:lstStyle>
            <a:lvl1pPr algn="l">
              <a:defRPr lang="en-US" sz="9600" spc="300" baseline="0">
                <a:ln w="28575">
                  <a:solidFill>
                    <a:schemeClr val="tx1"/>
                  </a:solidFill>
                </a:ln>
                <a:noFill/>
              </a:defRPr>
            </a:lvl1pPr>
          </a:lstStyle>
          <a:p>
            <a:pPr rtl="0"/>
            <a:r>
              <a:rPr lang="pt-PT" noProof="0"/>
              <a:t>CLIQUE PARA EDITAR O ESTILO DO TÍTULO DO MODELO GLOBAL</a:t>
            </a:r>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078992" y="4901184"/>
            <a:ext cx="10040112" cy="1280160"/>
          </a:xfrm>
        </p:spPr>
        <p:txBody>
          <a:bodyPr rtlCol="0"/>
          <a:lstStyle>
            <a:lvl1pPr marL="0" indent="0" algn="l">
              <a:buNone/>
              <a:defRPr lang="en-US" sz="2400" b="1" baseline="0">
                <a:latin typeface="+mn-lt"/>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pt-PT" noProof="0"/>
              <a:t>Clique para editar o estilo do subtítulo do Modelo Global</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nas">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Imagem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3127248"/>
            <a:ext cx="2029968" cy="2514600"/>
          </a:xfrm>
          <a:solidFill>
            <a:schemeClr val="accent6">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5" name="Marcador de Posição do Texto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2843784"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6" name="Marcador de Posição de Conteúdo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2843784" y="3127248"/>
            <a:ext cx="2029968" cy="2514600"/>
          </a:xfrm>
          <a:solidFill>
            <a:schemeClr val="accent5">
              <a:alpha val="3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7" name="Marcador de Posição do Texto 4">
            <a:extLst>
              <a:ext uri="{FF2B5EF4-FFF2-40B4-BE49-F238E27FC236}">
                <a16:creationId xmlns:a16="http://schemas.microsoft.com/office/drawing/2014/main" id="{9A48939F-0CF9-9CBD-F606-7A4850B910A1}"/>
              </a:ext>
            </a:extLst>
          </p:cNvPr>
          <p:cNvSpPr>
            <a:spLocks noGrp="1"/>
          </p:cNvSpPr>
          <p:nvPr>
            <p:ph type="body" sz="quarter" idx="13" hasCustomPrompt="1"/>
          </p:nvPr>
        </p:nvSpPr>
        <p:spPr>
          <a:xfrm>
            <a:off x="5084064"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13" name="Marcador de Posição de Conteúdo 5">
            <a:extLst>
              <a:ext uri="{FF2B5EF4-FFF2-40B4-BE49-F238E27FC236}">
                <a16:creationId xmlns:a16="http://schemas.microsoft.com/office/drawing/2014/main" id="{693BC756-2B97-9751-B879-03B6F1C405C3}"/>
              </a:ext>
            </a:extLst>
          </p:cNvPr>
          <p:cNvSpPr>
            <a:spLocks noGrp="1"/>
          </p:cNvSpPr>
          <p:nvPr>
            <p:ph sz="quarter" idx="14" hasCustomPrompt="1"/>
          </p:nvPr>
        </p:nvSpPr>
        <p:spPr>
          <a:xfrm>
            <a:off x="5084064" y="3127248"/>
            <a:ext cx="2029968"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20" name="Marcador de Posição do Texto 4">
            <a:extLst>
              <a:ext uri="{FF2B5EF4-FFF2-40B4-BE49-F238E27FC236}">
                <a16:creationId xmlns:a16="http://schemas.microsoft.com/office/drawing/2014/main" id="{843F725B-A33F-7FB2-E5C4-96EA154660E9}"/>
              </a:ext>
            </a:extLst>
          </p:cNvPr>
          <p:cNvSpPr>
            <a:spLocks noGrp="1"/>
          </p:cNvSpPr>
          <p:nvPr>
            <p:ph type="body" sz="quarter" idx="15" hasCustomPrompt="1"/>
          </p:nvPr>
        </p:nvSpPr>
        <p:spPr>
          <a:xfrm>
            <a:off x="7315200"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21" name="Marcador de Posição de Conteúdo 5">
            <a:extLst>
              <a:ext uri="{FF2B5EF4-FFF2-40B4-BE49-F238E27FC236}">
                <a16:creationId xmlns:a16="http://schemas.microsoft.com/office/drawing/2014/main" id="{D9DD0DA7-5A1E-5312-178F-13561EF7C233}"/>
              </a:ext>
            </a:extLst>
          </p:cNvPr>
          <p:cNvSpPr>
            <a:spLocks noGrp="1"/>
          </p:cNvSpPr>
          <p:nvPr>
            <p:ph sz="quarter" idx="16" hasCustomPrompt="1"/>
          </p:nvPr>
        </p:nvSpPr>
        <p:spPr>
          <a:xfrm>
            <a:off x="7315200" y="3127248"/>
            <a:ext cx="2029968" cy="2514600"/>
          </a:xfrm>
          <a:solidFill>
            <a:schemeClr val="accent1">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22" name="Marcador de Posição do Texto 4">
            <a:extLst>
              <a:ext uri="{FF2B5EF4-FFF2-40B4-BE49-F238E27FC236}">
                <a16:creationId xmlns:a16="http://schemas.microsoft.com/office/drawing/2014/main" id="{5FBC3880-98AC-466C-7AD1-FDC8B3958705}"/>
              </a:ext>
            </a:extLst>
          </p:cNvPr>
          <p:cNvSpPr>
            <a:spLocks noGrp="1"/>
          </p:cNvSpPr>
          <p:nvPr>
            <p:ph type="body" sz="quarter" idx="17" hasCustomPrompt="1"/>
          </p:nvPr>
        </p:nvSpPr>
        <p:spPr>
          <a:xfrm>
            <a:off x="9546336" y="2438400"/>
            <a:ext cx="2029968" cy="530352"/>
          </a:xfrm>
          <a:solidFill>
            <a:schemeClr val="tx1"/>
          </a:solidFill>
        </p:spPr>
        <p:txBody>
          <a:bodyPr rtlCol="0" anchor="ctr"/>
          <a:lstStyle>
            <a:lvl1pPr marL="0" indent="0" algn="ctr">
              <a:lnSpc>
                <a:spcPct val="100000"/>
              </a:lnSpc>
              <a:spcBef>
                <a:spcPts val="1000"/>
              </a:spcBef>
              <a:buNone/>
              <a:defRPr lang="en-US" sz="2000" b="1" cap="all" spc="200" baseline="0">
                <a:solidFill>
                  <a:schemeClr val="bg1"/>
                </a:solidFill>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23" name="Marcador de Posição de Conteúdo 5">
            <a:extLst>
              <a:ext uri="{FF2B5EF4-FFF2-40B4-BE49-F238E27FC236}">
                <a16:creationId xmlns:a16="http://schemas.microsoft.com/office/drawing/2014/main" id="{24965100-8EF5-0264-CEE5-BD5BF1901635}"/>
              </a:ext>
            </a:extLst>
          </p:cNvPr>
          <p:cNvSpPr>
            <a:spLocks noGrp="1"/>
          </p:cNvSpPr>
          <p:nvPr>
            <p:ph sz="quarter" idx="18" hasCustomPrompt="1"/>
          </p:nvPr>
        </p:nvSpPr>
        <p:spPr>
          <a:xfrm>
            <a:off x="9546336" y="3127248"/>
            <a:ext cx="2029968" cy="2514600"/>
          </a:xfrm>
          <a:solidFill>
            <a:schemeClr val="accent4">
              <a:lumMod val="20000"/>
              <a:lumOff val="80000"/>
              <a:alpha val="50000"/>
            </a:schemeClr>
          </a:solidFill>
          <a:ln>
            <a:solidFill>
              <a:schemeClr val="tx1"/>
            </a:solidFill>
          </a:ln>
        </p:spPr>
        <p:txBody>
          <a:bodyPr tIns="182880" bIns="91440" rtlCol="0"/>
          <a:lstStyle>
            <a:lvl1pPr marL="0" indent="0">
              <a:lnSpc>
                <a:spcPct val="100000"/>
              </a:lnSpc>
              <a:spcBef>
                <a:spcPts val="0"/>
              </a:spcBef>
              <a:buNone/>
              <a:defRPr lang="en-US" sz="1600" spc="100" baseline="0"/>
            </a:lvl1pPr>
            <a:lvl2pPr marL="228600">
              <a:lnSpc>
                <a:spcPct val="100000"/>
              </a:lnSpc>
              <a:spcBef>
                <a:spcPts val="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ha cronológica">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4" name="Marcador de Posição do Texto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1" name="Marcador de Posição do Texto 40">
            <a:extLst>
              <a:ext uri="{FF2B5EF4-FFF2-40B4-BE49-F238E27FC236}">
                <a16:creationId xmlns:a16="http://schemas.microsoft.com/office/drawing/2014/main" id="{47BABAF8-5220-1E24-CE43-927FCCA269AE}"/>
              </a:ext>
            </a:extLst>
          </p:cNvPr>
          <p:cNvSpPr>
            <a:spLocks noGrp="1"/>
          </p:cNvSpPr>
          <p:nvPr>
            <p:ph type="body" sz="quarter" idx="18" hasCustomPrompt="1"/>
          </p:nvPr>
        </p:nvSpPr>
        <p:spPr>
          <a:xfrm>
            <a:off x="1146218" y="2432434"/>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8" name="Marcador de Posição do Texto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8" name="Marcador de Posição do Texto 40">
            <a:extLst>
              <a:ext uri="{FF2B5EF4-FFF2-40B4-BE49-F238E27FC236}">
                <a16:creationId xmlns:a16="http://schemas.microsoft.com/office/drawing/2014/main" id="{4C4BFA3E-7B57-DCDD-4EA6-16C64A3756BF}"/>
              </a:ext>
            </a:extLst>
          </p:cNvPr>
          <p:cNvSpPr>
            <a:spLocks noGrp="1"/>
          </p:cNvSpPr>
          <p:nvPr>
            <p:ph type="body" sz="quarter" idx="22" hasCustomPrompt="1"/>
          </p:nvPr>
        </p:nvSpPr>
        <p:spPr>
          <a:xfrm>
            <a:off x="3383307" y="3882136"/>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5" name="Marcador de Posição do Texto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4" name="Marcador de Posição do Texto 40">
            <a:extLst>
              <a:ext uri="{FF2B5EF4-FFF2-40B4-BE49-F238E27FC236}">
                <a16:creationId xmlns:a16="http://schemas.microsoft.com/office/drawing/2014/main" id="{25927394-D1A0-C084-C689-F7A4EEE924CB}"/>
              </a:ext>
            </a:extLst>
          </p:cNvPr>
          <p:cNvSpPr>
            <a:spLocks noGrp="1"/>
          </p:cNvSpPr>
          <p:nvPr>
            <p:ph type="body" sz="quarter" idx="19" hasCustomPrompt="1"/>
          </p:nvPr>
        </p:nvSpPr>
        <p:spPr>
          <a:xfrm>
            <a:off x="5589586" y="2432435"/>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9" name="Marcador de Posição do Texto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6" name="Marcador de Posição do Texto 40">
            <a:extLst>
              <a:ext uri="{FF2B5EF4-FFF2-40B4-BE49-F238E27FC236}">
                <a16:creationId xmlns:a16="http://schemas.microsoft.com/office/drawing/2014/main" id="{B322E7EB-0174-5A8C-5BE3-F501B5670FAD}"/>
              </a:ext>
            </a:extLst>
          </p:cNvPr>
          <p:cNvSpPr>
            <a:spLocks noGrp="1"/>
          </p:cNvSpPr>
          <p:nvPr>
            <p:ph type="body" sz="quarter" idx="21" hasCustomPrompt="1"/>
          </p:nvPr>
        </p:nvSpPr>
        <p:spPr>
          <a:xfrm>
            <a:off x="7827392" y="3882136"/>
            <a:ext cx="1644986"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36" name="Marcador de Posição do Texto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rtlCol="0" anchor="ctr"/>
          <a:lstStyle>
            <a:lvl1pPr marL="0" indent="0" algn="ctr">
              <a:lnSpc>
                <a:spcPct val="100000"/>
              </a:lnSpc>
              <a:spcBef>
                <a:spcPts val="0"/>
              </a:spcBef>
              <a:buNone/>
              <a:defRPr lang="en-US" sz="2000" b="1" cap="all" spc="200" baseline="0"/>
            </a:lvl1pPr>
          </a:lstStyle>
          <a:p>
            <a:pPr lvl="0" rtl="0"/>
            <a:r>
              <a:rPr lang="pt-PT" noProof="0"/>
              <a:t>MMM AAAA</a:t>
            </a:r>
          </a:p>
        </p:txBody>
      </p:sp>
      <p:sp>
        <p:nvSpPr>
          <p:cNvPr id="45" name="Marcador de Posição do Texto 40">
            <a:extLst>
              <a:ext uri="{FF2B5EF4-FFF2-40B4-BE49-F238E27FC236}">
                <a16:creationId xmlns:a16="http://schemas.microsoft.com/office/drawing/2014/main" id="{E6B7327B-EA3B-790D-AB08-0ED1D2FB401B}"/>
              </a:ext>
            </a:extLst>
          </p:cNvPr>
          <p:cNvSpPr>
            <a:spLocks noGrp="1"/>
          </p:cNvSpPr>
          <p:nvPr>
            <p:ph type="body" sz="quarter" idx="20" hasCustomPrompt="1"/>
          </p:nvPr>
        </p:nvSpPr>
        <p:spPr>
          <a:xfrm>
            <a:off x="10035230" y="2437196"/>
            <a:ext cx="1796654" cy="1783080"/>
          </a:xfrm>
        </p:spPr>
        <p:txBody>
          <a:bodyPr lIns="91440" tIns="0" rIns="0" bIns="0" rtlCol="0" anchor="ctr"/>
          <a:lstStyle>
            <a:lvl1pPr marL="0" indent="0">
              <a:lnSpc>
                <a:spcPct val="100000"/>
              </a:lnSpc>
              <a:spcBef>
                <a:spcPts val="0"/>
              </a:spcBef>
              <a:buNone/>
              <a:defRPr lang="en-US" sz="1600" spc="100" baseline="0"/>
            </a:lvl1pPr>
          </a:lstStyle>
          <a:p>
            <a:pPr lvl="0" rtl="0"/>
            <a:r>
              <a:rPr lang="pt-PT" noProof="0" dirty="0"/>
              <a:t>Clique para editar os Estilos de texto do modelo global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údo Duplo">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Imagem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5157787"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a:t>Clique para editar os estilos de texto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2871216"/>
            <a:ext cx="5157787" cy="3247462"/>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5" name="Marcador de Posição do Texto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400800" y="2438400"/>
            <a:ext cx="5183188"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a:t>Clique para editar os estilos de texto do Modelo Global</a:t>
            </a:r>
          </a:p>
        </p:txBody>
      </p:sp>
      <p:sp>
        <p:nvSpPr>
          <p:cNvPr id="6" name="Marcador de Posição de Conteúdo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400800" y="2871216"/>
            <a:ext cx="5183188" cy="3247462"/>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teúdo Três">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Imagem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12648" y="2438400"/>
            <a:ext cx="3419856"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8" y="2871216"/>
            <a:ext cx="3419856" cy="2925554"/>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5" name="Marcador de Posição do Texto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07408" y="2438400"/>
            <a:ext cx="3419856"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6" name="Marcador de Posição de Conteúdo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07408" y="2871216"/>
            <a:ext cx="3419856" cy="2925554"/>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7" name="Marcador de Posição do Texto 4">
            <a:extLst>
              <a:ext uri="{FF2B5EF4-FFF2-40B4-BE49-F238E27FC236}">
                <a16:creationId xmlns:a16="http://schemas.microsoft.com/office/drawing/2014/main" id="{9A48939F-0CF9-9CBD-F606-7A4850B910A1}"/>
              </a:ext>
            </a:extLst>
          </p:cNvPr>
          <p:cNvSpPr>
            <a:spLocks noGrp="1"/>
          </p:cNvSpPr>
          <p:nvPr>
            <p:ph type="body" sz="quarter" idx="13" hasCustomPrompt="1"/>
          </p:nvPr>
        </p:nvSpPr>
        <p:spPr>
          <a:xfrm>
            <a:off x="8183880" y="2438400"/>
            <a:ext cx="3419856" cy="365760"/>
          </a:xfrm>
        </p:spPr>
        <p:txBody>
          <a:bodyPr rtlCol="0" anchor="t"/>
          <a:lstStyle>
            <a:lvl1pPr marL="0" indent="0">
              <a:lnSpc>
                <a:spcPct val="100000"/>
              </a:lnSpc>
              <a:spcBef>
                <a:spcPts val="1000"/>
              </a:spcBef>
              <a:buNone/>
              <a:defRPr lang="en-US" sz="2000" b="1" cap="all" spc="200" baseline="0">
                <a:latin typeface="+mj-lt"/>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lvl="0" rtl="0"/>
            <a:r>
              <a:rPr lang="pt-PT" noProof="0" dirty="0"/>
              <a:t>Clique para editar os Estilos de texto do modelo global</a:t>
            </a:r>
          </a:p>
        </p:txBody>
      </p:sp>
      <p:sp>
        <p:nvSpPr>
          <p:cNvPr id="13" name="Marcador de Posição de Conteúdo 5">
            <a:extLst>
              <a:ext uri="{FF2B5EF4-FFF2-40B4-BE49-F238E27FC236}">
                <a16:creationId xmlns:a16="http://schemas.microsoft.com/office/drawing/2014/main" id="{693BC756-2B97-9751-B879-03B6F1C405C3}"/>
              </a:ext>
            </a:extLst>
          </p:cNvPr>
          <p:cNvSpPr>
            <a:spLocks noGrp="1"/>
          </p:cNvSpPr>
          <p:nvPr>
            <p:ph sz="quarter" idx="14" hasCustomPrompt="1"/>
          </p:nvPr>
        </p:nvSpPr>
        <p:spPr>
          <a:xfrm>
            <a:off x="8183880" y="2871216"/>
            <a:ext cx="3419856" cy="2925554"/>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Imagem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en-US" sz="1600" spc="100" baseline="0"/>
            </a:lvl1pPr>
            <a:lvl2pPr marL="228600">
              <a:lnSpc>
                <a:spcPct val="150000"/>
              </a:lnSpc>
              <a:spcBef>
                <a:spcPts val="1000"/>
              </a:spcBef>
              <a:defRPr lang="en-US" sz="1600" spc="100" baseline="0"/>
            </a:lvl2pPr>
            <a:lvl3pPr marL="457200">
              <a:lnSpc>
                <a:spcPct val="150000"/>
              </a:lnSpc>
              <a:spcBef>
                <a:spcPts val="1000"/>
              </a:spcBef>
              <a:defRPr lang="en-US" sz="1600" spc="100" baseline="0"/>
            </a:lvl3pPr>
            <a:lvl4pPr marL="685800">
              <a:lnSpc>
                <a:spcPct val="150000"/>
              </a:lnSpc>
              <a:spcBef>
                <a:spcPts val="1000"/>
              </a:spcBef>
              <a:defRPr lang="en-US" sz="1600" spc="100" baseline="0"/>
            </a:lvl4pPr>
            <a:lvl5pPr marL="914400">
              <a:lnSpc>
                <a:spcPct val="150000"/>
              </a:lnSpc>
              <a:spcBef>
                <a:spcPts val="1000"/>
              </a:spcBef>
              <a:defRPr lang="en-US" sz="16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sã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rtlCol="0" anchor="t">
            <a:noAutofit/>
          </a:bodyPr>
          <a:lstStyle>
            <a:lvl1pPr algn="l">
              <a:defRPr lang="en-US" sz="9600" spc="300" baseline="0">
                <a:ln w="28575">
                  <a:solidFill>
                    <a:schemeClr val="tx1"/>
                  </a:solidFill>
                </a:ln>
                <a:noFill/>
              </a:defRPr>
            </a:lvl1pPr>
          </a:lstStyle>
          <a:p>
            <a:pPr rtl="0"/>
            <a:r>
              <a:rPr lang="pt-PT" noProof="0"/>
              <a:t>CLIQUE PARA EDITAR O ESTILO DO TÍTULO DO MODELO GLOBAL</a:t>
            </a:r>
          </a:p>
        </p:txBody>
      </p:sp>
      <p:sp>
        <p:nvSpPr>
          <p:cNvPr id="10" name="Subtítulo 2">
            <a:extLst>
              <a:ext uri="{FF2B5EF4-FFF2-40B4-BE49-F238E27FC236}">
                <a16:creationId xmlns:a16="http://schemas.microsoft.com/office/drawing/2014/main" id="{DC93615E-193E-5253-6EE0-EC01791E3A3A}"/>
              </a:ext>
            </a:extLst>
          </p:cNvPr>
          <p:cNvSpPr>
            <a:spLocks noGrp="1"/>
          </p:cNvSpPr>
          <p:nvPr>
            <p:ph type="subTitle" idx="1" hasCustomPrompt="1"/>
          </p:nvPr>
        </p:nvSpPr>
        <p:spPr>
          <a:xfrm>
            <a:off x="1078992" y="3483864"/>
            <a:ext cx="10040112" cy="1280160"/>
          </a:xfrm>
        </p:spPr>
        <p:txBody>
          <a:bodyPr rtlCol="0"/>
          <a:lstStyle>
            <a:lvl1pPr marL="0" indent="0" algn="l">
              <a:buNone/>
              <a:defRPr lang="en-US" sz="2400" b="1" baseline="0">
                <a:latin typeface="+mn-lt"/>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pt-PT" noProof="0"/>
              <a:t>Clique para editar o estilo do subtítulo do Modelo Global</a:t>
            </a:r>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ítulo 1">
            <a:extLst>
              <a:ext uri="{FF2B5EF4-FFF2-40B4-BE49-F238E27FC236}">
                <a16:creationId xmlns:a16="http://schemas.microsoft.com/office/drawing/2014/main" id="{3BDEDC48-AA67-6FC9-FF0E-CD3CB49A502F}"/>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BD6A3-F987-4FCC-A6EF-2EF0D33C0888}"/>
              </a:ext>
            </a:extLst>
          </p:cNvPr>
          <p:cNvSpPr>
            <a:spLocks noGrp="1"/>
          </p:cNvSpPr>
          <p:nvPr>
            <p:ph type="title" hasCustomPrompt="1"/>
          </p:nvPr>
        </p:nvSpPr>
        <p:spPr>
          <a:xfrm>
            <a:off x="839788" y="457200"/>
            <a:ext cx="3932237" cy="1600200"/>
          </a:xfrm>
        </p:spPr>
        <p:txBody>
          <a:bodyPr rtlCol="0" anchor="b"/>
          <a:lstStyle>
            <a:lvl1pPr>
              <a:defRPr lang="en-US" sz="3200">
                <a:latin typeface="+mj-lt"/>
              </a:defRPr>
            </a:lvl1pPr>
          </a:lstStyle>
          <a:p>
            <a:pPr rtl="0"/>
            <a:r>
              <a:rPr lang="pt-PT" noProof="0"/>
              <a:t>Clique para editar o estilo do título do Modelo Global</a:t>
            </a:r>
          </a:p>
        </p:txBody>
      </p:sp>
      <p:sp>
        <p:nvSpPr>
          <p:cNvPr id="3" name="Marcador de Posição de Conteúdo 2">
            <a:extLst>
              <a:ext uri="{FF2B5EF4-FFF2-40B4-BE49-F238E27FC236}">
                <a16:creationId xmlns:a16="http://schemas.microsoft.com/office/drawing/2014/main" id="{4C3F06A0-63CE-4272-B90E-4F20296BFBEB}"/>
              </a:ext>
            </a:extLst>
          </p:cNvPr>
          <p:cNvSpPr>
            <a:spLocks noGrp="1"/>
          </p:cNvSpPr>
          <p:nvPr>
            <p:ph idx="1" hasCustomPrompt="1"/>
          </p:nvPr>
        </p:nvSpPr>
        <p:spPr>
          <a:xfrm>
            <a:off x="5183188" y="987425"/>
            <a:ext cx="6172200" cy="4873625"/>
          </a:xfrm>
        </p:spPr>
        <p:txBody>
          <a:bodyPr rtlCol="0"/>
          <a:lstStyle>
            <a:lvl1pPr>
              <a:defRPr lang="en-US" sz="3200"/>
            </a:lvl1pPr>
            <a:lvl2pPr>
              <a:defRPr lang="en-US" sz="2800"/>
            </a:lvl2pPr>
            <a:lvl3pPr>
              <a:defRPr lang="en-US" sz="2400"/>
            </a:lvl3pPr>
            <a:lvl4pPr>
              <a:defRPr lang="en-US" sz="2000"/>
            </a:lvl4pPr>
            <a:lvl5pPr>
              <a:defRPr lang="en-US" sz="2000"/>
            </a:lvl5pPr>
            <a:lvl6pPr>
              <a:defRPr lang="en-US" sz="2000"/>
            </a:lvl6pPr>
            <a:lvl7pPr>
              <a:defRPr lang="en-US" sz="2000"/>
            </a:lvl7pPr>
            <a:lvl8pPr>
              <a:defRPr lang="en-US" sz="2000"/>
            </a:lvl8pPr>
            <a:lvl9pPr>
              <a:defRPr lang="en-US" sz="2000"/>
            </a:lvl9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4" name="Marcador de Posição do Texto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lvl="0" rtl="0"/>
            <a:r>
              <a:rPr lang="pt-PT" noProof="0" dirty="0"/>
              <a:t>Clique para editar os Estilos de texto do modelo global</a:t>
            </a:r>
          </a:p>
        </p:txBody>
      </p:sp>
      <p:sp>
        <p:nvSpPr>
          <p:cNvPr id="6" name="Marcador de Posição do Rodapé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7" name="Marcador de Posição do Número do Diapositivo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8" name="Conexão Reta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Conexão Reta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08F2A-1C19-4116-80DF-E24EDDF283FF}"/>
              </a:ext>
            </a:extLst>
          </p:cNvPr>
          <p:cNvSpPr>
            <a:spLocks noGrp="1"/>
          </p:cNvSpPr>
          <p:nvPr>
            <p:ph type="title" hasCustomPrompt="1"/>
          </p:nvPr>
        </p:nvSpPr>
        <p:spPr>
          <a:xfrm>
            <a:off x="839788" y="457200"/>
            <a:ext cx="3932237" cy="1600200"/>
          </a:xfrm>
        </p:spPr>
        <p:txBody>
          <a:bodyPr rtlCol="0" anchor="b"/>
          <a:lstStyle>
            <a:lvl1pPr>
              <a:defRPr lang="en-US" sz="3200">
                <a:latin typeface="+mj-lt"/>
              </a:defRPr>
            </a:lvl1pPr>
          </a:lstStyle>
          <a:p>
            <a:pPr rtl="0"/>
            <a:r>
              <a:rPr lang="pt-PT" noProof="0"/>
              <a:t>Clique para editar o estilo do título do Modelo Global</a:t>
            </a:r>
          </a:p>
        </p:txBody>
      </p:sp>
      <p:sp>
        <p:nvSpPr>
          <p:cNvPr id="3" name="Marcador de Posição da Imagem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n-US" sz="3200"/>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rtl="0"/>
            <a:r>
              <a:rPr lang="pt-PT" noProof="0"/>
              <a:t>Clique no ícone para adicionar uma imagem</a:t>
            </a:r>
          </a:p>
        </p:txBody>
      </p:sp>
      <p:sp>
        <p:nvSpPr>
          <p:cNvPr id="4" name="Marcador de Posição do Texto 3">
            <a:extLst>
              <a:ext uri="{FF2B5EF4-FFF2-40B4-BE49-F238E27FC236}">
                <a16:creationId xmlns:a16="http://schemas.microsoft.com/office/drawing/2014/main" id="{7DF5F80D-1DB9-4E0A-8F68-924FC1C9C3BA}"/>
              </a:ext>
            </a:extLst>
          </p:cNvPr>
          <p:cNvSpPr>
            <a:spLocks noGrp="1"/>
          </p:cNvSpPr>
          <p:nvPr>
            <p:ph type="body" sz="half" idx="2" hasCustomPrompt="1"/>
          </p:nvPr>
        </p:nvSpPr>
        <p:spPr>
          <a:xfrm>
            <a:off x="839788" y="2057400"/>
            <a:ext cx="3932237" cy="3811588"/>
          </a:xfrm>
        </p:spPr>
        <p:txBody>
          <a:bodyPr rtlCol="0"/>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lvl="0" rtl="0"/>
            <a:r>
              <a:rPr lang="pt-PT" noProof="0" dirty="0"/>
              <a:t>Clique para editar os Estilos de texto do modelo global</a:t>
            </a:r>
          </a:p>
        </p:txBody>
      </p:sp>
      <p:sp>
        <p:nvSpPr>
          <p:cNvPr id="6" name="Marcador de Posição do Rodapé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7" name="Marcador de Posição do Número do Diapositivo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8" name="Conexão Reta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Conexão Reta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Imagem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00000"/>
              </a:lnSpc>
              <a:spcBef>
                <a:spcPts val="1000"/>
              </a:spcBef>
              <a:buNone/>
              <a:defRPr lang="en-US" sz="2400" b="1" spc="200" baseline="0"/>
            </a:lvl1pPr>
            <a:lvl2pPr marL="228600">
              <a:lnSpc>
                <a:spcPct val="150000"/>
              </a:lnSpc>
              <a:spcBef>
                <a:spcPts val="1000"/>
              </a:spcBef>
              <a:defRPr lang="en-US" sz="2400" spc="100" baseline="0"/>
            </a:lvl2pPr>
            <a:lvl3pPr marL="457200">
              <a:lnSpc>
                <a:spcPct val="150000"/>
              </a:lnSpc>
              <a:spcBef>
                <a:spcPts val="1000"/>
              </a:spcBef>
              <a:defRPr lang="en-US" sz="2400" spc="100" baseline="0"/>
            </a:lvl3pPr>
            <a:lvl4pPr marL="685800">
              <a:lnSpc>
                <a:spcPct val="150000"/>
              </a:lnSpc>
              <a:spcBef>
                <a:spcPts val="1000"/>
              </a:spcBef>
              <a:defRPr lang="en-US" sz="2400" spc="100" baseline="0"/>
            </a:lvl4pPr>
            <a:lvl5pPr marL="914400">
              <a:lnSpc>
                <a:spcPct val="150000"/>
              </a:lnSpc>
              <a:spcBef>
                <a:spcPts val="1000"/>
              </a:spcBef>
              <a:defRPr lang="en-US" sz="24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Imagem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en-US" sz="1600" spc="100" baseline="0"/>
            </a:lvl1pPr>
            <a:lvl2pPr marL="228600">
              <a:lnSpc>
                <a:spcPct val="150000"/>
              </a:lnSpc>
              <a:spcBef>
                <a:spcPts val="1000"/>
              </a:spcBef>
              <a:defRPr lang="en-US" sz="1600" spc="100" baseline="0"/>
            </a:lvl2pPr>
            <a:lvl3pPr marL="457200">
              <a:lnSpc>
                <a:spcPct val="150000"/>
              </a:lnSpc>
              <a:spcBef>
                <a:spcPts val="1000"/>
              </a:spcBef>
              <a:defRPr lang="en-US" sz="1600" spc="100" baseline="0"/>
            </a:lvl3pPr>
            <a:lvl4pPr marL="685800">
              <a:lnSpc>
                <a:spcPct val="150000"/>
              </a:lnSpc>
              <a:spcBef>
                <a:spcPts val="1000"/>
              </a:spcBef>
              <a:defRPr lang="en-US" sz="1600" spc="100" baseline="0"/>
            </a:lvl4pPr>
            <a:lvl5pPr marL="914400">
              <a:lnSpc>
                <a:spcPct val="150000"/>
              </a:lnSpc>
              <a:spcBef>
                <a:spcPts val="1000"/>
              </a:spcBef>
              <a:defRPr lang="en-US" sz="16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rtlCol="0" anchor="t">
            <a:noAutofit/>
          </a:bodyPr>
          <a:lstStyle>
            <a:lvl1pPr algn="l">
              <a:defRPr lang="en-US" sz="9600" spc="300" baseline="0">
                <a:ln w="28575">
                  <a:solidFill>
                    <a:schemeClr val="tx1"/>
                  </a:solidFill>
                </a:ln>
                <a:noFill/>
              </a:defRPr>
            </a:lvl1pPr>
          </a:lstStyle>
          <a:p>
            <a:pPr rtl="0"/>
            <a:r>
              <a:rPr lang="pt-PT" noProof="0"/>
              <a:t>CLIQUE PARA EDITAR O ESTILO DO TÍTULO DO MODELO GLOBAL</a:t>
            </a:r>
          </a:p>
        </p:txBody>
      </p:sp>
      <p:sp>
        <p:nvSpPr>
          <p:cNvPr id="10" name="Subtítulo 2">
            <a:extLst>
              <a:ext uri="{FF2B5EF4-FFF2-40B4-BE49-F238E27FC236}">
                <a16:creationId xmlns:a16="http://schemas.microsoft.com/office/drawing/2014/main" id="{DC93615E-193E-5253-6EE0-EC01791E3A3A}"/>
              </a:ext>
            </a:extLst>
          </p:cNvPr>
          <p:cNvSpPr>
            <a:spLocks noGrp="1"/>
          </p:cNvSpPr>
          <p:nvPr>
            <p:ph type="subTitle" idx="1" hasCustomPrompt="1"/>
          </p:nvPr>
        </p:nvSpPr>
        <p:spPr>
          <a:xfrm>
            <a:off x="1078992" y="4901184"/>
            <a:ext cx="10040112" cy="1280160"/>
          </a:xfrm>
        </p:spPr>
        <p:txBody>
          <a:bodyPr rtlCol="0"/>
          <a:lstStyle>
            <a:lvl1pPr marL="0" indent="0" algn="l">
              <a:buNone/>
              <a:defRPr lang="en-US" sz="2400" b="1" baseline="0">
                <a:latin typeface="+mn-lt"/>
              </a:defRPr>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rtl="0"/>
            <a:r>
              <a:rPr lang="pt-PT" noProof="0"/>
              <a:t>Clique para editar o estilo do subtítulo do Modelo Global</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2">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Imagem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612648" y="1216152"/>
            <a:ext cx="5184648" cy="4416552"/>
          </a:xfrm>
        </p:spPr>
        <p:txBody>
          <a:bodyPr lIns="0" rIns="0" rtlCol="0"/>
          <a:lstStyle>
            <a:lvl1pPr algn="r">
              <a:defRPr lang="en-US" sz="4800" cap="all" spc="400" baseline="0"/>
            </a:lvl1pPr>
          </a:lstStyle>
          <a:p>
            <a:pPr rtl="0"/>
            <a:r>
              <a:rPr lang="pt-PT" noProof="0"/>
              <a:t>Clique para editar o estilo do título do Modelo Global</a:t>
            </a:r>
          </a:p>
        </p:txBody>
      </p:sp>
      <p:sp>
        <p:nvSpPr>
          <p:cNvPr id="14" name="Marcador de Posição de Conteúdo 13">
            <a:extLst>
              <a:ext uri="{FF2B5EF4-FFF2-40B4-BE49-F238E27FC236}">
                <a16:creationId xmlns:a16="http://schemas.microsoft.com/office/drawing/2014/main" id="{59AC38BE-9C76-A3FA-7823-F4A4B43AB754}"/>
              </a:ext>
            </a:extLst>
          </p:cNvPr>
          <p:cNvSpPr>
            <a:spLocks noGrp="1"/>
          </p:cNvSpPr>
          <p:nvPr>
            <p:ph sz="quarter" idx="13" hasCustomPrompt="1"/>
          </p:nvPr>
        </p:nvSpPr>
        <p:spPr>
          <a:xfrm>
            <a:off x="6400800" y="1216025"/>
            <a:ext cx="5184648" cy="4416425"/>
          </a:xfrm>
        </p:spPr>
        <p:txBody>
          <a:bodyPr rtlCol="0" anchor="ctr"/>
          <a:lstStyle>
            <a:lvl1pPr marL="0" indent="0">
              <a:lnSpc>
                <a:spcPct val="150000"/>
              </a:lnSpc>
              <a:spcBef>
                <a:spcPts val="1000"/>
              </a:spcBef>
              <a:buNone/>
              <a:defRPr lang="en-US" sz="1600" spc="100" baseline="0"/>
            </a:lvl1pPr>
            <a:lvl2pPr marL="228600">
              <a:lnSpc>
                <a:spcPct val="150000"/>
              </a:lnSpc>
              <a:spcBef>
                <a:spcPts val="1000"/>
              </a:spcBef>
              <a:defRPr lang="en-US" sz="1600" spc="100" baseline="0"/>
            </a:lvl2pPr>
            <a:lvl3pPr marL="457200">
              <a:lnSpc>
                <a:spcPct val="150000"/>
              </a:lnSpc>
              <a:spcBef>
                <a:spcPts val="1000"/>
              </a:spcBef>
              <a:defRPr lang="en-US" sz="1600" spc="100" baseline="0"/>
            </a:lvl3pPr>
            <a:lvl4pPr marL="685800">
              <a:lnSpc>
                <a:spcPct val="150000"/>
              </a:lnSpc>
              <a:spcBef>
                <a:spcPts val="1000"/>
              </a:spcBef>
              <a:defRPr lang="en-US" sz="1600" spc="100" baseline="0"/>
            </a:lvl4pPr>
            <a:lvl5pPr marL="914400">
              <a:lnSpc>
                <a:spcPct val="150000"/>
              </a:lnSpc>
              <a:spcBef>
                <a:spcPts val="1000"/>
              </a:spcBef>
              <a:defRPr lang="en-US" sz="1600" spc="100" baseline="0"/>
            </a:lvl5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3" name="Marcador de Posição do Rodapé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4" name="Marcador de Posição do Número do Diapositivo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5" name="Conexão Reta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Conexão Reta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údo 3">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Imagem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ítulo 1">
            <a:extLst>
              <a:ext uri="{FF2B5EF4-FFF2-40B4-BE49-F238E27FC236}">
                <a16:creationId xmlns:a16="http://schemas.microsoft.com/office/drawing/2014/main" id="{5A0D1FF5-7EF8-4250-A259-43050ABBD3B6}"/>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4" name="Marcador de Posição de Conteúdo 3">
            <a:extLst>
              <a:ext uri="{FF2B5EF4-FFF2-40B4-BE49-F238E27FC236}">
                <a16:creationId xmlns:a16="http://schemas.microsoft.com/office/drawing/2014/main" id="{C752CCA9-53A3-4DA5-AD45-C2A2C12A3A6A}"/>
              </a:ext>
            </a:extLst>
          </p:cNvPr>
          <p:cNvSpPr>
            <a:spLocks noGrp="1"/>
          </p:cNvSpPr>
          <p:nvPr>
            <p:ph sz="half" idx="2" hasCustomPrompt="1"/>
          </p:nvPr>
        </p:nvSpPr>
        <p:spPr>
          <a:xfrm>
            <a:off x="612647" y="2441448"/>
            <a:ext cx="10972800" cy="3044952"/>
          </a:xfrm>
        </p:spPr>
        <p:txBody>
          <a:bodyPr rtlCol="0"/>
          <a:lstStyle>
            <a:lvl1pPr>
              <a:lnSpc>
                <a:spcPct val="100000"/>
              </a:lnSpc>
              <a:spcBef>
                <a:spcPts val="1000"/>
              </a:spcBef>
              <a:defRPr lang="en-US" sz="1600" spc="100" baseline="0"/>
            </a:lvl1pPr>
            <a:lvl2pPr>
              <a:lnSpc>
                <a:spcPct val="100000"/>
              </a:lnSpc>
              <a:spcBef>
                <a:spcPts val="1000"/>
              </a:spcBef>
              <a:defRPr lang="en-US" sz="1400" spc="100" baseline="0"/>
            </a:lvl2pPr>
            <a:lvl3pPr>
              <a:lnSpc>
                <a:spcPct val="100000"/>
              </a:lnSpc>
              <a:spcBef>
                <a:spcPts val="1000"/>
              </a:spcBef>
              <a:defRPr lang="en-US" sz="1200" spc="100" baseline="0"/>
            </a:lvl3pPr>
            <a:lvl4pPr>
              <a:lnSpc>
                <a:spcPct val="100000"/>
              </a:lnSpc>
              <a:spcBef>
                <a:spcPts val="1000"/>
              </a:spcBef>
              <a:defRPr lang="en-US" sz="1100" spc="100" baseline="0"/>
            </a:lvl4pPr>
            <a:lvl5pPr>
              <a:lnSpc>
                <a:spcPct val="100000"/>
              </a:lnSpc>
              <a:spcBef>
                <a:spcPts val="1000"/>
              </a:spcBef>
              <a:defRPr lang="en-US" sz="1100" spc="100" baseline="0"/>
            </a:lvl5pPr>
          </a:lstStyle>
          <a:p>
            <a:pPr lvl="0" rtl="0"/>
            <a:r>
              <a:rPr lang="pt-PT" noProof="0"/>
              <a:t>Clique para editar os Estilos de texto do modelo global</a:t>
            </a:r>
          </a:p>
          <a:p>
            <a:pPr lvl="1" rtl="0"/>
            <a:r>
              <a:rPr lang="pt-PT" noProof="0"/>
              <a:t>Segundo nível</a:t>
            </a:r>
          </a:p>
          <a:p>
            <a:pPr lvl="2" rtl="0"/>
            <a:r>
              <a:rPr lang="pt-PT" noProof="0"/>
              <a:t>Terceiro nível</a:t>
            </a:r>
          </a:p>
          <a:p>
            <a:pPr lvl="3" rtl="0"/>
            <a:r>
              <a:rPr lang="pt-PT" noProof="0"/>
              <a:t>Quarto nível</a:t>
            </a:r>
          </a:p>
          <a:p>
            <a:pPr lvl="4" rtl="0"/>
            <a:r>
              <a:rPr lang="pt-PT" noProof="0"/>
              <a:t>Quinto nível</a:t>
            </a:r>
          </a:p>
        </p:txBody>
      </p:sp>
      <p:sp>
        <p:nvSpPr>
          <p:cNvPr id="8" name="Marcador de Posição do Rodapé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9" name="Marcador de Posição do Número do Diapositivo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0" name="Conexão Reta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Imagem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ítulo 11">
            <a:extLst>
              <a:ext uri="{FF2B5EF4-FFF2-40B4-BE49-F238E27FC236}">
                <a16:creationId xmlns:a16="http://schemas.microsoft.com/office/drawing/2014/main" id="{3392E024-DB0F-45F6-7A0A-359A57817906}"/>
              </a:ext>
            </a:extLst>
          </p:cNvPr>
          <p:cNvSpPr>
            <a:spLocks noGrp="1"/>
          </p:cNvSpPr>
          <p:nvPr>
            <p:ph type="title" hasCustomPrompt="1"/>
          </p:nvPr>
        </p:nvSpPr>
        <p:spPr>
          <a:xfrm>
            <a:off x="3063240" y="2651760"/>
            <a:ext cx="6309360" cy="1580714"/>
          </a:xfrm>
        </p:spPr>
        <p:txBody>
          <a:bodyPr lIns="91440" rIns="91440" rtlCol="0" anchor="t"/>
          <a:lstStyle>
            <a:lvl1pPr algn="l">
              <a:lnSpc>
                <a:spcPct val="100000"/>
              </a:lnSpc>
              <a:defRPr lang="en-US" sz="2800" cap="none" spc="200" baseline="0"/>
            </a:lvl1pPr>
          </a:lstStyle>
          <a:p>
            <a:pPr rtl="0"/>
            <a:r>
              <a:rPr lang="pt-PT" noProof="0"/>
              <a:t>Clique para editar o estilo do título do Modelo Global</a:t>
            </a:r>
          </a:p>
        </p:txBody>
      </p:sp>
      <p:sp>
        <p:nvSpPr>
          <p:cNvPr id="16" name="Marcador de Posição do Texto 15">
            <a:extLst>
              <a:ext uri="{FF2B5EF4-FFF2-40B4-BE49-F238E27FC236}">
                <a16:creationId xmlns:a16="http://schemas.microsoft.com/office/drawing/2014/main" id="{94138E8D-4D76-2023-4B97-8ACB8894C5F1}"/>
              </a:ext>
            </a:extLst>
          </p:cNvPr>
          <p:cNvSpPr>
            <a:spLocks noGrp="1"/>
          </p:cNvSpPr>
          <p:nvPr>
            <p:ph type="body" sz="quarter" idx="13" hasCustomPrompt="1"/>
          </p:nvPr>
        </p:nvSpPr>
        <p:spPr>
          <a:xfrm>
            <a:off x="3063240" y="4232475"/>
            <a:ext cx="5775960" cy="333945"/>
          </a:xfrm>
        </p:spPr>
        <p:txBody>
          <a:bodyPr rtlCol="0"/>
          <a:lstStyle>
            <a:lvl1pPr marL="0" indent="0">
              <a:buNone/>
              <a:defRPr lang="en-US" sz="1800" spc="200" baseline="0"/>
            </a:lvl1pPr>
          </a:lstStyle>
          <a:p>
            <a:pPr lvl="0" rtl="0"/>
            <a:r>
              <a:rPr lang="pt-PT" noProof="0" dirty="0"/>
              <a:t>Clique para editar os Estilos de texto do modelo global</a:t>
            </a:r>
          </a:p>
        </p:txBody>
      </p:sp>
      <p:sp>
        <p:nvSpPr>
          <p:cNvPr id="17" name="Marcador de Posição do Texto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rtl="0">
              <a:spcBef>
                <a:spcPct val="0"/>
              </a:spcBef>
            </a:pPr>
            <a:r>
              <a:rPr lang="pt-PT" noProof="0"/>
              <a:t>”</a:t>
            </a:r>
          </a:p>
        </p:txBody>
      </p:sp>
      <p:sp>
        <p:nvSpPr>
          <p:cNvPr id="18" name="Marcador de Posição do Texto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rtl="0">
              <a:spcBef>
                <a:spcPct val="0"/>
              </a:spcBef>
            </a:pPr>
            <a:r>
              <a:rPr lang="pt-PT" noProof="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 x4">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Imagem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ítulo 1">
            <a:extLst>
              <a:ext uri="{FF2B5EF4-FFF2-40B4-BE49-F238E27FC236}">
                <a16:creationId xmlns:a16="http://schemas.microsoft.com/office/drawing/2014/main" id="{DCE0745D-AFE6-DE6D-B026-1FF13F34E628}"/>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6" name="Marcador de Posição da Imagem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0" name="Marcador de Posição do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1" name="Marcador de Posição do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7" name="Marcador de Posição da Imagem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2" name="Marcador de Posição do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3" name="Marcador de Posição do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8" name="Marcador de Posição da Imagem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4" name="Marcador de Posição do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5" name="Marcador de Posição do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9" name="Marcador de Posição da Imagem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6" name="Marcador de Posição do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rtlCol="0" anchor="ctr">
            <a:noAutofit/>
          </a:bodyPr>
          <a:lstStyle>
            <a:lvl1pPr marL="0" indent="0" algn="ctr">
              <a:lnSpc>
                <a:spcPct val="100000"/>
              </a:lnSpc>
              <a:spcBef>
                <a:spcPts val="0"/>
              </a:spcBef>
              <a:buNone/>
              <a:defRPr lang="en-US" sz="1400" b="1" cap="all" spc="200" baseline="0">
                <a:solidFill>
                  <a:schemeClr val="tx1"/>
                </a:solidFill>
                <a:latin typeface="+mj-lt"/>
              </a:defRPr>
            </a:lvl1pPr>
          </a:lstStyle>
          <a:p>
            <a:pPr lvl="0" rtl="0"/>
            <a:r>
              <a:rPr lang="pt-PT" noProof="0"/>
              <a:t>Nome</a:t>
            </a:r>
          </a:p>
        </p:txBody>
      </p:sp>
      <p:sp>
        <p:nvSpPr>
          <p:cNvPr id="17" name="Marcador de Posição do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rtlCol="0">
            <a:noAutofit/>
          </a:bodyPr>
          <a:lstStyle>
            <a:lvl1pPr marL="0" indent="0" algn="ctr">
              <a:lnSpc>
                <a:spcPct val="100000"/>
              </a:lnSpc>
              <a:spcBef>
                <a:spcPts val="0"/>
              </a:spcBef>
              <a:buNone/>
              <a:defRPr lang="en-US" sz="1200" b="0" spc="200" baseline="0">
                <a:solidFill>
                  <a:schemeClr val="tx1"/>
                </a:solidFill>
              </a:defRPr>
            </a:lvl1pPr>
          </a:lstStyle>
          <a:p>
            <a:pPr lvl="0" rtl="0"/>
            <a:r>
              <a:rPr lang="pt-PT" noProof="0"/>
              <a:t>Título</a:t>
            </a:r>
          </a:p>
        </p:txBody>
      </p:sp>
      <p:sp>
        <p:nvSpPr>
          <p:cNvPr id="4" name="Marcador de Posição do Rodapé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5" name="Marcador de Posição do Número do Diapositivo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8" name="Conexão Reta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Conexão Reta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 x8">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ítulo 1">
            <a:extLst>
              <a:ext uri="{FF2B5EF4-FFF2-40B4-BE49-F238E27FC236}">
                <a16:creationId xmlns:a16="http://schemas.microsoft.com/office/drawing/2014/main" id="{DCE0745D-AFE6-DE6D-B026-1FF13F34E628}"/>
              </a:ext>
            </a:extLst>
          </p:cNvPr>
          <p:cNvSpPr>
            <a:spLocks noGrp="1"/>
          </p:cNvSpPr>
          <p:nvPr>
            <p:ph type="title" hasCustomPrompt="1"/>
          </p:nvPr>
        </p:nvSpPr>
        <p:spPr>
          <a:xfrm>
            <a:off x="612648" y="868679"/>
            <a:ext cx="10972800" cy="1572768"/>
          </a:xfrm>
        </p:spPr>
        <p:txBody>
          <a:bodyPr lIns="91440" tIns="182880" rIns="91440" bIns="0" rtlCol="0"/>
          <a:lstStyle>
            <a:lvl1pPr algn="ctr">
              <a:lnSpc>
                <a:spcPct val="90000"/>
              </a:lnSpc>
              <a:defRPr lang="en-US" sz="4800" spc="400" baseline="0"/>
            </a:lvl1pPr>
          </a:lstStyle>
          <a:p>
            <a:pPr rtl="0"/>
            <a:r>
              <a:rPr lang="pt-PT" noProof="0"/>
              <a:t>Clique para editar o estilo do título do Modelo Global</a:t>
            </a:r>
          </a:p>
        </p:txBody>
      </p:sp>
      <p:sp>
        <p:nvSpPr>
          <p:cNvPr id="10" name="Marcador de Posição do Texto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1" name="Marcador de Posição do Texto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28" name="Marcador de Posição do Texto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29" name="Marcador de Posição do Texto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6" name="Marcador de Posição da Imagem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1" name="Marcador de Posição da Imagem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2" name="Marcador de Posição do Texto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3" name="Marcador de Posição do Texto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30" name="Marcador de Posição do Texto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31" name="Marcador de Posição do Texto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7" name="Marcador de Posição da Imagem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3" name="Marcador de Posição da Imagem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4" name="Marcador de Posição do Texto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5" name="Marcador de Posição do Texto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32" name="Marcador de Posição do Texto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33" name="Marcador de Posição do Texto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8" name="Marcador de Posição da Imagem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6" name="Marcador de Posição da Imagem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16" name="Marcador de Posição do Texto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17" name="Marcador de Posição do Texto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34" name="Marcador de Posição do Texto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rtlCol="0" anchor="t">
            <a:noAutofit/>
          </a:bodyPr>
          <a:lstStyle>
            <a:lvl1pPr marL="0" indent="0" algn="r">
              <a:lnSpc>
                <a:spcPct val="100000"/>
              </a:lnSpc>
              <a:spcBef>
                <a:spcPts val="0"/>
              </a:spcBef>
              <a:buFont typeface="+mj-lt"/>
              <a:buNone/>
              <a:defRPr lang="en-US" sz="1400" b="1" cap="all" spc="100" baseline="0">
                <a:solidFill>
                  <a:schemeClr val="tx1"/>
                </a:solidFill>
                <a:latin typeface="+mj-lt"/>
              </a:defRPr>
            </a:lvl1pPr>
          </a:lstStyle>
          <a:p>
            <a:pPr lvl="0" rtl="0"/>
            <a:r>
              <a:rPr lang="pt-PT" noProof="0"/>
              <a:t>Nome</a:t>
            </a:r>
          </a:p>
        </p:txBody>
      </p:sp>
      <p:sp>
        <p:nvSpPr>
          <p:cNvPr id="35" name="Marcador de Posição do Texto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rtlCol="0">
            <a:noAutofit/>
          </a:bodyPr>
          <a:lstStyle>
            <a:lvl1pPr marL="0" indent="0" algn="r">
              <a:lnSpc>
                <a:spcPct val="100000"/>
              </a:lnSpc>
              <a:spcBef>
                <a:spcPts val="0"/>
              </a:spcBef>
              <a:buNone/>
              <a:defRPr lang="en-US" sz="1200" b="0" spc="100" baseline="0">
                <a:solidFill>
                  <a:schemeClr val="tx1"/>
                </a:solidFill>
              </a:defRPr>
            </a:lvl1pPr>
          </a:lstStyle>
          <a:p>
            <a:pPr lvl="0" rtl="0"/>
            <a:r>
              <a:rPr lang="pt-PT" noProof="0"/>
              <a:t>Título</a:t>
            </a:r>
          </a:p>
        </p:txBody>
      </p:sp>
      <p:sp>
        <p:nvSpPr>
          <p:cNvPr id="9" name="Marcador de Posição da Imagem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27" name="Marcador de Posição da Imagem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rtlCol="0">
            <a:normAutofit/>
          </a:bodyPr>
          <a:lstStyle>
            <a:lvl1pPr marL="0" indent="0">
              <a:buNone/>
              <a:defRPr lang="en-US" sz="1400">
                <a:solidFill>
                  <a:schemeClr val="tx1"/>
                </a:solidFill>
              </a:defRPr>
            </a:lvl1pPr>
          </a:lstStyle>
          <a:p>
            <a:pPr rtl="0"/>
            <a:r>
              <a:rPr lang="pt-PT" noProof="0"/>
              <a:t>Clique no ícone para adicionar uma imagem</a:t>
            </a:r>
          </a:p>
        </p:txBody>
      </p:sp>
      <p:sp>
        <p:nvSpPr>
          <p:cNvPr id="4" name="Marcador de Posição do Rodapé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rtlCol="0"/>
          <a:lstStyle>
            <a:defPPr>
              <a:defRPr lang="en-US"/>
            </a:defPPr>
          </a:lstStyle>
          <a:p>
            <a:pPr rtl="0"/>
            <a:r>
              <a:rPr lang="pt-PT" noProof="0"/>
              <a:t>TÍTULO DA APRESENTAÇÃO</a:t>
            </a:r>
          </a:p>
        </p:txBody>
      </p:sp>
      <p:sp>
        <p:nvSpPr>
          <p:cNvPr id="5" name="Marcador de Posição do Número do Diapositivo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rtlCol="0"/>
          <a:lstStyle>
            <a:defPPr>
              <a:defRPr lang="en-US"/>
            </a:defPPr>
          </a:lstStyle>
          <a:p>
            <a:pPr rtl="0"/>
            <a:fld id="{294A09A9-5501-47C1-A89A-A340965A2BE2}" type="slidenum">
              <a:rPr lang="pt-PT" noProof="0" smtClean="0"/>
              <a:t>‹Nº›</a:t>
            </a:fld>
            <a:endParaRPr lang="pt-PT" noProof="0"/>
          </a:p>
        </p:txBody>
      </p:sp>
      <p:cxnSp>
        <p:nvCxnSpPr>
          <p:cNvPr id="18" name="Conexão Reta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Conexão Reta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descr="Padrão de fundo&#10;&#10;Descrição gerada automaticamente">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ção do Título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defPPr>
              <a:defRPr lang="en-US"/>
            </a:defPPr>
          </a:lstStyle>
          <a:p>
            <a:pPr rtl="0"/>
            <a:r>
              <a:rPr lang="pt-PT" noProof="0"/>
              <a:t>CLIQUE PARA EDITAR O ESTILO DO TÍTULO DO MODELO GLOBAL</a:t>
            </a:r>
          </a:p>
        </p:txBody>
      </p:sp>
      <p:sp>
        <p:nvSpPr>
          <p:cNvPr id="3" name="Marcador de Posição do Texto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defPPr>
              <a:defRPr lang="en-US"/>
            </a:defPPr>
          </a:lstStyle>
          <a:p>
            <a:pPr lvl="0" rtl="0"/>
            <a:r>
              <a:rPr lang="pt-PT" noProof="0" dirty="0"/>
              <a:t>Clique para editar os Estilos de texto do modelo global</a:t>
            </a:r>
          </a:p>
          <a:p>
            <a:pPr lvl="1" rtl="0"/>
            <a:r>
              <a:rPr lang="pt-PT" noProof="0" dirty="0"/>
              <a:t>Segundo nível</a:t>
            </a:r>
          </a:p>
          <a:p>
            <a:pPr lvl="2" rtl="0"/>
            <a:r>
              <a:rPr lang="pt-PT" noProof="0" dirty="0"/>
              <a:t>Terceiro nível</a:t>
            </a:r>
          </a:p>
          <a:p>
            <a:pPr lvl="3" rtl="0"/>
            <a:r>
              <a:rPr lang="pt-PT" noProof="0" dirty="0"/>
              <a:t>Quarto nível</a:t>
            </a:r>
          </a:p>
          <a:p>
            <a:pPr lvl="4" rtl="0"/>
            <a:r>
              <a:rPr lang="pt-PT" noProof="0" dirty="0"/>
              <a:t>Quinto nível</a:t>
            </a:r>
          </a:p>
        </p:txBody>
      </p:sp>
      <p:sp>
        <p:nvSpPr>
          <p:cNvPr id="5" name="Marcador de Posição do Rodapé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lang="en-US" sz="1200" b="1" i="0" spc="200" baseline="0">
                <a:solidFill>
                  <a:schemeClr val="tx1"/>
                </a:solidFill>
                <a:latin typeface="+mn-lt"/>
                <a:cs typeface="Arial" panose="020B0604020202020204" pitchFamily="34" charset="0"/>
              </a:defRPr>
            </a:lvl1pPr>
          </a:lstStyle>
          <a:p>
            <a:pPr rtl="0"/>
            <a:r>
              <a:rPr lang="pt-PT" noProof="0"/>
              <a:t>TÍTULO DA APRESENTAÇÃO</a:t>
            </a:r>
          </a:p>
        </p:txBody>
      </p:sp>
      <p:sp>
        <p:nvSpPr>
          <p:cNvPr id="6" name="Marcador de Posição do Número do Diapositivo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lang="en-US" sz="1200" b="1" i="0" spc="200" baseline="0">
                <a:solidFill>
                  <a:schemeClr val="tx1"/>
                </a:solidFill>
                <a:latin typeface="+mn-lt"/>
                <a:cs typeface="Arial" panose="020B0604020202020204" pitchFamily="34" charset="0"/>
              </a:defRPr>
            </a:lvl1pPr>
          </a:lstStyle>
          <a:p>
            <a:pPr rtl="0"/>
            <a:r>
              <a:rPr lang="pt-PT" noProof="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US"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9pPr>
    </p:bodyStyle>
    <p:otherStyle>
      <a:defPPr>
        <a:defRPr lang="en-US"/>
      </a:defPPr>
      <a:lvl1pPr marL="0" algn="l" defTabSz="914400" rtl="0" eaLnBrk="1" latinLnBrk="0" hangingPunct="1">
        <a:defRPr lang="en-US" sz="1800" kern="1200">
          <a:solidFill>
            <a:schemeClr val="tx1"/>
          </a:solidFill>
          <a:latin typeface="+mn-lt"/>
          <a:ea typeface="+mn-ea"/>
          <a:cs typeface="+mn-cs"/>
        </a:defRPr>
      </a:lvl1pPr>
      <a:lvl2pPr marL="457200" algn="l" defTabSz="914400" rtl="0" eaLnBrk="1" latinLnBrk="0" hangingPunct="1">
        <a:defRPr lang="en-US" sz="1800" kern="1200">
          <a:solidFill>
            <a:schemeClr val="tx1"/>
          </a:solidFill>
          <a:latin typeface="+mn-lt"/>
          <a:ea typeface="+mn-ea"/>
          <a:cs typeface="+mn-cs"/>
        </a:defRPr>
      </a:lvl2pPr>
      <a:lvl3pPr marL="914400" algn="l" defTabSz="914400" rtl="0" eaLnBrk="1" latinLnBrk="0" hangingPunct="1">
        <a:defRPr lang="en-US" sz="1800" kern="1200">
          <a:solidFill>
            <a:schemeClr val="tx1"/>
          </a:solidFill>
          <a:latin typeface="+mn-lt"/>
          <a:ea typeface="+mn-ea"/>
          <a:cs typeface="+mn-cs"/>
        </a:defRPr>
      </a:lvl3pPr>
      <a:lvl4pPr marL="1371600" algn="l" defTabSz="914400" rtl="0" eaLnBrk="1" latinLnBrk="0" hangingPunct="1">
        <a:defRPr lang="en-US" sz="1800" kern="1200">
          <a:solidFill>
            <a:schemeClr val="tx1"/>
          </a:solidFill>
          <a:latin typeface="+mn-lt"/>
          <a:ea typeface="+mn-ea"/>
          <a:cs typeface="+mn-cs"/>
        </a:defRPr>
      </a:lvl4pPr>
      <a:lvl5pPr marL="1828800" algn="l" defTabSz="914400" rtl="0" eaLnBrk="1" latinLnBrk="0" hangingPunct="1">
        <a:defRPr lang="en-US" sz="1800" kern="1200">
          <a:solidFill>
            <a:schemeClr val="tx1"/>
          </a:solidFill>
          <a:latin typeface="+mn-lt"/>
          <a:ea typeface="+mn-ea"/>
          <a:cs typeface="+mn-cs"/>
        </a:defRPr>
      </a:lvl5pPr>
      <a:lvl6pPr marL="2286000" algn="l" defTabSz="914400" rtl="0" eaLnBrk="1" latinLnBrk="0" hangingPunct="1">
        <a:defRPr lang="en-US" sz="1800" kern="1200">
          <a:solidFill>
            <a:schemeClr val="tx1"/>
          </a:solidFill>
          <a:latin typeface="+mn-lt"/>
          <a:ea typeface="+mn-ea"/>
          <a:cs typeface="+mn-cs"/>
        </a:defRPr>
      </a:lvl6pPr>
      <a:lvl7pPr marL="2743200" algn="l" defTabSz="914400" rtl="0" eaLnBrk="1" latinLnBrk="0" hangingPunct="1">
        <a:defRPr lang="en-US" sz="1800" kern="1200">
          <a:solidFill>
            <a:schemeClr val="tx1"/>
          </a:solidFill>
          <a:latin typeface="+mn-lt"/>
          <a:ea typeface="+mn-ea"/>
          <a:cs typeface="+mn-cs"/>
        </a:defRPr>
      </a:lvl7pPr>
      <a:lvl8pPr marL="3200400" algn="l" defTabSz="914400" rtl="0" eaLnBrk="1" latinLnBrk="0" hangingPunct="1">
        <a:defRPr lang="en-US" sz="1800" kern="1200">
          <a:solidFill>
            <a:schemeClr val="tx1"/>
          </a:solidFill>
          <a:latin typeface="+mn-lt"/>
          <a:ea typeface="+mn-ea"/>
          <a:cs typeface="+mn-cs"/>
        </a:defRPr>
      </a:lvl8pPr>
      <a:lvl9pPr marL="3657600" algn="l" defTabSz="914400" rtl="0" eaLnBrk="1" latinLnBrk="0" hangingPunct="1">
        <a:defRPr lang="en-US"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5.xml"/><Relationship Id="rId5" Type="http://schemas.openxmlformats.org/officeDocument/2006/relationships/image" Target="../media/image75.jpeg"/><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80.jpeg"/><Relationship Id="rId1" Type="http://schemas.openxmlformats.org/officeDocument/2006/relationships/slideLayout" Target="../slideLayouts/slideLayout15.xm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5.xml"/><Relationship Id="rId5" Type="http://schemas.openxmlformats.org/officeDocument/2006/relationships/image" Target="../media/image86.jpeg"/><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97.jpeg"/><Relationship Id="rId1" Type="http://schemas.openxmlformats.org/officeDocument/2006/relationships/slideLayout" Target="../slideLayouts/slideLayout15.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5.xml"/><Relationship Id="rId5" Type="http://schemas.openxmlformats.org/officeDocument/2006/relationships/image" Target="../media/image103.jpeg"/><Relationship Id="rId4" Type="http://schemas.openxmlformats.org/officeDocument/2006/relationships/image" Target="../media/image102.jpeg"/></Relationships>
</file>

<file path=ppt/slides/_rels/slide4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4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3.xml"/><Relationship Id="rId4" Type="http://schemas.openxmlformats.org/officeDocument/2006/relationships/image" Target="../media/image110.jpe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36.jpeg"/></Relationships>
</file>

<file path=ppt/slides/_rels/slide5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F3D98-3C30-4CFC-8643-C81E829C8C25}"/>
              </a:ext>
            </a:extLst>
          </p:cNvPr>
          <p:cNvSpPr>
            <a:spLocks noGrp="1"/>
          </p:cNvSpPr>
          <p:nvPr>
            <p:ph type="ctrTitle"/>
          </p:nvPr>
        </p:nvSpPr>
        <p:spPr>
          <a:xfrm>
            <a:off x="2119907" y="24674"/>
            <a:ext cx="7952186" cy="2488288"/>
          </a:xfrm>
          <a:solidFill>
            <a:schemeClr val="accent4">
              <a:lumMod val="20000"/>
              <a:lumOff val="80000"/>
            </a:schemeClr>
          </a:solidFill>
        </p:spPr>
        <p:txBody>
          <a:bodyPr rtlCol="0"/>
          <a:lstStyle>
            <a:defPPr>
              <a:defRPr lang="en-US"/>
            </a:defPPr>
          </a:lstStyle>
          <a:p>
            <a:pPr algn="ctr" rtl="0"/>
            <a:br>
              <a:rPr lang="pt-PT" sz="2400" b="0" dirty="0">
                <a:solidFill>
                  <a:schemeClr val="accent4">
                    <a:lumMod val="60000"/>
                    <a:lumOff val="40000"/>
                  </a:schemeClr>
                </a:solidFill>
                <a:latin typeface="Bradley Hand ITC" panose="03070402050302030203" pitchFamily="66" charset="0"/>
              </a:rPr>
            </a:br>
            <a:r>
              <a:rPr lang="pt-PT" sz="2400" b="0" dirty="0">
                <a:solidFill>
                  <a:schemeClr val="accent4">
                    <a:lumMod val="60000"/>
                    <a:lumOff val="40000"/>
                  </a:schemeClr>
                </a:solidFill>
                <a:latin typeface="Bradley Hand ITC" panose="03070402050302030203" pitchFamily="66" charset="0"/>
              </a:rPr>
              <a:t>Ejercicios de contemplación</a:t>
            </a:r>
            <a:br>
              <a:rPr lang="pt-PT" sz="2400" b="0" dirty="0">
                <a:solidFill>
                  <a:schemeClr val="accent4">
                    <a:lumMod val="60000"/>
                    <a:lumOff val="40000"/>
                  </a:schemeClr>
                </a:solidFill>
                <a:latin typeface="Bradley Hand ITC" panose="03070402050302030203" pitchFamily="66" charset="0"/>
              </a:rPr>
            </a:br>
            <a:r>
              <a:rPr lang="pt-PT" sz="2400" b="0" dirty="0">
                <a:solidFill>
                  <a:schemeClr val="accent4">
                    <a:lumMod val="60000"/>
                    <a:lumOff val="40000"/>
                  </a:schemeClr>
                </a:solidFill>
                <a:latin typeface="Bradley Hand ITC" panose="03070402050302030203" pitchFamily="66" charset="0"/>
              </a:rPr>
              <a:t>en la vida cotidiana</a:t>
            </a:r>
          </a:p>
        </p:txBody>
      </p:sp>
      <p:sp>
        <p:nvSpPr>
          <p:cNvPr id="3" name="Subtítulo 2">
            <a:extLst>
              <a:ext uri="{FF2B5EF4-FFF2-40B4-BE49-F238E27FC236}">
                <a16:creationId xmlns:a16="http://schemas.microsoft.com/office/drawing/2014/main" id="{A068D447-28D3-4F5F-B2DC-FD67E9015868}"/>
              </a:ext>
            </a:extLst>
          </p:cNvPr>
          <p:cNvSpPr>
            <a:spLocks noGrp="1"/>
          </p:cNvSpPr>
          <p:nvPr>
            <p:ph type="subTitle" idx="1"/>
          </p:nvPr>
        </p:nvSpPr>
        <p:spPr>
          <a:xfrm>
            <a:off x="1285494" y="1128880"/>
            <a:ext cx="10172393" cy="880103"/>
          </a:xfrm>
        </p:spPr>
        <p:txBody>
          <a:bodyPr rtlCol="0"/>
          <a:lstStyle>
            <a:defPPr>
              <a:defRPr lang="en-US"/>
            </a:defPPr>
          </a:lstStyle>
          <a:p>
            <a:pPr algn="ctr" rtl="0"/>
            <a:r>
              <a:rPr lang="pt-PT" dirty="0">
                <a:solidFill>
                  <a:srgbClr val="0070C0"/>
                </a:solidFill>
                <a:latin typeface="Bradley Hand ITC" panose="03070402050302030203" pitchFamily="66" charset="0"/>
              </a:rPr>
              <a:t>Introducción a la vida contemplativa </a:t>
            </a:r>
          </a:p>
          <a:p>
            <a:pPr algn="ctr" rtl="0"/>
            <a:r>
              <a:rPr lang="pt-PT" dirty="0">
                <a:solidFill>
                  <a:srgbClr val="0070C0"/>
                </a:solidFill>
                <a:latin typeface="Bradley Hand ITC" panose="03070402050302030203" pitchFamily="66" charset="0"/>
              </a:rPr>
              <a:t>Y a la invocación de Jesús</a:t>
            </a:r>
          </a:p>
          <a:p>
            <a:pPr algn="ctr" rtl="0"/>
            <a:r>
              <a:rPr lang="pt-PT" sz="2800" dirty="0">
                <a:solidFill>
                  <a:schemeClr val="accent5">
                    <a:lumMod val="25000"/>
                  </a:schemeClr>
                </a:solidFill>
                <a:latin typeface="Bradley Hand ITC" panose="03070402050302030203" pitchFamily="66" charset="0"/>
              </a:rPr>
              <a:t>Franz Jalics</a:t>
            </a:r>
          </a:p>
          <a:p>
            <a:pPr algn="ctr" rtl="0"/>
            <a:endParaRPr lang="pt-PT" dirty="0"/>
          </a:p>
        </p:txBody>
      </p:sp>
      <p:sp>
        <p:nvSpPr>
          <p:cNvPr id="5" name="Rectángulo 4">
            <a:extLst>
              <a:ext uri="{FF2B5EF4-FFF2-40B4-BE49-F238E27FC236}">
                <a16:creationId xmlns:a16="http://schemas.microsoft.com/office/drawing/2014/main" id="{EF5198B2-A094-C38C-F46F-4B381F031D4C}"/>
              </a:ext>
            </a:extLst>
          </p:cNvPr>
          <p:cNvSpPr/>
          <p:nvPr/>
        </p:nvSpPr>
        <p:spPr>
          <a:xfrm>
            <a:off x="3023316" y="5102586"/>
            <a:ext cx="6696744" cy="16727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accent4">
                    <a:lumMod val="50000"/>
                  </a:schemeClr>
                </a:solidFill>
                <a:latin typeface="Bradley Hand ITC" panose="03070402050302030203" pitchFamily="66" charset="0"/>
              </a:rPr>
              <a:t> </a:t>
            </a:r>
            <a:r>
              <a:rPr lang="es-ES" sz="2800" b="1" dirty="0">
                <a:solidFill>
                  <a:schemeClr val="accent5">
                    <a:lumMod val="10000"/>
                  </a:schemeClr>
                </a:solidFill>
                <a:latin typeface="Bradley Hand ITC" panose="03070402050302030203" pitchFamily="66" charset="0"/>
              </a:rPr>
              <a:t>Fraternidad del Santo Nombre</a:t>
            </a:r>
          </a:p>
          <a:p>
            <a:pPr algn="ctr"/>
            <a:endParaRPr lang="es-ES" sz="2800" b="1" dirty="0">
              <a:solidFill>
                <a:schemeClr val="accent5">
                  <a:lumMod val="10000"/>
                </a:schemeClr>
              </a:solidFill>
              <a:latin typeface="Bradley Hand ITC" panose="03070402050302030203" pitchFamily="66" charset="0"/>
            </a:endParaRPr>
          </a:p>
          <a:p>
            <a:pPr algn="ctr"/>
            <a:r>
              <a:rPr lang="es-ES" sz="2800" dirty="0">
                <a:solidFill>
                  <a:srgbClr val="002060"/>
                </a:solidFill>
                <a:latin typeface="Bradley Hand ITC" panose="03070402050302030203" pitchFamily="66" charset="0"/>
              </a:rPr>
              <a:t>Material elaborado  por  Pilar  de </a:t>
            </a:r>
            <a:r>
              <a:rPr lang="es-ES" sz="2800" dirty="0" err="1">
                <a:solidFill>
                  <a:srgbClr val="002060"/>
                </a:solidFill>
                <a:latin typeface="Bradley Hand ITC" panose="03070402050302030203" pitchFamily="66" charset="0"/>
              </a:rPr>
              <a:t>Mambré</a:t>
            </a:r>
            <a:r>
              <a:rPr lang="es-ES" sz="2800" dirty="0">
                <a:solidFill>
                  <a:srgbClr val="002060"/>
                </a:solidFill>
                <a:latin typeface="Bradley Hand ITC" panose="03070402050302030203" pitchFamily="66" charset="0"/>
              </a:rPr>
              <a:t> </a:t>
            </a:r>
          </a:p>
          <a:p>
            <a:pPr algn="ctr"/>
            <a:r>
              <a:rPr lang="es-ES" sz="2800" b="1" dirty="0">
                <a:solidFill>
                  <a:schemeClr val="accent5">
                    <a:lumMod val="10000"/>
                  </a:schemeClr>
                </a:solidFill>
                <a:latin typeface="Bradley Hand ITC" panose="03070402050302030203" pitchFamily="66" charset="0"/>
              </a:rPr>
              <a:t> </a:t>
            </a:r>
          </a:p>
        </p:txBody>
      </p:sp>
      <p:pic>
        <p:nvPicPr>
          <p:cNvPr id="6" name="Imagen 5">
            <a:extLst>
              <a:ext uri="{FF2B5EF4-FFF2-40B4-BE49-F238E27FC236}">
                <a16:creationId xmlns:a16="http://schemas.microsoft.com/office/drawing/2014/main" id="{C18A3249-6EEF-00B7-255B-E7EFC2F588C4}"/>
              </a:ext>
            </a:extLst>
          </p:cNvPr>
          <p:cNvPicPr>
            <a:picLocks noChangeAspect="1"/>
          </p:cNvPicPr>
          <p:nvPr/>
        </p:nvPicPr>
        <p:blipFill>
          <a:blip r:embed="rId3"/>
          <a:stretch>
            <a:fillRect/>
          </a:stretch>
        </p:blipFill>
        <p:spPr>
          <a:xfrm>
            <a:off x="5676035" y="2778418"/>
            <a:ext cx="1391307" cy="1978667"/>
          </a:xfrm>
          <a:prstGeom prst="rect">
            <a:avLst/>
          </a:prstGeom>
        </p:spPr>
      </p:pic>
      <p:sp>
        <p:nvSpPr>
          <p:cNvPr id="4" name="Diagrama de flujo: conector 3">
            <a:extLst>
              <a:ext uri="{FF2B5EF4-FFF2-40B4-BE49-F238E27FC236}">
                <a16:creationId xmlns:a16="http://schemas.microsoft.com/office/drawing/2014/main" id="{7EFE5AA0-F58B-7781-CAA5-F710DBE275C5}"/>
              </a:ext>
            </a:extLst>
          </p:cNvPr>
          <p:cNvSpPr/>
          <p:nvPr/>
        </p:nvSpPr>
        <p:spPr>
          <a:xfrm>
            <a:off x="191344" y="2950647"/>
            <a:ext cx="3024336" cy="2988332"/>
          </a:xfrm>
          <a:prstGeom prst="flowChartConnector">
            <a:avLst/>
          </a:prstGeom>
          <a:solidFill>
            <a:schemeClr val="accent3">
              <a:lumMod val="75000"/>
            </a:schemeClr>
          </a:solidFill>
          <a:effectLst>
            <a:softEdge rad="139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2060"/>
                </a:solidFill>
                <a:latin typeface="Bradley Hand ITC" panose="03070402050302030203" pitchFamily="66" charset="0"/>
              </a:rPr>
              <a:t>8º tiempo o etapa</a:t>
            </a:r>
          </a:p>
        </p:txBody>
      </p:sp>
      <p:pic>
        <p:nvPicPr>
          <p:cNvPr id="1030" name="Picture 6" descr="Jesuit Priest Rejects Pope’s Connection to Kidnapping - The New York Times">
            <a:extLst>
              <a:ext uri="{FF2B5EF4-FFF2-40B4-BE49-F238E27FC236}">
                <a16:creationId xmlns:a16="http://schemas.microsoft.com/office/drawing/2014/main" id="{A78DADC3-B3D4-0010-CDCE-1E7447D22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665" y="659546"/>
            <a:ext cx="2218216" cy="2957621"/>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3324"/>
      </p:ext>
    </p:extLst>
  </p:cSld>
  <p:clrMapOvr>
    <a:masterClrMapping/>
  </p:clrMapOvr>
  <mc:AlternateContent xmlns:mc="http://schemas.openxmlformats.org/markup-compatibility/2006" xmlns:p14="http://schemas.microsoft.com/office/powerpoint/2010/main">
    <mc:Choice Requires="p14">
      <p:transition spd="slow" p14:dur="1400" advTm="24460">
        <p14:doors dir="vert"/>
      </p:transition>
    </mc:Choice>
    <mc:Fallback xmlns="">
      <p:transition spd="slow" advTm="244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C1FAD-1FE3-D765-4332-9B2D577DCBDC}"/>
            </a:ext>
          </a:extLst>
        </p:cNvPr>
        <p:cNvGrpSpPr/>
        <p:nvPr/>
      </p:nvGrpSpPr>
      <p:grpSpPr>
        <a:xfrm>
          <a:off x="0" y="0"/>
          <a:ext cx="0" cy="0"/>
          <a:chOff x="0" y="0"/>
          <a:chExt cx="0" cy="0"/>
        </a:xfrm>
      </p:grpSpPr>
      <p:pic>
        <p:nvPicPr>
          <p:cNvPr id="4100" name="Picture 4" descr="Jesús enseña sobre el perdón - Lifeway Recursos">
            <a:extLst>
              <a:ext uri="{FF2B5EF4-FFF2-40B4-BE49-F238E27FC236}">
                <a16:creationId xmlns:a16="http://schemas.microsoft.com/office/drawing/2014/main" id="{F6152774-91D4-14F8-DE61-CEF1B4D6E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420854"/>
            <a:ext cx="4680520" cy="2917084"/>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251CC3A-DAAF-B5FE-1417-9668F0AB3B41}"/>
              </a:ext>
            </a:extLst>
          </p:cNvPr>
          <p:cNvSpPr txBox="1"/>
          <p:nvPr/>
        </p:nvSpPr>
        <p:spPr>
          <a:xfrm>
            <a:off x="911424" y="940678"/>
            <a:ext cx="5328592" cy="1877437"/>
          </a:xfrm>
          <a:prstGeom prst="rect">
            <a:avLst/>
          </a:prstGeom>
          <a:blipFill>
            <a:blip r:embed="rId4"/>
            <a:tile tx="0" ty="0" sx="100000" sy="100000" flip="none" algn="tl"/>
          </a:blipFill>
          <a:effectLst>
            <a:softEdge rad="50800"/>
          </a:effectLst>
        </p:spPr>
        <p:txBody>
          <a:bodyPr wrap="square" rtlCol="0">
            <a:spAutoFit/>
          </a:bodyPr>
          <a:lstStyle/>
          <a:p>
            <a:pPr algn="ctr"/>
            <a:r>
              <a:rPr lang="es-ES" sz="3600" b="1" dirty="0">
                <a:solidFill>
                  <a:srgbClr val="FFFF99"/>
                </a:solidFill>
                <a:latin typeface="Bradley Hand ITC" panose="03070402050302030203" pitchFamily="66" charset="0"/>
              </a:rPr>
              <a:t>¿ Donde encontramos </a:t>
            </a:r>
          </a:p>
          <a:p>
            <a:pPr algn="ctr"/>
            <a:r>
              <a:rPr lang="es-ES" sz="4400" b="1" dirty="0">
                <a:solidFill>
                  <a:srgbClr val="FFFF99"/>
                </a:solidFill>
                <a:latin typeface="Bradley Hand ITC" panose="03070402050302030203" pitchFamily="66" charset="0"/>
              </a:rPr>
              <a:t>la fuente </a:t>
            </a:r>
          </a:p>
          <a:p>
            <a:pPr algn="ctr"/>
            <a:r>
              <a:rPr lang="es-ES" sz="3600" b="1" dirty="0">
                <a:solidFill>
                  <a:srgbClr val="FFFF99"/>
                </a:solidFill>
                <a:latin typeface="Bradley Hand ITC" panose="03070402050302030203" pitchFamily="66" charset="0"/>
              </a:rPr>
              <a:t>de este aprendizaje?</a:t>
            </a:r>
          </a:p>
        </p:txBody>
      </p:sp>
      <p:sp>
        <p:nvSpPr>
          <p:cNvPr id="6" name="CuadroTexto 5">
            <a:extLst>
              <a:ext uri="{FF2B5EF4-FFF2-40B4-BE49-F238E27FC236}">
                <a16:creationId xmlns:a16="http://schemas.microsoft.com/office/drawing/2014/main" id="{0D2C8F53-950C-AD6C-12A3-1426D1C8479C}"/>
              </a:ext>
            </a:extLst>
          </p:cNvPr>
          <p:cNvSpPr txBox="1"/>
          <p:nvPr/>
        </p:nvSpPr>
        <p:spPr>
          <a:xfrm>
            <a:off x="6888088" y="4005064"/>
            <a:ext cx="4392488" cy="2123658"/>
          </a:xfrm>
          <a:prstGeom prst="rect">
            <a:avLst/>
          </a:prstGeom>
          <a:solidFill>
            <a:srgbClr val="C00000"/>
          </a:solidFill>
          <a:effectLst>
            <a:softEdge rad="127000"/>
          </a:effectLst>
        </p:spPr>
        <p:txBody>
          <a:bodyPr wrap="square">
            <a:spAutoFit/>
          </a:bodyPr>
          <a:lstStyle/>
          <a:p>
            <a:pPr algn="ctr"/>
            <a:r>
              <a:rPr lang="es-ES" sz="4400" b="1" dirty="0">
                <a:solidFill>
                  <a:schemeClr val="bg1"/>
                </a:solidFill>
                <a:latin typeface="Bradley Hand ITC" panose="03070402050302030203" pitchFamily="66" charset="0"/>
              </a:rPr>
              <a:t>¿Quién es el gran maestro del perdón?</a:t>
            </a:r>
          </a:p>
        </p:txBody>
      </p:sp>
      <p:pic>
        <p:nvPicPr>
          <p:cNvPr id="17410" name="Picture 2" descr="La mujer adúltera">
            <a:extLst>
              <a:ext uri="{FF2B5EF4-FFF2-40B4-BE49-F238E27FC236}">
                <a16:creationId xmlns:a16="http://schemas.microsoft.com/office/drawing/2014/main" id="{C7D47C61-DCA0-6BB6-808B-BC0059980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440" y="3212976"/>
            <a:ext cx="5040560" cy="3354263"/>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fade">
                                      <p:cBhvr>
                                        <p:cTn id="21"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82C3-31A5-3C02-3D5E-BD8DCE44EB8E}"/>
            </a:ext>
          </a:extLst>
        </p:cNvPr>
        <p:cNvGrpSpPr/>
        <p:nvPr/>
      </p:nvGrpSpPr>
      <p:grpSpPr>
        <a:xfrm>
          <a:off x="0" y="0"/>
          <a:ext cx="0" cy="0"/>
          <a:chOff x="0" y="0"/>
          <a:chExt cx="0" cy="0"/>
        </a:xfrm>
      </p:grpSpPr>
      <p:pic>
        <p:nvPicPr>
          <p:cNvPr id="18434" name="Picture 2" descr="Pin on Orthodox Icons">
            <a:extLst>
              <a:ext uri="{FF2B5EF4-FFF2-40B4-BE49-F238E27FC236}">
                <a16:creationId xmlns:a16="http://schemas.microsoft.com/office/drawing/2014/main" id="{66384328-4902-2BC6-D254-0F6C43ACE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83" y="352057"/>
            <a:ext cx="3981711" cy="6330472"/>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7B3A154E-F630-6490-57EB-A551B7F3E7B3}"/>
              </a:ext>
            </a:extLst>
          </p:cNvPr>
          <p:cNvGrpSpPr/>
          <p:nvPr/>
        </p:nvGrpSpPr>
        <p:grpSpPr>
          <a:xfrm>
            <a:off x="3575720" y="320354"/>
            <a:ext cx="5376123" cy="649440"/>
            <a:chOff x="384008" y="2085815"/>
            <a:chExt cx="5376123" cy="649440"/>
          </a:xfrm>
          <a:solidFill>
            <a:srgbClr val="C00000"/>
          </a:solidFill>
        </p:grpSpPr>
        <p:sp>
          <p:nvSpPr>
            <p:cNvPr id="3" name="Rectángulo: esquinas redondeadas 2">
              <a:extLst>
                <a:ext uri="{FF2B5EF4-FFF2-40B4-BE49-F238E27FC236}">
                  <a16:creationId xmlns:a16="http://schemas.microsoft.com/office/drawing/2014/main" id="{B7A274AB-CA38-355F-AA09-CE5A7D96FDF0}"/>
                </a:ext>
              </a:extLst>
            </p:cNvPr>
            <p:cNvSpPr/>
            <p:nvPr/>
          </p:nvSpPr>
          <p:spPr>
            <a:xfrm>
              <a:off x="384008" y="2085815"/>
              <a:ext cx="5376123" cy="649440"/>
            </a:xfrm>
            <a:prstGeom prst="roundRect">
              <a:avLst/>
            </a:prstGeom>
            <a:grpFill/>
          </p:spPr>
          <p:style>
            <a:lnRef idx="0">
              <a:schemeClr val="lt1">
                <a:hueOff val="0"/>
                <a:satOff val="0"/>
                <a:lumOff val="0"/>
                <a:alphaOff val="0"/>
              </a:schemeClr>
            </a:lnRef>
            <a:fillRef idx="3">
              <a:schemeClr val="accent3">
                <a:hueOff val="2559614"/>
                <a:satOff val="12372"/>
                <a:lumOff val="3216"/>
                <a:alphaOff val="0"/>
              </a:schemeClr>
            </a:fillRef>
            <a:effectRef idx="3">
              <a:schemeClr val="accent3">
                <a:hueOff val="2559614"/>
                <a:satOff val="12372"/>
                <a:lumOff val="3216"/>
                <a:alphaOff val="0"/>
              </a:schemeClr>
            </a:effectRef>
            <a:fontRef idx="minor">
              <a:schemeClr val="lt1"/>
            </a:fontRef>
          </p:style>
        </p:sp>
        <p:sp>
          <p:nvSpPr>
            <p:cNvPr id="6" name="Rectángulo: esquinas redondeadas 4">
              <a:extLst>
                <a:ext uri="{FF2B5EF4-FFF2-40B4-BE49-F238E27FC236}">
                  <a16:creationId xmlns:a16="http://schemas.microsoft.com/office/drawing/2014/main" id="{5F902C76-AD8F-998D-3A9A-E5232BEADB96}"/>
                </a:ext>
              </a:extLst>
            </p:cNvPr>
            <p:cNvSpPr txBox="1"/>
            <p:nvPr/>
          </p:nvSpPr>
          <p:spPr>
            <a:xfrm>
              <a:off x="415711" y="2117518"/>
              <a:ext cx="5312717" cy="586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kern="1200" dirty="0">
                  <a:solidFill>
                    <a:schemeClr val="bg1"/>
                  </a:solidFill>
                  <a:latin typeface="Bradley Hand ITC" panose="03070402050302030203" pitchFamily="66" charset="0"/>
                </a:rPr>
                <a:t>La enseñanza de Jesucristo</a:t>
              </a:r>
            </a:p>
          </p:txBody>
        </p:sp>
      </p:grpSp>
      <p:sp>
        <p:nvSpPr>
          <p:cNvPr id="11" name="CuadroTexto 10">
            <a:extLst>
              <a:ext uri="{FF2B5EF4-FFF2-40B4-BE49-F238E27FC236}">
                <a16:creationId xmlns:a16="http://schemas.microsoft.com/office/drawing/2014/main" id="{224D6CFF-62F0-5541-D484-01808E51DF21}"/>
              </a:ext>
            </a:extLst>
          </p:cNvPr>
          <p:cNvSpPr txBox="1"/>
          <p:nvPr/>
        </p:nvSpPr>
        <p:spPr>
          <a:xfrm>
            <a:off x="4870017" y="1317370"/>
            <a:ext cx="2451965" cy="619272"/>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path path="circle">
              <a:fillToRect l="50000" t="50000" r="50000" b="50000"/>
            </a:path>
            <a:tileRect/>
          </a:gradFill>
          <a:effectLst>
            <a:softEdge rad="508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latin typeface="Bradley Hand ITC" panose="03070402050302030203" pitchFamily="66" charset="0"/>
                <a:ea typeface="Aptos" panose="020B0004020202020204" pitchFamily="34" charset="0"/>
                <a:cs typeface="Times New Roman" panose="02020603050405020304" pitchFamily="18" charset="0"/>
              </a:rPr>
              <a:t>E</a:t>
            </a: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 perdón</a:t>
            </a:r>
          </a:p>
        </p:txBody>
      </p:sp>
      <p:sp>
        <p:nvSpPr>
          <p:cNvPr id="12" name="CuadroTexto 11">
            <a:extLst>
              <a:ext uri="{FF2B5EF4-FFF2-40B4-BE49-F238E27FC236}">
                <a16:creationId xmlns:a16="http://schemas.microsoft.com/office/drawing/2014/main" id="{9649BAAE-878F-7905-0E2D-948764FEDA2C}"/>
              </a:ext>
            </a:extLst>
          </p:cNvPr>
          <p:cNvSpPr txBox="1"/>
          <p:nvPr/>
        </p:nvSpPr>
        <p:spPr>
          <a:xfrm>
            <a:off x="7032104" y="4105205"/>
            <a:ext cx="4715990" cy="20621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effectLst>
            <a:softEdge rad="152400"/>
          </a:effectLst>
        </p:spPr>
        <p:txBody>
          <a:bodyPr wrap="square">
            <a:spAutoFit/>
          </a:bodyPr>
          <a:lstStyle/>
          <a:p>
            <a:pPr algn="ctr"/>
            <a:r>
              <a:rPr lang="es-ES" sz="3200" b="1" dirty="0">
                <a:solidFill>
                  <a:schemeClr val="accent5">
                    <a:lumMod val="25000"/>
                  </a:schemeClr>
                </a:solidFill>
                <a:latin typeface="Bradley Hand ITC" panose="03070402050302030203" pitchFamily="66" charset="0"/>
              </a:rPr>
              <a:t>U</a:t>
            </a:r>
            <a:r>
              <a:rPr lang="es-ES" sz="3200" b="1" i="0" dirty="0">
                <a:solidFill>
                  <a:schemeClr val="accent5">
                    <a:lumMod val="25000"/>
                  </a:schemeClr>
                </a:solidFill>
                <a:effectLst/>
                <a:latin typeface="Bradley Hand ITC" panose="03070402050302030203" pitchFamily="66" charset="0"/>
              </a:rPr>
              <a:t>na participación </a:t>
            </a:r>
          </a:p>
          <a:p>
            <a:pPr algn="ctr"/>
            <a:r>
              <a:rPr lang="es-ES" sz="3200" b="1" i="0" dirty="0">
                <a:solidFill>
                  <a:schemeClr val="accent5">
                    <a:lumMod val="25000"/>
                  </a:schemeClr>
                </a:solidFill>
                <a:effectLst/>
                <a:latin typeface="Bradley Hand ITC" panose="03070402050302030203" pitchFamily="66" charset="0"/>
              </a:rPr>
              <a:t>en la curación y el amor transformador de Dios </a:t>
            </a:r>
          </a:p>
          <a:p>
            <a:pPr algn="ctr"/>
            <a:r>
              <a:rPr lang="es-ES" sz="3200" b="1" i="0" dirty="0">
                <a:solidFill>
                  <a:schemeClr val="accent5">
                    <a:lumMod val="25000"/>
                  </a:schemeClr>
                </a:solidFill>
                <a:effectLst/>
                <a:latin typeface="Bradley Hand ITC" panose="03070402050302030203" pitchFamily="66" charset="0"/>
              </a:rPr>
              <a:t>que reconcilia y restaura</a:t>
            </a:r>
            <a:endParaRPr lang="es-ES" sz="3200" b="1" dirty="0">
              <a:solidFill>
                <a:schemeClr val="accent5">
                  <a:lumMod val="25000"/>
                </a:schemeClr>
              </a:solidFill>
              <a:latin typeface="Bradley Hand ITC" panose="03070402050302030203" pitchFamily="66" charset="0"/>
            </a:endParaRPr>
          </a:p>
        </p:txBody>
      </p:sp>
      <p:sp>
        <p:nvSpPr>
          <p:cNvPr id="14" name="CuadroTexto 13">
            <a:extLst>
              <a:ext uri="{FF2B5EF4-FFF2-40B4-BE49-F238E27FC236}">
                <a16:creationId xmlns:a16="http://schemas.microsoft.com/office/drawing/2014/main" id="{28314064-C498-D2F8-1298-0006A737E93C}"/>
              </a:ext>
            </a:extLst>
          </p:cNvPr>
          <p:cNvSpPr txBox="1"/>
          <p:nvPr/>
        </p:nvSpPr>
        <p:spPr>
          <a:xfrm>
            <a:off x="1343472" y="2642074"/>
            <a:ext cx="2952328" cy="1077218"/>
          </a:xfrm>
          <a:prstGeom prst="rect">
            <a:avLst/>
          </a:prstGeom>
          <a:gradFill>
            <a:gsLst>
              <a:gs pos="0">
                <a:srgbClr val="FF33CC">
                  <a:tint val="66000"/>
                  <a:satMod val="160000"/>
                </a:srgbClr>
              </a:gs>
              <a:gs pos="50000">
                <a:srgbClr val="FF33CC">
                  <a:tint val="44500"/>
                  <a:satMod val="160000"/>
                </a:srgbClr>
              </a:gs>
              <a:gs pos="100000">
                <a:srgbClr val="FF33CC">
                  <a:tint val="23500"/>
                  <a:satMod val="160000"/>
                </a:srgbClr>
              </a:gs>
            </a:gsLst>
            <a:path path="circle">
              <a:fillToRect l="50000" t="50000" r="50000" b="50000"/>
            </a:path>
          </a:gradFill>
          <a:effectLst>
            <a:softEdge rad="114300"/>
          </a:effectLst>
        </p:spPr>
        <p:txBody>
          <a:bodyPr wrap="square">
            <a:spAutoFit/>
          </a:bodyPr>
          <a:lstStyle/>
          <a:p>
            <a:pPr algn="ctr"/>
            <a:r>
              <a:rPr lang="es-ES" sz="3200" b="1" kern="100" dirty="0">
                <a:solidFill>
                  <a:schemeClr val="accent5">
                    <a:lumMod val="25000"/>
                  </a:schemeClr>
                </a:solidFill>
                <a:latin typeface="Bradley Hand ITC" panose="03070402050302030203" pitchFamily="66" charset="0"/>
                <a:ea typeface="Aptos" panose="020B0004020202020204" pitchFamily="34" charset="0"/>
                <a:cs typeface="Times New Roman" panose="02020603050405020304" pitchFamily="18" charset="0"/>
              </a:rPr>
              <a:t>No disimula el mal</a:t>
            </a:r>
            <a:endParaRPr lang="es-ES" sz="3200" dirty="0"/>
          </a:p>
        </p:txBody>
      </p:sp>
      <p:sp>
        <p:nvSpPr>
          <p:cNvPr id="16" name="CuadroTexto 15">
            <a:extLst>
              <a:ext uri="{FF2B5EF4-FFF2-40B4-BE49-F238E27FC236}">
                <a16:creationId xmlns:a16="http://schemas.microsoft.com/office/drawing/2014/main" id="{641F4721-5ABB-E268-3DA7-77BC3A7D6591}"/>
              </a:ext>
            </a:extLst>
          </p:cNvPr>
          <p:cNvSpPr txBox="1"/>
          <p:nvPr/>
        </p:nvSpPr>
        <p:spPr>
          <a:xfrm>
            <a:off x="839416" y="4133595"/>
            <a:ext cx="4219746" cy="1077218"/>
          </a:xfrm>
          <a:prstGeom prst="rect">
            <a:avLst/>
          </a:prstGeom>
          <a:gradFill>
            <a:gsLst>
              <a:gs pos="0">
                <a:srgbClr val="FF33CC">
                  <a:tint val="66000"/>
                  <a:satMod val="160000"/>
                </a:srgbClr>
              </a:gs>
              <a:gs pos="50000">
                <a:srgbClr val="FF33CC">
                  <a:tint val="44500"/>
                  <a:satMod val="160000"/>
                </a:srgbClr>
              </a:gs>
              <a:gs pos="100000">
                <a:srgbClr val="FF33CC">
                  <a:tint val="23500"/>
                  <a:satMod val="160000"/>
                </a:srgbClr>
              </a:gs>
            </a:gsLst>
            <a:path path="circle">
              <a:fillToRect l="50000" t="50000" r="50000" b="50000"/>
            </a:path>
          </a:gradFill>
          <a:effectLst>
            <a:softEdge rad="76200"/>
          </a:effectLst>
        </p:spPr>
        <p:txBody>
          <a:bodyPr wrap="square">
            <a:spAutoFit/>
          </a:bodyPr>
          <a:lstStyle/>
          <a:p>
            <a:pPr algn="ctr"/>
            <a:r>
              <a:rPr lang="es-ES" sz="3200" b="1" i="0" dirty="0">
                <a:solidFill>
                  <a:schemeClr val="accent5">
                    <a:lumMod val="25000"/>
                  </a:schemeClr>
                </a:solidFill>
                <a:effectLst/>
                <a:latin typeface="Bradley Hand ITC" panose="03070402050302030203" pitchFamily="66" charset="0"/>
              </a:rPr>
              <a:t>no es </a:t>
            </a:r>
          </a:p>
          <a:p>
            <a:pPr algn="ctr"/>
            <a:r>
              <a:rPr lang="es-ES" sz="3200" b="1" i="0" dirty="0">
                <a:solidFill>
                  <a:schemeClr val="accent5">
                    <a:lumMod val="25000"/>
                  </a:schemeClr>
                </a:solidFill>
                <a:effectLst/>
                <a:latin typeface="Bradley Hand ITC" panose="03070402050302030203" pitchFamily="66" charset="0"/>
              </a:rPr>
              <a:t>una negación del error </a:t>
            </a:r>
            <a:endParaRPr lang="es-ES" sz="3200" b="1" dirty="0">
              <a:solidFill>
                <a:schemeClr val="accent5">
                  <a:lumMod val="25000"/>
                </a:schemeClr>
              </a:solidFill>
              <a:latin typeface="Bradley Hand ITC" panose="03070402050302030203" pitchFamily="66" charset="0"/>
            </a:endParaRPr>
          </a:p>
        </p:txBody>
      </p:sp>
      <p:sp>
        <p:nvSpPr>
          <p:cNvPr id="18" name="CuadroTexto 17">
            <a:extLst>
              <a:ext uri="{FF2B5EF4-FFF2-40B4-BE49-F238E27FC236}">
                <a16:creationId xmlns:a16="http://schemas.microsoft.com/office/drawing/2014/main" id="{7D7F615B-AC38-7620-8162-E3E814EF2202}"/>
              </a:ext>
            </a:extLst>
          </p:cNvPr>
          <p:cNvSpPr txBox="1"/>
          <p:nvPr/>
        </p:nvSpPr>
        <p:spPr>
          <a:xfrm>
            <a:off x="6802088" y="2599340"/>
            <a:ext cx="5198568" cy="107721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effectLst>
            <a:softEdge rad="139700"/>
          </a:effectLst>
        </p:spPr>
        <p:txBody>
          <a:bodyPr wrap="square">
            <a:spAutoFit/>
          </a:bodyPr>
          <a:lstStyle/>
          <a:p>
            <a:pPr algn="ctr"/>
            <a:r>
              <a:rPr lang="es-ES" sz="3200" b="1" kern="100" dirty="0">
                <a:solidFill>
                  <a:schemeClr val="accent5">
                    <a:lumMod val="25000"/>
                  </a:schemeClr>
                </a:solidFill>
                <a:latin typeface="Bradley Hand ITC" panose="03070402050302030203" pitchFamily="66" charset="0"/>
                <a:ea typeface="Aptos" panose="020B0004020202020204" pitchFamily="34" charset="0"/>
                <a:cs typeface="Times New Roman" panose="02020603050405020304" pitchFamily="18" charset="0"/>
              </a:rPr>
              <a:t>C</a:t>
            </a: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omporta </a:t>
            </a:r>
          </a:p>
          <a:p>
            <a:pPr algn="ctr"/>
            <a:r>
              <a:rPr lang="es-ES" sz="3200" b="1" kern="100" dirty="0">
                <a:solidFill>
                  <a:schemeClr val="accent5">
                    <a:lumMod val="25000"/>
                  </a:schemeClr>
                </a:solidFill>
                <a:latin typeface="Bradley Hand ITC" panose="03070402050302030203" pitchFamily="66" charset="0"/>
                <a:ea typeface="Aptos" panose="020B0004020202020204" pitchFamily="34" charset="0"/>
                <a:cs typeface="Times New Roman" panose="02020603050405020304" pitchFamily="18" charset="0"/>
              </a:rPr>
              <a:t>la</a:t>
            </a: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radical superación del mal</a:t>
            </a:r>
            <a:endParaRPr lang="es-ES" sz="3200" dirty="0"/>
          </a:p>
        </p:txBody>
      </p:sp>
      <p:sp>
        <p:nvSpPr>
          <p:cNvPr id="19" name="Flecha: hacia abajo 18">
            <a:extLst>
              <a:ext uri="{FF2B5EF4-FFF2-40B4-BE49-F238E27FC236}">
                <a16:creationId xmlns:a16="http://schemas.microsoft.com/office/drawing/2014/main" id="{8C329C85-F62E-7B0B-58F9-0160D6F74536}"/>
              </a:ext>
            </a:extLst>
          </p:cNvPr>
          <p:cNvSpPr/>
          <p:nvPr/>
        </p:nvSpPr>
        <p:spPr>
          <a:xfrm rot="2551196">
            <a:off x="3647463" y="1598527"/>
            <a:ext cx="484632" cy="978408"/>
          </a:xfrm>
          <a:prstGeom prst="downArrow">
            <a:avLst/>
          </a:prstGeom>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hacia abajo 19">
            <a:extLst>
              <a:ext uri="{FF2B5EF4-FFF2-40B4-BE49-F238E27FC236}">
                <a16:creationId xmlns:a16="http://schemas.microsoft.com/office/drawing/2014/main" id="{18DFB5E4-0F20-CC20-935C-33599EDC7348}"/>
              </a:ext>
            </a:extLst>
          </p:cNvPr>
          <p:cNvSpPr/>
          <p:nvPr/>
        </p:nvSpPr>
        <p:spPr>
          <a:xfrm rot="16200000">
            <a:off x="5343455" y="2453814"/>
            <a:ext cx="619272" cy="1453738"/>
          </a:xfrm>
          <a:prstGeom prst="downArrow">
            <a:avLst/>
          </a:prstGeom>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hacia abajo 20">
            <a:extLst>
              <a:ext uri="{FF2B5EF4-FFF2-40B4-BE49-F238E27FC236}">
                <a16:creationId xmlns:a16="http://schemas.microsoft.com/office/drawing/2014/main" id="{2541A53C-522C-FC4E-EA1C-50F9FD1D7C58}"/>
              </a:ext>
            </a:extLst>
          </p:cNvPr>
          <p:cNvSpPr/>
          <p:nvPr/>
        </p:nvSpPr>
        <p:spPr>
          <a:xfrm rot="16200000">
            <a:off x="5735996" y="4007490"/>
            <a:ext cx="619272" cy="1453738"/>
          </a:xfrm>
          <a:prstGeom prst="downArrow">
            <a:avLst/>
          </a:prstGeom>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3787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26DB5-04B9-9F79-E382-1F97177830A9}"/>
            </a:ext>
          </a:extLst>
        </p:cNvPr>
        <p:cNvGrpSpPr/>
        <p:nvPr/>
      </p:nvGrpSpPr>
      <p:grpSpPr>
        <a:xfrm>
          <a:off x="0" y="0"/>
          <a:ext cx="0" cy="0"/>
          <a:chOff x="0" y="0"/>
          <a:chExt cx="0" cy="0"/>
        </a:xfrm>
      </p:grpSpPr>
      <p:pic>
        <p:nvPicPr>
          <p:cNvPr id="2" name="Picture 4" descr="fraternidad del Santo Nombre archivos - El Santo Nombre">
            <a:extLst>
              <a:ext uri="{FF2B5EF4-FFF2-40B4-BE49-F238E27FC236}">
                <a16:creationId xmlns:a16="http://schemas.microsoft.com/office/drawing/2014/main" id="{5166D872-DFBF-8871-C967-D9BB73E48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052736"/>
            <a:ext cx="8928992" cy="5406829"/>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CA5D0B06-F154-8583-76B8-57500139094F}"/>
              </a:ext>
            </a:extLst>
          </p:cNvPr>
          <p:cNvGrpSpPr/>
          <p:nvPr/>
        </p:nvGrpSpPr>
        <p:grpSpPr>
          <a:xfrm>
            <a:off x="2135561" y="371593"/>
            <a:ext cx="8712967" cy="681143"/>
            <a:chOff x="-1056151" y="2054112"/>
            <a:chExt cx="6816282" cy="681143"/>
          </a:xfrm>
          <a:solidFill>
            <a:srgbClr val="C00000"/>
          </a:solidFill>
        </p:grpSpPr>
        <p:sp>
          <p:nvSpPr>
            <p:cNvPr id="4" name="Rectángulo: esquinas redondeadas 3">
              <a:extLst>
                <a:ext uri="{FF2B5EF4-FFF2-40B4-BE49-F238E27FC236}">
                  <a16:creationId xmlns:a16="http://schemas.microsoft.com/office/drawing/2014/main" id="{30AB2CA0-5634-DBD1-84DD-851B7BF2D328}"/>
                </a:ext>
              </a:extLst>
            </p:cNvPr>
            <p:cNvSpPr/>
            <p:nvPr/>
          </p:nvSpPr>
          <p:spPr>
            <a:xfrm>
              <a:off x="384008" y="2085815"/>
              <a:ext cx="5376123" cy="649440"/>
            </a:xfrm>
            <a:prstGeom prst="roundRect">
              <a:avLst/>
            </a:prstGeom>
            <a:grpFill/>
          </p:spPr>
          <p:style>
            <a:lnRef idx="0">
              <a:schemeClr val="lt1">
                <a:hueOff val="0"/>
                <a:satOff val="0"/>
                <a:lumOff val="0"/>
                <a:alphaOff val="0"/>
              </a:schemeClr>
            </a:lnRef>
            <a:fillRef idx="3">
              <a:schemeClr val="accent3">
                <a:hueOff val="2559614"/>
                <a:satOff val="12372"/>
                <a:lumOff val="3216"/>
                <a:alphaOff val="0"/>
              </a:schemeClr>
            </a:fillRef>
            <a:effectRef idx="3">
              <a:schemeClr val="accent3">
                <a:hueOff val="2559614"/>
                <a:satOff val="12372"/>
                <a:lumOff val="3216"/>
                <a:alphaOff val="0"/>
              </a:schemeClr>
            </a:effectRef>
            <a:fontRef idx="minor">
              <a:schemeClr val="lt1"/>
            </a:fontRef>
          </p:style>
        </p:sp>
        <p:sp>
          <p:nvSpPr>
            <p:cNvPr id="5" name="Rectángulo: esquinas redondeadas 4">
              <a:extLst>
                <a:ext uri="{FF2B5EF4-FFF2-40B4-BE49-F238E27FC236}">
                  <a16:creationId xmlns:a16="http://schemas.microsoft.com/office/drawing/2014/main" id="{E245A052-F7E1-61AE-08C2-92F9E02E2831}"/>
                </a:ext>
              </a:extLst>
            </p:cNvPr>
            <p:cNvSpPr txBox="1"/>
            <p:nvPr/>
          </p:nvSpPr>
          <p:spPr>
            <a:xfrm>
              <a:off x="-1056151" y="2054112"/>
              <a:ext cx="6784580" cy="6494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kern="1200" dirty="0">
                  <a:solidFill>
                    <a:schemeClr val="bg1"/>
                  </a:solidFill>
                  <a:latin typeface="Bradley Hand ITC" panose="03070402050302030203" pitchFamily="66" charset="0"/>
                </a:rPr>
                <a:t>Busquemos la enseñanza de Jesucristo</a:t>
              </a:r>
            </a:p>
          </p:txBody>
        </p:sp>
      </p:grpSp>
    </p:spTree>
    <p:extLst>
      <p:ext uri="{BB962C8B-B14F-4D97-AF65-F5344CB8AC3E}">
        <p14:creationId xmlns:p14="http://schemas.microsoft.com/office/powerpoint/2010/main" val="37135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2C7ED-7EA6-229F-0B52-BCC7D35BBEFE}"/>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7BD825E7-5B6A-9338-80A1-7E86F7E21D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5238" y="346418"/>
            <a:ext cx="9767373" cy="6511582"/>
          </a:xfrm>
          <a:prstGeom prst="rect">
            <a:avLst/>
          </a:prstGeom>
          <a:noFill/>
          <a:ln>
            <a:noFill/>
          </a:ln>
          <a:effectLst>
            <a:softEdge rad="469900"/>
          </a:effectLst>
        </p:spPr>
      </p:pic>
      <p:sp>
        <p:nvSpPr>
          <p:cNvPr id="3" name="CuadroTexto 2">
            <a:extLst>
              <a:ext uri="{FF2B5EF4-FFF2-40B4-BE49-F238E27FC236}">
                <a16:creationId xmlns:a16="http://schemas.microsoft.com/office/drawing/2014/main" id="{B8F5EC9E-1C4B-B6DB-D95C-C982EB980EAC}"/>
              </a:ext>
            </a:extLst>
          </p:cNvPr>
          <p:cNvSpPr txBox="1"/>
          <p:nvPr/>
        </p:nvSpPr>
        <p:spPr>
          <a:xfrm>
            <a:off x="8715599" y="2093819"/>
            <a:ext cx="3262795" cy="1569660"/>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88900"/>
          </a:effectLst>
        </p:spPr>
        <p:txBody>
          <a:bodyPr wrap="square">
            <a:spAutoFit/>
          </a:bodyPr>
          <a:lstStyle/>
          <a:p>
            <a:pPr algn="ctr">
              <a:buNone/>
            </a:pPr>
            <a:r>
              <a:rPr lang="es-ES" sz="3200" b="1"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Cristo en la cruz, pidiendo al Padre nuestro perdón </a:t>
            </a:r>
            <a:endParaRPr lang="es-ES" sz="3200" b="1" dirty="0">
              <a:solidFill>
                <a:schemeClr val="accent5">
                  <a:lumMod val="25000"/>
                </a:schemeClr>
              </a:solidFill>
              <a:latin typeface="Bradley Hand ITC" panose="03070402050302030203" pitchFamily="66" charset="0"/>
            </a:endParaRPr>
          </a:p>
        </p:txBody>
      </p:sp>
      <p:sp>
        <p:nvSpPr>
          <p:cNvPr id="5" name="CuadroTexto 4">
            <a:extLst>
              <a:ext uri="{FF2B5EF4-FFF2-40B4-BE49-F238E27FC236}">
                <a16:creationId xmlns:a16="http://schemas.microsoft.com/office/drawing/2014/main" id="{87207B8A-6DA4-055C-B18C-BCE35CEA1936}"/>
              </a:ext>
            </a:extLst>
          </p:cNvPr>
          <p:cNvSpPr txBox="1"/>
          <p:nvPr/>
        </p:nvSpPr>
        <p:spPr>
          <a:xfrm>
            <a:off x="3359696" y="430364"/>
            <a:ext cx="6098458" cy="619272"/>
          </a:xfrm>
          <a:prstGeom prst="rect">
            <a:avLst/>
          </a:prstGeom>
          <a:gradFill flip="none" rotWithShape="1">
            <a:gsLst>
              <a:gs pos="0">
                <a:srgbClr val="FFFF66"/>
              </a:gs>
              <a:gs pos="50000">
                <a:srgbClr val="FFC000">
                  <a:tint val="44500"/>
                  <a:satMod val="160000"/>
                </a:srgbClr>
              </a:gs>
              <a:gs pos="100000">
                <a:srgbClr val="FFC000">
                  <a:tint val="23500"/>
                  <a:satMod val="160000"/>
                </a:srgbClr>
              </a:gs>
            </a:gsLst>
            <a:path path="circle">
              <a:fillToRect l="100000" b="100000"/>
            </a:path>
            <a:tileRect t="-100000" r="-100000"/>
          </a:gradFill>
          <a:effectLst>
            <a:softEdge rad="508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Jesús nos enseña a perdonar</a:t>
            </a:r>
          </a:p>
        </p:txBody>
      </p:sp>
      <p:sp>
        <p:nvSpPr>
          <p:cNvPr id="7" name="CuadroTexto 6">
            <a:extLst>
              <a:ext uri="{FF2B5EF4-FFF2-40B4-BE49-F238E27FC236}">
                <a16:creationId xmlns:a16="http://schemas.microsoft.com/office/drawing/2014/main" id="{A886AFE8-A040-21C6-8422-E2E14C95BB00}"/>
              </a:ext>
            </a:extLst>
          </p:cNvPr>
          <p:cNvSpPr txBox="1"/>
          <p:nvPr/>
        </p:nvSpPr>
        <p:spPr>
          <a:xfrm>
            <a:off x="698892" y="2042074"/>
            <a:ext cx="3024336" cy="1673150"/>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1397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enseñanza del “Padre nuestro”.</a:t>
            </a:r>
          </a:p>
        </p:txBody>
      </p:sp>
      <p:sp>
        <p:nvSpPr>
          <p:cNvPr id="9" name="CuadroTexto 8">
            <a:extLst>
              <a:ext uri="{FF2B5EF4-FFF2-40B4-BE49-F238E27FC236}">
                <a16:creationId xmlns:a16="http://schemas.microsoft.com/office/drawing/2014/main" id="{8CB3DA87-3386-C819-6CAD-0231D60EE4C1}"/>
              </a:ext>
            </a:extLst>
          </p:cNvPr>
          <p:cNvSpPr txBox="1"/>
          <p:nvPr/>
        </p:nvSpPr>
        <p:spPr>
          <a:xfrm>
            <a:off x="4591399" y="4967125"/>
            <a:ext cx="4104456" cy="1673150"/>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1651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parábola del rey que deseaba cobrar las deudas pendientes. </a:t>
            </a:r>
          </a:p>
        </p:txBody>
      </p:sp>
    </p:spTree>
    <p:extLst>
      <p:ext uri="{BB962C8B-B14F-4D97-AF65-F5344CB8AC3E}">
        <p14:creationId xmlns:p14="http://schemas.microsoft.com/office/powerpoint/2010/main" val="24145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a:extLst>
            <a:ext uri="{FF2B5EF4-FFF2-40B4-BE49-F238E27FC236}">
              <a16:creationId xmlns:a16="http://schemas.microsoft.com/office/drawing/2014/main" id="{BB941693-EA9C-0E41-683F-DC78F1F58FE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7CAA88D-0F1B-0C80-9271-1D7A6481BC18}"/>
              </a:ext>
            </a:extLst>
          </p:cNvPr>
          <p:cNvSpPr txBox="1"/>
          <p:nvPr/>
        </p:nvSpPr>
        <p:spPr>
          <a:xfrm>
            <a:off x="2927648" y="620688"/>
            <a:ext cx="6984776" cy="619272"/>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1397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enseñanza del “Padre nuestro”.</a:t>
            </a:r>
          </a:p>
        </p:txBody>
      </p:sp>
      <p:sp>
        <p:nvSpPr>
          <p:cNvPr id="3" name="CuadroTexto 2">
            <a:extLst>
              <a:ext uri="{FF2B5EF4-FFF2-40B4-BE49-F238E27FC236}">
                <a16:creationId xmlns:a16="http://schemas.microsoft.com/office/drawing/2014/main" id="{A012E890-464C-0B76-5449-93865F7AFDDF}"/>
              </a:ext>
            </a:extLst>
          </p:cNvPr>
          <p:cNvSpPr txBox="1"/>
          <p:nvPr/>
        </p:nvSpPr>
        <p:spPr>
          <a:xfrm>
            <a:off x="911424" y="2708920"/>
            <a:ext cx="4752528" cy="1015663"/>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114300"/>
          </a:effectLst>
        </p:spPr>
        <p:txBody>
          <a:bodyPr wrap="square">
            <a:spAutoFit/>
          </a:bodyPr>
          <a:lstStyle/>
          <a:p>
            <a:pPr marL="0" lvl="0" indent="0" algn="ctr">
              <a:buNone/>
            </a:pPr>
            <a:r>
              <a:rPr lang="es-ES" sz="2800" b="1" dirty="0">
                <a:solidFill>
                  <a:srgbClr val="FF33CC"/>
                </a:solidFill>
                <a:latin typeface="Bradley Hand ITC" panose="03070402050302030203" pitchFamily="66" charset="0"/>
              </a:rPr>
              <a:t>“</a:t>
            </a:r>
            <a:r>
              <a:rPr lang="es-ES" sz="3200" b="1" dirty="0">
                <a:solidFill>
                  <a:schemeClr val="accent1">
                    <a:lumMod val="50000"/>
                  </a:schemeClr>
                </a:solidFill>
                <a:latin typeface="Bradley Hand ITC" panose="03070402050302030203" pitchFamily="66" charset="0"/>
              </a:rPr>
              <a:t>Perdona nuestras ofensas</a:t>
            </a:r>
            <a:r>
              <a:rPr lang="es-ES" sz="2800" b="1" dirty="0">
                <a:solidFill>
                  <a:srgbClr val="FF33CC"/>
                </a:solidFill>
                <a:latin typeface="Bradley Hand ITC" panose="03070402050302030203" pitchFamily="66" charset="0"/>
              </a:rPr>
              <a:t>, </a:t>
            </a:r>
          </a:p>
          <a:p>
            <a:pPr marL="0" lvl="0" indent="0" algn="ctr">
              <a:buNone/>
            </a:pPr>
            <a:r>
              <a:rPr lang="es-ES" sz="2800" b="1" dirty="0">
                <a:solidFill>
                  <a:srgbClr val="FF33CC"/>
                </a:solidFill>
                <a:latin typeface="Bradley Hand ITC" panose="03070402050302030203" pitchFamily="66" charset="0"/>
              </a:rPr>
              <a:t>así como …</a:t>
            </a:r>
          </a:p>
        </p:txBody>
      </p:sp>
      <p:pic>
        <p:nvPicPr>
          <p:cNvPr id="1026" name="Picture 2" descr="Imágenes de Numero Uno - Descarga gratuita en Freepik">
            <a:extLst>
              <a:ext uri="{FF2B5EF4-FFF2-40B4-BE49-F238E27FC236}">
                <a16:creationId xmlns:a16="http://schemas.microsoft.com/office/drawing/2014/main" id="{58E73E2A-CDE3-07F9-DBA4-6FB1345AE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188640"/>
            <a:ext cx="1924050" cy="180022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9334A1C-2917-06DA-EEC5-43BFFEC8D517}"/>
              </a:ext>
            </a:extLst>
          </p:cNvPr>
          <p:cNvSpPr txBox="1"/>
          <p:nvPr/>
        </p:nvSpPr>
        <p:spPr>
          <a:xfrm>
            <a:off x="7104112" y="2647365"/>
            <a:ext cx="4608512" cy="1077218"/>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139700"/>
          </a:effectLst>
        </p:spPr>
        <p:txBody>
          <a:bodyPr wrap="square">
            <a:spAutoFit/>
          </a:bodyPr>
          <a:lstStyle/>
          <a:p>
            <a:pPr marL="0" lvl="0" indent="0" algn="ctr">
              <a:buNone/>
            </a:pPr>
            <a:r>
              <a:rPr lang="es-ES" sz="3200" b="1" dirty="0">
                <a:solidFill>
                  <a:schemeClr val="accent1">
                    <a:lumMod val="50000"/>
                  </a:schemeClr>
                </a:solidFill>
                <a:latin typeface="Bradley Hand ITC" panose="03070402050302030203" pitchFamily="66" charset="0"/>
              </a:rPr>
              <a:t>nosotros perdonamos </a:t>
            </a:r>
            <a:r>
              <a:rPr lang="es-ES" sz="3200" b="1" dirty="0">
                <a:solidFill>
                  <a:srgbClr val="FF33CC"/>
                </a:solidFill>
                <a:latin typeface="Bradley Hand ITC" panose="03070402050302030203" pitchFamily="66" charset="0"/>
              </a:rPr>
              <a:t>a los que nos ofenden”.</a:t>
            </a:r>
            <a:endParaRPr lang="es-ES" sz="3200" dirty="0">
              <a:solidFill>
                <a:srgbClr val="FF33CC"/>
              </a:solidFill>
              <a:latin typeface="Bradley Hand ITC" panose="03070402050302030203" pitchFamily="66" charset="0"/>
            </a:endParaRPr>
          </a:p>
        </p:txBody>
      </p:sp>
      <p:sp>
        <p:nvSpPr>
          <p:cNvPr id="6" name="Flecha: curvada hacia abajo 5">
            <a:extLst>
              <a:ext uri="{FF2B5EF4-FFF2-40B4-BE49-F238E27FC236}">
                <a16:creationId xmlns:a16="http://schemas.microsoft.com/office/drawing/2014/main" id="{E82A9B9D-A076-2FBA-19D2-271E84CF5773}"/>
              </a:ext>
            </a:extLst>
          </p:cNvPr>
          <p:cNvSpPr/>
          <p:nvPr/>
        </p:nvSpPr>
        <p:spPr>
          <a:xfrm>
            <a:off x="5375920" y="1988865"/>
            <a:ext cx="2088232" cy="61927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8" name="Picture 4" descr="El Padrenuestro (XII) Perdona nuestras ofensas, así como nosotros  perdonamos a los que nos ofenden · Diócesis de Málaga : Portal de la  Iglesia Católica de Málaga">
            <a:extLst>
              <a:ext uri="{FF2B5EF4-FFF2-40B4-BE49-F238E27FC236}">
                <a16:creationId xmlns:a16="http://schemas.microsoft.com/office/drawing/2014/main" id="{38C837C8-6FB2-FEA1-01B7-F434834C1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744" y="4015143"/>
            <a:ext cx="4608512" cy="2637869"/>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10506-6109-9BCE-C61F-2A090DC6F0FC}"/>
            </a:ext>
          </a:extLst>
        </p:cNvPr>
        <p:cNvGrpSpPr/>
        <p:nvPr/>
      </p:nvGrpSpPr>
      <p:grpSpPr>
        <a:xfrm>
          <a:off x="0" y="0"/>
          <a:ext cx="0" cy="0"/>
          <a:chOff x="0" y="0"/>
          <a:chExt cx="0" cy="0"/>
        </a:xfrm>
      </p:grpSpPr>
      <p:pic>
        <p:nvPicPr>
          <p:cNvPr id="7170" name="Picture 2" descr="El Padrenuestro XIII. Perdona nuestras ofensas, así como nosotros  perdonamos a los que nos ofenden · Hemeroteca · Diócesis de Málaga : Portal  de la Iglesia Católica de Málaga">
            <a:extLst>
              <a:ext uri="{FF2B5EF4-FFF2-40B4-BE49-F238E27FC236}">
                <a16:creationId xmlns:a16="http://schemas.microsoft.com/office/drawing/2014/main" id="{D79F25FE-7A8E-9F61-9D09-A2A8A82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859" y="822147"/>
            <a:ext cx="7947473" cy="5288682"/>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6902A4F-1121-F6A8-6D25-C18DFD1089E3}"/>
              </a:ext>
            </a:extLst>
          </p:cNvPr>
          <p:cNvSpPr txBox="1"/>
          <p:nvPr/>
        </p:nvSpPr>
        <p:spPr>
          <a:xfrm>
            <a:off x="748459" y="1859932"/>
            <a:ext cx="4824536" cy="95410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marL="0" lvl="0" indent="0" algn="ctr">
              <a:buNone/>
            </a:pPr>
            <a:r>
              <a:rPr lang="es-ES" sz="2800" b="1" dirty="0">
                <a:solidFill>
                  <a:srgbClr val="FF33CC"/>
                </a:solidFill>
                <a:latin typeface="Bradley Hand ITC" panose="03070402050302030203" pitchFamily="66" charset="0"/>
              </a:rPr>
              <a:t>la relación que tenemos </a:t>
            </a:r>
          </a:p>
          <a:p>
            <a:pPr marL="0" lvl="0" indent="0" algn="ctr">
              <a:buNone/>
            </a:pPr>
            <a:r>
              <a:rPr lang="es-ES" sz="2800" b="1" dirty="0">
                <a:solidFill>
                  <a:srgbClr val="FF33CC"/>
                </a:solidFill>
                <a:latin typeface="Bradley Hand ITC" panose="03070402050302030203" pitchFamily="66" charset="0"/>
              </a:rPr>
              <a:t>con los hombres</a:t>
            </a:r>
            <a:endParaRPr lang="es-ES" sz="2800" dirty="0">
              <a:solidFill>
                <a:srgbClr val="FF33CC"/>
              </a:solidFill>
              <a:latin typeface="Bradley Hand ITC" panose="03070402050302030203" pitchFamily="66" charset="0"/>
            </a:endParaRPr>
          </a:p>
        </p:txBody>
      </p:sp>
      <p:sp>
        <p:nvSpPr>
          <p:cNvPr id="7" name="Marcador de contenido 6">
            <a:extLst>
              <a:ext uri="{FF2B5EF4-FFF2-40B4-BE49-F238E27FC236}">
                <a16:creationId xmlns:a16="http://schemas.microsoft.com/office/drawing/2014/main" id="{F3136DB6-B233-DB25-7706-03568E136EDD}"/>
              </a:ext>
            </a:extLst>
          </p:cNvPr>
          <p:cNvSpPr txBox="1">
            <a:spLocks/>
          </p:cNvSpPr>
          <p:nvPr/>
        </p:nvSpPr>
        <p:spPr>
          <a:xfrm>
            <a:off x="6888088" y="3789040"/>
            <a:ext cx="4320480" cy="1224136"/>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1143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9pPr>
          </a:lstStyle>
          <a:p>
            <a:pPr marL="0" indent="0" algn="ctr">
              <a:buFont typeface="Arial" panose="020B0604020202020204" pitchFamily="34" charset="0"/>
              <a:buNone/>
            </a:pPr>
            <a:r>
              <a:rPr lang="es-ES" sz="3600" b="1" dirty="0">
                <a:solidFill>
                  <a:schemeClr val="accent4">
                    <a:lumMod val="50000"/>
                  </a:schemeClr>
                </a:solidFill>
                <a:latin typeface="Bradley Hand ITC" panose="03070402050302030203" pitchFamily="66" charset="0"/>
              </a:rPr>
              <a:t>guardamos rencor a Dios</a:t>
            </a:r>
            <a:endParaRPr lang="es-ES" sz="3600" dirty="0">
              <a:solidFill>
                <a:schemeClr val="accent4">
                  <a:lumMod val="50000"/>
                </a:schemeClr>
              </a:solidFill>
            </a:endParaRPr>
          </a:p>
        </p:txBody>
      </p:sp>
      <p:sp>
        <p:nvSpPr>
          <p:cNvPr id="6" name="CuadroTexto 5">
            <a:extLst>
              <a:ext uri="{FF2B5EF4-FFF2-40B4-BE49-F238E27FC236}">
                <a16:creationId xmlns:a16="http://schemas.microsoft.com/office/drawing/2014/main" id="{9AA1F0A7-2BD0-A3CF-CE03-AC8C40C586DF}"/>
              </a:ext>
            </a:extLst>
          </p:cNvPr>
          <p:cNvSpPr txBox="1"/>
          <p:nvPr/>
        </p:nvSpPr>
        <p:spPr>
          <a:xfrm>
            <a:off x="2982830" y="175816"/>
            <a:ext cx="6098458" cy="646331"/>
          </a:xfrm>
          <a:prstGeom prst="rect">
            <a:avLst/>
          </a:prstGeom>
          <a:noFill/>
        </p:spPr>
        <p:txBody>
          <a:bodyPr wrap="square">
            <a:spAutoFit/>
          </a:bodyPr>
          <a:lstStyle/>
          <a:p>
            <a:pPr algn="ctr"/>
            <a:r>
              <a:rPr lang="es-ES" sz="3600" b="1" dirty="0">
                <a:solidFill>
                  <a:schemeClr val="accent4">
                    <a:lumMod val="50000"/>
                  </a:schemeClr>
                </a:solidFill>
                <a:latin typeface="Bradley Hand ITC" panose="03070402050302030203" pitchFamily="66" charset="0"/>
              </a:rPr>
              <a:t>No puede separarse </a:t>
            </a:r>
            <a:endParaRPr lang="es-ES" sz="3600" dirty="0">
              <a:solidFill>
                <a:schemeClr val="accent4">
                  <a:lumMod val="50000"/>
                </a:schemeClr>
              </a:solidFill>
            </a:endParaRPr>
          </a:p>
        </p:txBody>
      </p:sp>
      <p:sp>
        <p:nvSpPr>
          <p:cNvPr id="8" name="CuadroTexto 7">
            <a:extLst>
              <a:ext uri="{FF2B5EF4-FFF2-40B4-BE49-F238E27FC236}">
                <a16:creationId xmlns:a16="http://schemas.microsoft.com/office/drawing/2014/main" id="{83A4D447-C67C-1BD8-A98F-3B4BDF7EFF75}"/>
              </a:ext>
            </a:extLst>
          </p:cNvPr>
          <p:cNvSpPr txBox="1"/>
          <p:nvPr/>
        </p:nvSpPr>
        <p:spPr>
          <a:xfrm>
            <a:off x="6636060" y="1800121"/>
            <a:ext cx="4824536" cy="95410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marL="0" lvl="0" indent="0" algn="ctr">
              <a:buNone/>
            </a:pPr>
            <a:r>
              <a:rPr lang="es-ES" sz="2800" b="1" dirty="0">
                <a:solidFill>
                  <a:srgbClr val="FF33CC"/>
                </a:solidFill>
                <a:latin typeface="Bradley Hand ITC" panose="03070402050302030203" pitchFamily="66" charset="0"/>
              </a:rPr>
              <a:t>la relación que tenemos </a:t>
            </a:r>
          </a:p>
          <a:p>
            <a:pPr marL="0" lvl="0" indent="0" algn="ctr">
              <a:buNone/>
            </a:pPr>
            <a:r>
              <a:rPr lang="es-ES" sz="2800" b="1" dirty="0">
                <a:solidFill>
                  <a:srgbClr val="FF33CC"/>
                </a:solidFill>
                <a:latin typeface="Bradley Hand ITC" panose="03070402050302030203" pitchFamily="66" charset="0"/>
              </a:rPr>
              <a:t>con Dios</a:t>
            </a:r>
            <a:r>
              <a:rPr lang="es-ES" sz="2800" dirty="0">
                <a:solidFill>
                  <a:srgbClr val="FF33CC"/>
                </a:solidFill>
                <a:latin typeface="Bradley Hand ITC" panose="03070402050302030203" pitchFamily="66" charset="0"/>
              </a:rPr>
              <a:t>. </a:t>
            </a:r>
          </a:p>
        </p:txBody>
      </p:sp>
      <p:sp>
        <p:nvSpPr>
          <p:cNvPr id="10" name="Marcador de contenido 6">
            <a:extLst>
              <a:ext uri="{FF2B5EF4-FFF2-40B4-BE49-F238E27FC236}">
                <a16:creationId xmlns:a16="http://schemas.microsoft.com/office/drawing/2014/main" id="{0109E7BA-2968-221B-D489-D35313B68906}"/>
              </a:ext>
            </a:extLst>
          </p:cNvPr>
          <p:cNvSpPr txBox="1">
            <a:spLocks/>
          </p:cNvSpPr>
          <p:nvPr/>
        </p:nvSpPr>
        <p:spPr>
          <a:xfrm>
            <a:off x="808556" y="3592464"/>
            <a:ext cx="4320480" cy="1440160"/>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a:softEdge rad="114300"/>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9pPr>
          </a:lstStyle>
          <a:p>
            <a:pPr marL="0" indent="0" algn="ctr">
              <a:buFont typeface="Arial" panose="020B0604020202020204" pitchFamily="34" charset="0"/>
              <a:buNone/>
            </a:pPr>
            <a:endParaRPr lang="es-ES" sz="2400" b="1" dirty="0">
              <a:solidFill>
                <a:srgbClr val="FF33CC"/>
              </a:solidFill>
              <a:latin typeface="Bradley Hand ITC" panose="03070402050302030203" pitchFamily="66" charset="0"/>
            </a:endParaRPr>
          </a:p>
          <a:p>
            <a:pPr marL="0" indent="0" algn="ctr">
              <a:buFont typeface="Arial" panose="020B0604020202020204" pitchFamily="34" charset="0"/>
              <a:buNone/>
            </a:pPr>
            <a:r>
              <a:rPr lang="es-ES" sz="3200" b="1" dirty="0">
                <a:solidFill>
                  <a:schemeClr val="accent4">
                    <a:lumMod val="50000"/>
                  </a:schemeClr>
                </a:solidFill>
                <a:latin typeface="Bradley Hand ITC" panose="03070402050302030203" pitchFamily="66" charset="0"/>
              </a:rPr>
              <a:t>Al no perdonar a un semejante</a:t>
            </a:r>
            <a:endParaRPr lang="es-ES" sz="3200" b="1" dirty="0">
              <a:solidFill>
                <a:schemeClr val="accent4">
                  <a:lumMod val="50000"/>
                </a:schemeClr>
              </a:solidFill>
            </a:endParaRPr>
          </a:p>
        </p:txBody>
      </p:sp>
      <p:sp>
        <p:nvSpPr>
          <p:cNvPr id="12" name="Flecha: curvada hacia abajo 11">
            <a:extLst>
              <a:ext uri="{FF2B5EF4-FFF2-40B4-BE49-F238E27FC236}">
                <a16:creationId xmlns:a16="http://schemas.microsoft.com/office/drawing/2014/main" id="{5436EC69-BEF5-F790-EC3F-53274FC3806E}"/>
              </a:ext>
            </a:extLst>
          </p:cNvPr>
          <p:cNvSpPr/>
          <p:nvPr/>
        </p:nvSpPr>
        <p:spPr>
          <a:xfrm>
            <a:off x="5060222" y="1410256"/>
            <a:ext cx="2152256" cy="64633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curvada hacia abajo 12">
            <a:extLst>
              <a:ext uri="{FF2B5EF4-FFF2-40B4-BE49-F238E27FC236}">
                <a16:creationId xmlns:a16="http://schemas.microsoft.com/office/drawing/2014/main" id="{365EEDF6-4522-A839-9B5E-1482CF7FF395}"/>
              </a:ext>
            </a:extLst>
          </p:cNvPr>
          <p:cNvSpPr/>
          <p:nvPr/>
        </p:nvSpPr>
        <p:spPr>
          <a:xfrm rot="10800000">
            <a:off x="5019872" y="4690010"/>
            <a:ext cx="2152256" cy="64633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70072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8" grpId="0" animBg="1"/>
      <p:bldP spid="1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9D258-BACD-802C-0261-EE4F0F3CA41D}"/>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E43ABDED-CD37-0B82-CE7E-1D723D7E488D}"/>
              </a:ext>
            </a:extLst>
          </p:cNvPr>
          <p:cNvSpPr txBox="1"/>
          <p:nvPr/>
        </p:nvSpPr>
        <p:spPr>
          <a:xfrm>
            <a:off x="2999656" y="264321"/>
            <a:ext cx="6671958" cy="1146211"/>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1651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parábola del rey que deseaba cobrar las deudas pendientes. </a:t>
            </a:r>
          </a:p>
        </p:txBody>
      </p:sp>
      <p:sp>
        <p:nvSpPr>
          <p:cNvPr id="11" name="CuadroTexto 10">
            <a:extLst>
              <a:ext uri="{FF2B5EF4-FFF2-40B4-BE49-F238E27FC236}">
                <a16:creationId xmlns:a16="http://schemas.microsoft.com/office/drawing/2014/main" id="{88640E25-6D92-C7C2-0361-F4481EBF413D}"/>
              </a:ext>
            </a:extLst>
          </p:cNvPr>
          <p:cNvSpPr txBox="1"/>
          <p:nvPr/>
        </p:nvSpPr>
        <p:spPr>
          <a:xfrm>
            <a:off x="3269991" y="5805264"/>
            <a:ext cx="6131288" cy="584775"/>
          </a:xfrm>
          <a:prstGeom prst="rect">
            <a:avLst/>
          </a:prstGeom>
          <a:solidFill>
            <a:schemeClr val="accent1">
              <a:lumMod val="75000"/>
            </a:schemeClr>
          </a:solidFill>
          <a:effectLst>
            <a:softEdge rad="38100"/>
          </a:effectLst>
        </p:spPr>
        <p:txBody>
          <a:bodyPr wrap="square" rtlCol="0">
            <a:spAutoFit/>
          </a:bodyPr>
          <a:lstStyle/>
          <a:p>
            <a:pPr algn="ctr"/>
            <a:r>
              <a:rPr lang="es-ES" sz="3200" b="1" kern="100" dirty="0">
                <a:solidFill>
                  <a:srgbClr val="001D35"/>
                </a:solidFill>
                <a:latin typeface="Bradley Hand ITC" panose="03070402050302030203" pitchFamily="66" charset="0"/>
                <a:ea typeface="Aptos" panose="020B0004020202020204" pitchFamily="34" charset="0"/>
                <a:cs typeface="Times New Roman" panose="02020603050405020304" pitchFamily="18" charset="0"/>
              </a:rPr>
              <a:t>La parábola del siervo despiadado</a:t>
            </a:r>
            <a:endParaRPr lang="es-ES" sz="2400" b="1" kern="100" dirty="0">
              <a:latin typeface="Bradley Hand ITC" panose="03070402050302030203" pitchFamily="66" charset="0"/>
              <a:ea typeface="Aptos" panose="020B0004020202020204" pitchFamily="34" charset="0"/>
              <a:cs typeface="Times New Roman" panose="02020603050405020304" pitchFamily="18" charset="0"/>
            </a:endParaRPr>
          </a:p>
        </p:txBody>
      </p:sp>
      <p:pic>
        <p:nvPicPr>
          <p:cNvPr id="2" name="Picture 2" descr="Número 2 - Iconos gratis de formas y simbolos">
            <a:extLst>
              <a:ext uri="{FF2B5EF4-FFF2-40B4-BE49-F238E27FC236}">
                <a16:creationId xmlns:a16="http://schemas.microsoft.com/office/drawing/2014/main" id="{2DC71D7D-40D6-BAA3-41FD-3CF5A7A91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763" y="264321"/>
            <a:ext cx="1943100" cy="1828800"/>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pic>
        <p:nvPicPr>
          <p:cNvPr id="6146" name="Picture 2" descr="Mateo 18, 21-35">
            <a:extLst>
              <a:ext uri="{FF2B5EF4-FFF2-40B4-BE49-F238E27FC236}">
                <a16:creationId xmlns:a16="http://schemas.microsoft.com/office/drawing/2014/main" id="{056556C6-B720-1D9C-23F1-051B3AE26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635" y="1778403"/>
            <a:ext cx="7620000" cy="38100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82D29F56-7388-4E1F-7AD9-F1E8DCEE2C78}"/>
              </a:ext>
            </a:extLst>
          </p:cNvPr>
          <p:cNvSpPr txBox="1"/>
          <p:nvPr/>
        </p:nvSpPr>
        <p:spPr>
          <a:xfrm>
            <a:off x="2999656" y="264321"/>
            <a:ext cx="6671958" cy="1146211"/>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165100"/>
          </a:effectLst>
        </p:spPr>
        <p:txBody>
          <a:bodyPr wrap="square">
            <a:spAutoFit/>
          </a:bodyPr>
          <a:lstStyle/>
          <a:p>
            <a:pPr algn="ctr">
              <a:lnSpc>
                <a:spcPct val="107000"/>
              </a:lnSpc>
              <a:spcAft>
                <a:spcPts val="800"/>
              </a:spcAft>
              <a:buNone/>
            </a:pPr>
            <a:r>
              <a:rPr lang="es-ES" sz="32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Jesús nos enseña la importancia y la calidad del perdón</a:t>
            </a:r>
          </a:p>
        </p:txBody>
      </p:sp>
      <p:sp>
        <p:nvSpPr>
          <p:cNvPr id="11" name="CuadroTexto 10">
            <a:extLst>
              <a:ext uri="{FF2B5EF4-FFF2-40B4-BE49-F238E27FC236}">
                <a16:creationId xmlns:a16="http://schemas.microsoft.com/office/drawing/2014/main" id="{4C370297-F4D0-60CF-490E-DF9F74DC3CAC}"/>
              </a:ext>
            </a:extLst>
          </p:cNvPr>
          <p:cNvSpPr txBox="1"/>
          <p:nvPr/>
        </p:nvSpPr>
        <p:spPr>
          <a:xfrm>
            <a:off x="1047764" y="5720973"/>
            <a:ext cx="6131288" cy="58477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effectLst>
            <a:softEdge rad="38100"/>
          </a:effectLst>
        </p:spPr>
        <p:txBody>
          <a:bodyPr wrap="square" rtlCol="0">
            <a:spAutoFit/>
          </a:bodyPr>
          <a:lstStyle/>
          <a:p>
            <a:pPr algn="ctr"/>
            <a:r>
              <a:rPr lang="es-ES" sz="3200" dirty="0">
                <a:solidFill>
                  <a:schemeClr val="accent5">
                    <a:lumMod val="25000"/>
                  </a:schemeClr>
                </a:solidFill>
                <a:latin typeface="Bradley Hand ITC" panose="03070402050302030203" pitchFamily="66" charset="0"/>
              </a:rPr>
              <a:t>El perdón debe ser ilimitado</a:t>
            </a:r>
          </a:p>
        </p:txBody>
      </p:sp>
      <p:pic>
        <p:nvPicPr>
          <p:cNvPr id="3076" name="Picture 4" descr="Evangelio San Mateo 18,21-35. Domingo 17 de Septiembre de 2017. –  Evangeliza Fuerte">
            <a:extLst>
              <a:ext uri="{FF2B5EF4-FFF2-40B4-BE49-F238E27FC236}">
                <a16:creationId xmlns:a16="http://schemas.microsoft.com/office/drawing/2014/main" id="{61731EE9-9469-99AE-42BD-B7EE14CEF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64" y="1947730"/>
            <a:ext cx="5468772" cy="2921429"/>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3078" name="Picture 6" descr="Parroquia Stella Maris | Evangelio según san Mateo 18, 21-35 Se adelantó  Pedro y le dijo: «Señor, ¿cuántas veces tendré que perdonar a mi hermano  las ofensas que... | Instagram">
            <a:extLst>
              <a:ext uri="{FF2B5EF4-FFF2-40B4-BE49-F238E27FC236}">
                <a16:creationId xmlns:a16="http://schemas.microsoft.com/office/drawing/2014/main" id="{E20278AA-1DB6-7C98-A9E0-2B5F22E0B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1772816"/>
            <a:ext cx="3976319" cy="3976319"/>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vangelio San Mateo 18,21-35. Martes 1 de Marzo de 2016. – Evangeliza Fuerte">
            <a:extLst>
              <a:ext uri="{FF2B5EF4-FFF2-40B4-BE49-F238E27FC236}">
                <a16:creationId xmlns:a16="http://schemas.microsoft.com/office/drawing/2014/main" id="{710750A5-4A9F-48B5-1617-1268E5FAC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806" y="2643274"/>
            <a:ext cx="4127569" cy="4183097"/>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2DBE336-E772-44E9-439B-47922F656768}"/>
              </a:ext>
            </a:extLst>
          </p:cNvPr>
          <p:cNvSpPr txBox="1"/>
          <p:nvPr/>
        </p:nvSpPr>
        <p:spPr>
          <a:xfrm>
            <a:off x="5951984" y="728544"/>
            <a:ext cx="5704214" cy="2397451"/>
          </a:xfrm>
          <a:prstGeom prst="rect">
            <a:avLst/>
          </a:prstGeom>
          <a:noFill/>
        </p:spPr>
        <p:txBody>
          <a:bodyPr wrap="square">
            <a:spAutoFit/>
          </a:bodyPr>
          <a:lstStyle/>
          <a:p>
            <a:pPr lvl="2" algn="ctr">
              <a:lnSpc>
                <a:spcPct val="107000"/>
              </a:lnSpc>
              <a:spcAft>
                <a:spcPts val="800"/>
              </a:spcAft>
            </a:pPr>
            <a:r>
              <a:rPr lang="es-ES" sz="2800" b="1" i="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Se encoleriza con él, cuando este no es capaz de tener compasión y perdonar una pequeña deuda a otro servidor…</a:t>
            </a:r>
          </a:p>
        </p:txBody>
      </p:sp>
      <p:sp>
        <p:nvSpPr>
          <p:cNvPr id="3" name="CuadroTexto 2">
            <a:extLst>
              <a:ext uri="{FF2B5EF4-FFF2-40B4-BE49-F238E27FC236}">
                <a16:creationId xmlns:a16="http://schemas.microsoft.com/office/drawing/2014/main" id="{C5EDA318-D04F-34E1-74DA-4381707B8462}"/>
              </a:ext>
            </a:extLst>
          </p:cNvPr>
          <p:cNvSpPr txBox="1"/>
          <p:nvPr/>
        </p:nvSpPr>
        <p:spPr>
          <a:xfrm>
            <a:off x="407368" y="317050"/>
            <a:ext cx="5031462" cy="2397451"/>
          </a:xfrm>
          <a:prstGeom prst="rect">
            <a:avLst/>
          </a:prstGeom>
          <a:noFill/>
        </p:spPr>
        <p:txBody>
          <a:bodyPr wrap="square">
            <a:spAutoFit/>
          </a:bodyPr>
          <a:lstStyle/>
          <a:p>
            <a:pPr lvl="2" algn="ctr">
              <a:lnSpc>
                <a:spcPct val="107000"/>
              </a:lnSpc>
              <a:spcAft>
                <a:spcPts val="800"/>
              </a:spcAft>
            </a:pPr>
            <a:r>
              <a:rPr lang="es-ES" sz="2800" b="1" i="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El rey de la parábola, después de apiadarse ante la miseria de su deudor, tras perdonarle la deuda y dejarlo en libertad… </a:t>
            </a:r>
          </a:p>
        </p:txBody>
      </p:sp>
      <p:pic>
        <p:nvPicPr>
          <p:cNvPr id="6150" name="Picture 6" descr="La parábola del siervo malvado - Mateo 18:21-35 - El Mensaje de Jesús 2025">
            <a:extLst>
              <a:ext uri="{FF2B5EF4-FFF2-40B4-BE49-F238E27FC236}">
                <a16:creationId xmlns:a16="http://schemas.microsoft.com/office/drawing/2014/main" id="{A4655F51-E418-C838-E443-06185B243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3429000"/>
            <a:ext cx="5130840" cy="2873271"/>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63CB1-2663-A109-B6BF-2FF87FAE6A53}"/>
            </a:ext>
          </a:extLst>
        </p:cNvPr>
        <p:cNvGrpSpPr/>
        <p:nvPr/>
      </p:nvGrpSpPr>
      <p:grpSpPr>
        <a:xfrm>
          <a:off x="0" y="0"/>
          <a:ext cx="0" cy="0"/>
          <a:chOff x="0" y="0"/>
          <a:chExt cx="0" cy="0"/>
        </a:xfrm>
      </p:grpSpPr>
      <p:pic>
        <p:nvPicPr>
          <p:cNvPr id="15362" name="Picture 2" descr="06_03_18_deuda">
            <a:extLst>
              <a:ext uri="{FF2B5EF4-FFF2-40B4-BE49-F238E27FC236}">
                <a16:creationId xmlns:a16="http://schemas.microsoft.com/office/drawing/2014/main" id="{7C7D9323-3AE9-9372-F016-22072DE1B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459432"/>
            <a:ext cx="5189977" cy="7776864"/>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pic>
        <p:nvPicPr>
          <p:cNvPr id="2" name="Picture 6" descr="Mateo 18,21-19,1 - perdone de corazón a su hermano - Roguemos al Señor">
            <a:extLst>
              <a:ext uri="{FF2B5EF4-FFF2-40B4-BE49-F238E27FC236}">
                <a16:creationId xmlns:a16="http://schemas.microsoft.com/office/drawing/2014/main" id="{13E8F10E-01F5-E640-EC49-5241459B1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459432"/>
            <a:ext cx="4104456" cy="5673175"/>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6372FA8-CED4-31D5-4F16-E7A923CCB521}"/>
              </a:ext>
            </a:extLst>
          </p:cNvPr>
          <p:cNvSpPr txBox="1"/>
          <p:nvPr/>
        </p:nvSpPr>
        <p:spPr>
          <a:xfrm>
            <a:off x="5567264" y="4725144"/>
            <a:ext cx="6624736" cy="1754326"/>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p:spPr>
        <p:txBody>
          <a:bodyPr wrap="square" rtlCol="0">
            <a:spAutoFit/>
          </a:bodyPr>
          <a:lstStyle/>
          <a:p>
            <a:pPr algn="ctr"/>
            <a:r>
              <a:rPr lang="es-ES" sz="3600" b="1" dirty="0">
                <a:solidFill>
                  <a:schemeClr val="accent1">
                    <a:lumMod val="25000"/>
                  </a:schemeClr>
                </a:solidFill>
                <a:latin typeface="Bradley Hand ITC" panose="03070402050302030203" pitchFamily="66" charset="0"/>
              </a:rPr>
              <a:t>así como </a:t>
            </a:r>
          </a:p>
          <a:p>
            <a:pPr algn="ctr"/>
            <a:r>
              <a:rPr lang="es-ES" sz="3600" b="1" dirty="0">
                <a:solidFill>
                  <a:schemeClr val="accent1">
                    <a:lumMod val="25000"/>
                  </a:schemeClr>
                </a:solidFill>
                <a:latin typeface="Bradley Hand ITC" panose="03070402050302030203" pitchFamily="66" charset="0"/>
              </a:rPr>
              <a:t>Dios nos perdona a nosotros, debemos perdonar a los demás. </a:t>
            </a:r>
          </a:p>
        </p:txBody>
      </p:sp>
    </p:spTree>
    <p:extLst>
      <p:ext uri="{BB962C8B-B14F-4D97-AF65-F5344CB8AC3E}">
        <p14:creationId xmlns:p14="http://schemas.microsoft.com/office/powerpoint/2010/main" val="353463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5F4EFB8-B32B-E305-CA40-1BDEF9E3C5D6}"/>
              </a:ext>
            </a:extLst>
          </p:cNvPr>
          <p:cNvSpPr>
            <a:spLocks noGrp="1"/>
          </p:cNvSpPr>
          <p:nvPr>
            <p:ph type="title"/>
          </p:nvPr>
        </p:nvSpPr>
        <p:spPr>
          <a:xfrm>
            <a:off x="-12074" y="2073804"/>
            <a:ext cx="5184648" cy="3096344"/>
          </a:xfrm>
        </p:spPr>
        <p:txBody>
          <a:bodyPr rtlCol="0"/>
          <a:lstStyle>
            <a:defPPr>
              <a:defRPr lang="en-US"/>
            </a:defPPr>
          </a:lstStyle>
          <a:p>
            <a:pPr algn="ctr" rtl="0"/>
            <a:r>
              <a:rPr lang="pt-PT" sz="3200" dirty="0">
                <a:solidFill>
                  <a:schemeClr val="accent4">
                    <a:lumMod val="50000"/>
                  </a:schemeClr>
                </a:solidFill>
                <a:latin typeface="Bradley Hand ITC" panose="03070402050302030203" pitchFamily="66" charset="0"/>
              </a:rPr>
              <a:t>El8º </a:t>
            </a:r>
            <a:br>
              <a:rPr lang="pt-PT" sz="3200" dirty="0">
                <a:solidFill>
                  <a:schemeClr val="accent4">
                    <a:lumMod val="50000"/>
                  </a:schemeClr>
                </a:solidFill>
                <a:latin typeface="Bradley Hand ITC" panose="03070402050302030203" pitchFamily="66" charset="0"/>
              </a:rPr>
            </a:br>
            <a:r>
              <a:rPr lang="pt-PT" sz="3200" dirty="0">
                <a:solidFill>
                  <a:schemeClr val="accent4">
                    <a:lumMod val="50000"/>
                  </a:schemeClr>
                </a:solidFill>
                <a:latin typeface="Bradley Hand ITC" panose="03070402050302030203" pitchFamily="66" charset="0"/>
              </a:rPr>
              <a:t>tiempo o etapa: </a:t>
            </a:r>
            <a:br>
              <a:rPr lang="pt-PT" sz="3200" dirty="0">
                <a:solidFill>
                  <a:schemeClr val="accent4">
                    <a:lumMod val="50000"/>
                  </a:schemeClr>
                </a:solidFill>
                <a:latin typeface="Bradley Hand ITC" panose="03070402050302030203" pitchFamily="66" charset="0"/>
              </a:rPr>
            </a:br>
            <a:br>
              <a:rPr lang="pt-PT" sz="3200" dirty="0">
                <a:solidFill>
                  <a:schemeClr val="accent4">
                    <a:lumMod val="50000"/>
                  </a:schemeClr>
                </a:solidFill>
                <a:latin typeface="Bradley Hand ITC" panose="03070402050302030203" pitchFamily="66" charset="0"/>
              </a:rPr>
            </a:br>
            <a:r>
              <a:rPr lang="pt-PT" dirty="0">
                <a:solidFill>
                  <a:srgbClr val="006600"/>
                </a:solidFill>
                <a:latin typeface="Bradley Hand ITC" panose="03070402050302030203" pitchFamily="66" charset="0"/>
              </a:rPr>
              <a:t>“</a:t>
            </a:r>
            <a:r>
              <a:rPr lang="es-ES" sz="4400" dirty="0">
                <a:solidFill>
                  <a:srgbClr val="006600"/>
                </a:solidFill>
                <a:effectLst/>
                <a:latin typeface="Bradley Hand ITC" panose="03070402050302030203" pitchFamily="66" charset="0"/>
                <a:ea typeface="Times New Roman" panose="02020603050405020304" pitchFamily="18" charset="0"/>
                <a:cs typeface="Times New Roman" panose="02020603050405020304" pitchFamily="18" charset="0"/>
              </a:rPr>
              <a:t>El perdón”</a:t>
            </a:r>
            <a:br>
              <a:rPr lang="pt-PT" sz="4400" dirty="0">
                <a:solidFill>
                  <a:srgbClr val="006600"/>
                </a:solidFill>
                <a:latin typeface="Bradley Hand ITC" panose="03070402050302030203" pitchFamily="66" charset="0"/>
              </a:rPr>
            </a:br>
            <a:endParaRPr lang="pt-PT" sz="4400" i="1" dirty="0">
              <a:solidFill>
                <a:srgbClr val="006600"/>
              </a:solidFill>
              <a:latin typeface="Bradley Hand ITC" panose="03070402050302030203" pitchFamily="66" charset="0"/>
            </a:endParaRPr>
          </a:p>
        </p:txBody>
      </p:sp>
      <p:sp>
        <p:nvSpPr>
          <p:cNvPr id="2" name="Marcador de Posição do Rodapé 1">
            <a:extLst>
              <a:ext uri="{FF2B5EF4-FFF2-40B4-BE49-F238E27FC236}">
                <a16:creationId xmlns:a16="http://schemas.microsoft.com/office/drawing/2014/main" id="{70640A05-A075-B6F7-8485-592305845518}"/>
              </a:ext>
            </a:extLst>
          </p:cNvPr>
          <p:cNvSpPr>
            <a:spLocks noGrp="1"/>
          </p:cNvSpPr>
          <p:nvPr>
            <p:ph type="ftr" sz="quarter" idx="11"/>
          </p:nvPr>
        </p:nvSpPr>
        <p:spPr>
          <a:xfrm>
            <a:off x="584998" y="364261"/>
            <a:ext cx="4114800" cy="856526"/>
          </a:xfrm>
        </p:spPr>
        <p:txBody>
          <a:bodyPr rtlCol="0"/>
          <a:lstStyle>
            <a:defPPr>
              <a:defRPr lang="en-US"/>
            </a:defPPr>
          </a:lstStyle>
          <a:p>
            <a:pPr rtl="0"/>
            <a:r>
              <a:rPr lang="pt-PT" dirty="0">
                <a:solidFill>
                  <a:schemeClr val="accent5">
                    <a:lumMod val="25000"/>
                  </a:schemeClr>
                </a:solidFill>
                <a:latin typeface="Abadi Extra Light" panose="020B0204020104020204" pitchFamily="34" charset="0"/>
              </a:rPr>
              <a:t>Ejercicios de contemplación </a:t>
            </a:r>
          </a:p>
        </p:txBody>
      </p:sp>
      <p:sp>
        <p:nvSpPr>
          <p:cNvPr id="5" name="Marcador de Posição de Conteúdo 4">
            <a:extLst>
              <a:ext uri="{FF2B5EF4-FFF2-40B4-BE49-F238E27FC236}">
                <a16:creationId xmlns:a16="http://schemas.microsoft.com/office/drawing/2014/main" id="{3602EF04-C343-BFD2-AB41-A62063075783}"/>
              </a:ext>
            </a:extLst>
          </p:cNvPr>
          <p:cNvSpPr>
            <a:spLocks noGrp="1"/>
          </p:cNvSpPr>
          <p:nvPr>
            <p:ph sz="quarter" idx="13"/>
          </p:nvPr>
        </p:nvSpPr>
        <p:spPr>
          <a:xfrm>
            <a:off x="7248128" y="1413763"/>
            <a:ext cx="5172573" cy="4416425"/>
          </a:xfrm>
        </p:spPr>
        <p:txBody>
          <a:bodyPr rtlCol="0"/>
          <a:lstStyle>
            <a:defPPr>
              <a:defRPr lang="en-US"/>
            </a:defPPr>
          </a:lstStyle>
          <a:p>
            <a:pPr marL="742950" indent="-742950" rtl="0">
              <a:buAutoNum type="arabicPeriod"/>
            </a:pPr>
            <a:r>
              <a:rPr lang="pt-PT" sz="4000" dirty="0">
                <a:solidFill>
                  <a:schemeClr val="accent4">
                    <a:lumMod val="50000"/>
                  </a:schemeClr>
                </a:solidFill>
                <a:latin typeface="Bradley Hand ITC" panose="03070402050302030203" pitchFamily="66" charset="0"/>
              </a:rPr>
              <a:t>Alocución</a:t>
            </a:r>
          </a:p>
          <a:p>
            <a:pPr marL="742950" indent="-742950" rtl="0">
              <a:buAutoNum type="arabicPeriod"/>
            </a:pPr>
            <a:r>
              <a:rPr lang="pt-PT" sz="4000" dirty="0">
                <a:solidFill>
                  <a:schemeClr val="accent4">
                    <a:lumMod val="50000"/>
                  </a:schemeClr>
                </a:solidFill>
                <a:latin typeface="Bradley Hand ITC" panose="03070402050302030203" pitchFamily="66" charset="0"/>
              </a:rPr>
              <a:t>Instrucciones para la meditación</a:t>
            </a:r>
          </a:p>
          <a:p>
            <a:pPr rtl="0"/>
            <a:endParaRPr lang="pt-PT" dirty="0"/>
          </a:p>
        </p:txBody>
      </p:sp>
      <p:pic>
        <p:nvPicPr>
          <p:cNvPr id="1026" name="Picture 2" descr="La importancia del perdón en la sanación emocional - Mentis Psicología">
            <a:extLst>
              <a:ext uri="{FF2B5EF4-FFF2-40B4-BE49-F238E27FC236}">
                <a16:creationId xmlns:a16="http://schemas.microsoft.com/office/drawing/2014/main" id="{698BBA69-5409-A766-238C-CB069788F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544" y="3717032"/>
            <a:ext cx="2948802" cy="2948802"/>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1028" name="Picture 4" descr="El perdón">
            <a:extLst>
              <a:ext uri="{FF2B5EF4-FFF2-40B4-BE49-F238E27FC236}">
                <a16:creationId xmlns:a16="http://schemas.microsoft.com/office/drawing/2014/main" id="{6A27AC1B-8436-C11C-1B01-0117289AE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326" y="26819"/>
            <a:ext cx="2948802" cy="206856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3ACCE-1EBD-1036-4525-48EF53B593F2}"/>
            </a:ext>
          </a:extLst>
        </p:cNvPr>
        <p:cNvGrpSpPr/>
        <p:nvPr/>
      </p:nvGrpSpPr>
      <p:grpSpPr>
        <a:xfrm>
          <a:off x="0" y="0"/>
          <a:ext cx="0" cy="0"/>
          <a:chOff x="0" y="0"/>
          <a:chExt cx="0" cy="0"/>
        </a:xfrm>
      </p:grpSpPr>
      <p:pic>
        <p:nvPicPr>
          <p:cNvPr id="9218" name="Picture 2" descr="Mateo 18, 21-35 - III Martes de cuaresma - Algo del Evangelio - Padre  Rodrigo Aguilar (podcast) | Listen Notes">
            <a:extLst>
              <a:ext uri="{FF2B5EF4-FFF2-40B4-BE49-F238E27FC236}">
                <a16:creationId xmlns:a16="http://schemas.microsoft.com/office/drawing/2014/main" id="{78AEBCDB-B755-B8A5-754A-1A6DA2C12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084" y="1275474"/>
            <a:ext cx="5575198" cy="55751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7EDDEB0-1F69-E7F7-ADA7-42BA90010187}"/>
              </a:ext>
            </a:extLst>
          </p:cNvPr>
          <p:cNvSpPr txBox="1"/>
          <p:nvPr/>
        </p:nvSpPr>
        <p:spPr>
          <a:xfrm>
            <a:off x="1557560" y="26408"/>
            <a:ext cx="8712967" cy="1077218"/>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a:softEdge rad="190500"/>
          </a:effectLst>
        </p:spPr>
        <p:txBody>
          <a:bodyPr wrap="square">
            <a:spAutoFit/>
          </a:bodyPr>
          <a:lstStyle/>
          <a:p>
            <a:pPr algn="ctr"/>
            <a:r>
              <a:rPr lang="es-ES" sz="3200" b="1" i="1" kern="100" dirty="0">
                <a:solidFill>
                  <a:schemeClr val="accent5">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Cómo puede un ser humano esperar el perdón, </a:t>
            </a:r>
            <a:r>
              <a:rPr lang="es-ES" sz="3200" b="1" i="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si él mismo no perdona el prójimo</a:t>
            </a:r>
            <a:r>
              <a:rPr lang="es-ES" sz="3200" b="1" i="1" kern="100" dirty="0">
                <a:solidFill>
                  <a:schemeClr val="accent5">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a:t>
            </a:r>
            <a:endParaRPr lang="es-ES" sz="3200" dirty="0"/>
          </a:p>
        </p:txBody>
      </p:sp>
      <p:sp>
        <p:nvSpPr>
          <p:cNvPr id="4" name="CuadroTexto 3">
            <a:extLst>
              <a:ext uri="{FF2B5EF4-FFF2-40B4-BE49-F238E27FC236}">
                <a16:creationId xmlns:a16="http://schemas.microsoft.com/office/drawing/2014/main" id="{EB2D2590-EA5A-B27C-9807-90DF570C5C16}"/>
              </a:ext>
            </a:extLst>
          </p:cNvPr>
          <p:cNvSpPr txBox="1"/>
          <p:nvPr/>
        </p:nvSpPr>
        <p:spPr>
          <a:xfrm>
            <a:off x="-26374" y="2132856"/>
            <a:ext cx="3386070" cy="1077218"/>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softEdge rad="127000"/>
          </a:effectLst>
        </p:spPr>
        <p:txBody>
          <a:bodyPr wrap="square">
            <a:spAutoFit/>
          </a:bodyPr>
          <a:lstStyle/>
          <a:p>
            <a:pPr algn="ctr"/>
            <a:r>
              <a:rPr lang="es-ES" sz="3200" b="1" i="1" kern="100" dirty="0">
                <a:solidFill>
                  <a:schemeClr val="accent5">
                    <a:lumMod val="50000"/>
                  </a:schemeClr>
                </a:solidFill>
                <a:latin typeface="Bradley Hand ITC" panose="03070402050302030203" pitchFamily="66" charset="0"/>
                <a:ea typeface="Aptos" panose="020B0004020202020204" pitchFamily="34" charset="0"/>
                <a:cs typeface="Times New Roman" panose="02020603050405020304" pitchFamily="18" charset="0"/>
              </a:rPr>
              <a:t>R</a:t>
            </a:r>
            <a:r>
              <a:rPr lang="es-ES" sz="3200" b="1" i="1" kern="100" dirty="0">
                <a:solidFill>
                  <a:schemeClr val="accent5">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ogamos a Dios que nos perdone</a:t>
            </a:r>
            <a:endParaRPr lang="es-ES" sz="3200" dirty="0"/>
          </a:p>
        </p:txBody>
      </p:sp>
      <p:sp>
        <p:nvSpPr>
          <p:cNvPr id="7" name="CuadroTexto 6">
            <a:extLst>
              <a:ext uri="{FF2B5EF4-FFF2-40B4-BE49-F238E27FC236}">
                <a16:creationId xmlns:a16="http://schemas.microsoft.com/office/drawing/2014/main" id="{47EC92C0-CA20-75A5-08BD-9A92D85DBF6D}"/>
              </a:ext>
            </a:extLst>
          </p:cNvPr>
          <p:cNvSpPr txBox="1"/>
          <p:nvPr/>
        </p:nvSpPr>
        <p:spPr>
          <a:xfrm>
            <a:off x="8735616" y="1844824"/>
            <a:ext cx="3456384" cy="2062103"/>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203200"/>
          </a:effectLst>
        </p:spPr>
        <p:txBody>
          <a:bodyPr wrap="square">
            <a:spAutoFit/>
          </a:bodyPr>
          <a:lstStyle/>
          <a:p>
            <a:pPr algn="ctr"/>
            <a:r>
              <a:rPr lang="es-ES" sz="3200" i="1" kern="100" dirty="0">
                <a:solidFill>
                  <a:srgbClr val="C00000"/>
                </a:solidFill>
                <a:latin typeface="Bradley Hand ITC" panose="03070402050302030203" pitchFamily="66" charset="0"/>
                <a:ea typeface="Aptos" panose="020B0004020202020204" pitchFamily="34" charset="0"/>
                <a:cs typeface="Times New Roman" panose="02020603050405020304" pitchFamily="18" charset="0"/>
              </a:rPr>
              <a:t>¿</a:t>
            </a:r>
            <a:r>
              <a:rPr lang="es-ES" sz="3200" b="1" i="1" kern="100" dirty="0">
                <a:solidFill>
                  <a:srgbClr val="C00000"/>
                </a:solidFill>
                <a:latin typeface="Bradley Hand ITC" panose="03070402050302030203" pitchFamily="66" charset="0"/>
                <a:ea typeface="Aptos" panose="020B0004020202020204" pitchFamily="34" charset="0"/>
                <a:cs typeface="Times New Roman" panose="02020603050405020304" pitchFamily="18" charset="0"/>
              </a:rPr>
              <a:t>E</a:t>
            </a:r>
            <a:r>
              <a:rPr lang="es-ES" sz="3200" b="1" i="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stamos dispuestos a perdonar </a:t>
            </a:r>
            <a:r>
              <a:rPr lang="es-ES" sz="3200" i="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a los otros? </a:t>
            </a:r>
            <a:endParaRPr lang="es-ES" sz="3200" dirty="0">
              <a:solidFill>
                <a:srgbClr val="C00000"/>
              </a:solidFill>
            </a:endParaRPr>
          </a:p>
        </p:txBody>
      </p:sp>
      <p:pic>
        <p:nvPicPr>
          <p:cNvPr id="9220" name="Picture 4" descr="interrogante - Mun Dental">
            <a:extLst>
              <a:ext uri="{FF2B5EF4-FFF2-40B4-BE49-F238E27FC236}">
                <a16:creationId xmlns:a16="http://schemas.microsoft.com/office/drawing/2014/main" id="{BFE0A5A8-1E7A-79CD-B891-5F38D5889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2245" y="4072747"/>
            <a:ext cx="2143125" cy="2143125"/>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fade">
                                      <p:cBhvr>
                                        <p:cTn id="2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E62BE-CFCB-DDFD-9692-A4E1AA6751C7}"/>
            </a:ext>
          </a:extLst>
        </p:cNvPr>
        <p:cNvGrpSpPr/>
        <p:nvPr/>
      </p:nvGrpSpPr>
      <p:grpSpPr>
        <a:xfrm>
          <a:off x="0" y="0"/>
          <a:ext cx="0" cy="0"/>
          <a:chOff x="0" y="0"/>
          <a:chExt cx="0" cy="0"/>
        </a:xfrm>
      </p:grpSpPr>
      <p:pic>
        <p:nvPicPr>
          <p:cNvPr id="14338" name="Picture 2" descr="Todo Somos Uno: Evangelio Mateo 18, 21-35">
            <a:extLst>
              <a:ext uri="{FF2B5EF4-FFF2-40B4-BE49-F238E27FC236}">
                <a16:creationId xmlns:a16="http://schemas.microsoft.com/office/drawing/2014/main" id="{E36D7523-4157-6AC8-EB39-97DD0ED0A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82290"/>
            <a:ext cx="4680520" cy="4680520"/>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14340" name="Picture 4" descr="Evangelio de hoy Martes - Lecturas de hoy 22 de Marzo, 2022">
            <a:extLst>
              <a:ext uri="{FF2B5EF4-FFF2-40B4-BE49-F238E27FC236}">
                <a16:creationId xmlns:a16="http://schemas.microsoft.com/office/drawing/2014/main" id="{735F8DC3-A20E-6497-BA29-3F76E916D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3068960"/>
            <a:ext cx="6385253" cy="358770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3EBE171-2CEE-40A7-A2EB-12DB366762CE}"/>
              </a:ext>
            </a:extLst>
          </p:cNvPr>
          <p:cNvSpPr txBox="1"/>
          <p:nvPr/>
        </p:nvSpPr>
        <p:spPr>
          <a:xfrm>
            <a:off x="5472608" y="836712"/>
            <a:ext cx="6096000" cy="1146211"/>
          </a:xfrm>
          <a:prstGeom prst="rect">
            <a:avLst/>
          </a:prstGeom>
          <a:noFill/>
        </p:spPr>
        <p:txBody>
          <a:bodyPr wrap="square">
            <a:spAutoFit/>
          </a:bodyPr>
          <a:lstStyle/>
          <a:p>
            <a:pPr algn="ctr">
              <a:lnSpc>
                <a:spcPct val="107000"/>
              </a:lnSpc>
              <a:spcAft>
                <a:spcPts val="800"/>
              </a:spcAft>
            </a:pPr>
            <a:r>
              <a:rPr lang="es-ES" sz="3200"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a:t>
            </a:r>
            <a:r>
              <a:rPr lang="es-ES" sz="32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Por qué nos es tan difícil perdonar?</a:t>
            </a:r>
          </a:p>
        </p:txBody>
      </p:sp>
    </p:spTree>
    <p:extLst>
      <p:ext uri="{BB962C8B-B14F-4D97-AF65-F5344CB8AC3E}">
        <p14:creationId xmlns:p14="http://schemas.microsoft.com/office/powerpoint/2010/main" val="278148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umero 3 - Iconos gratis de educación">
            <a:extLst>
              <a:ext uri="{FF2B5EF4-FFF2-40B4-BE49-F238E27FC236}">
                <a16:creationId xmlns:a16="http://schemas.microsoft.com/office/drawing/2014/main" id="{D59F1A33-FF2F-2356-5FD1-1B0399BE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88640"/>
            <a:ext cx="1943100" cy="1828800"/>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2291000-14A6-A77E-F8F9-184E5EF4756B}"/>
              </a:ext>
            </a:extLst>
          </p:cNvPr>
          <p:cNvSpPr txBox="1"/>
          <p:nvPr/>
        </p:nvSpPr>
        <p:spPr>
          <a:xfrm>
            <a:off x="2639616" y="692696"/>
            <a:ext cx="8951427" cy="584775"/>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88900"/>
          </a:effectLst>
        </p:spPr>
        <p:txBody>
          <a:bodyPr wrap="square">
            <a:spAutoFit/>
          </a:bodyPr>
          <a:lstStyle/>
          <a:p>
            <a:pPr algn="ctr">
              <a:buNone/>
            </a:pPr>
            <a:r>
              <a:rPr lang="es-ES" sz="3200" b="1"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Cristo en la cruz, pidiendo al Padre nuestro perdón </a:t>
            </a:r>
            <a:endParaRPr lang="es-ES" sz="3200" b="1" dirty="0">
              <a:solidFill>
                <a:schemeClr val="accent5">
                  <a:lumMod val="25000"/>
                </a:schemeClr>
              </a:solidFill>
              <a:latin typeface="Bradley Hand ITC" panose="03070402050302030203" pitchFamily="66" charset="0"/>
            </a:endParaRPr>
          </a:p>
        </p:txBody>
      </p:sp>
      <p:pic>
        <p:nvPicPr>
          <p:cNvPr id="4098" name="Picture 2" descr="Cómo Leer La Biblia En Un Año - ALIMENTO DIARIO. PERDÓN. Jesús decía: Padre,  perdónalos, porque no saben lo que hacen. - Lucas 23:34 Todos concuerdan  que perdonar no es una tarea">
            <a:extLst>
              <a:ext uri="{FF2B5EF4-FFF2-40B4-BE49-F238E27FC236}">
                <a16:creationId xmlns:a16="http://schemas.microsoft.com/office/drawing/2014/main" id="{9E7A6E6C-E9D9-CB4A-5731-A410195F2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1637358"/>
            <a:ext cx="4527946" cy="4527946"/>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4100" name="Picture 4" descr="Padre, perdónalos, porque no saben lo que hacen.&quot; (Lucas 23, 34) -  Archisevilla - Siempre Adelante">
            <a:extLst>
              <a:ext uri="{FF2B5EF4-FFF2-40B4-BE49-F238E27FC236}">
                <a16:creationId xmlns:a16="http://schemas.microsoft.com/office/drawing/2014/main" id="{F7699649-09DD-BC67-A2C6-4C0B39C75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21" y="1772816"/>
            <a:ext cx="5401716" cy="5401716"/>
          </a:xfrm>
          <a:prstGeom prst="rect">
            <a:avLst/>
          </a:prstGeom>
          <a:noFill/>
          <a:effectLst>
            <a:softEdge rad="685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0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99A4-C706-0C63-F334-8C9A9065C2A5}"/>
            </a:ext>
          </a:extLst>
        </p:cNvPr>
        <p:cNvGrpSpPr/>
        <p:nvPr/>
      </p:nvGrpSpPr>
      <p:grpSpPr>
        <a:xfrm>
          <a:off x="0" y="0"/>
          <a:ext cx="0" cy="0"/>
          <a:chOff x="0" y="0"/>
          <a:chExt cx="0" cy="0"/>
        </a:xfrm>
      </p:grpSpPr>
      <p:pic>
        <p:nvPicPr>
          <p:cNvPr id="5122" name="Picture 2" descr="Apasionados por Cristo - Hoy el manantial para la limpieza del pecado, para  el perdón, fluye para todos desde la cruz de Cristo, Su obra, Su sangre  preciosa nos purifica, ven a">
            <a:extLst>
              <a:ext uri="{FF2B5EF4-FFF2-40B4-BE49-F238E27FC236}">
                <a16:creationId xmlns:a16="http://schemas.microsoft.com/office/drawing/2014/main" id="{58718B22-11CC-C137-511B-8A9B4B15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65" y="768982"/>
            <a:ext cx="5320035" cy="532003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7FBA92E-E7F2-BAFA-AD16-AEEDE88183EA}"/>
              </a:ext>
            </a:extLst>
          </p:cNvPr>
          <p:cNvSpPr txBox="1"/>
          <p:nvPr/>
        </p:nvSpPr>
        <p:spPr>
          <a:xfrm>
            <a:off x="7536160" y="1772816"/>
            <a:ext cx="3456384" cy="2726900"/>
          </a:xfrm>
          <a:prstGeom prst="rect">
            <a:avLst/>
          </a:prstGeom>
          <a:noFill/>
        </p:spPr>
        <p:txBody>
          <a:bodyPr wrap="square">
            <a:spAutoFit/>
          </a:bodyPr>
          <a:lstStyle/>
          <a:p>
            <a:pPr algn="ctr">
              <a:lnSpc>
                <a:spcPct val="107000"/>
              </a:lnSpc>
              <a:spcAft>
                <a:spcPts val="800"/>
              </a:spcAft>
            </a:pPr>
            <a:r>
              <a:rPr lang="es-ES" sz="4000"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cruz es un </a:t>
            </a:r>
            <a:r>
              <a:rPr lang="es-ES" sz="40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manantial</a:t>
            </a:r>
            <a:r>
              <a:rPr lang="es-ES" sz="4000"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por donde </a:t>
            </a:r>
            <a:r>
              <a:rPr lang="es-ES" sz="4000" b="1"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el perdón se derrama</a:t>
            </a:r>
            <a:r>
              <a:rPr lang="es-ES" sz="4000" kern="100" dirty="0">
                <a:solidFill>
                  <a:schemeClr val="accent5">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3758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7C15F-42B3-BFEB-6863-4DF44587B94A}"/>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A3F54689-6D06-A9B7-36FD-7E27A756CD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631" y="3552699"/>
            <a:ext cx="4570762" cy="3047175"/>
          </a:xfrm>
          <a:prstGeom prst="rect">
            <a:avLst/>
          </a:prstGeom>
          <a:noFill/>
          <a:ln>
            <a:noFill/>
          </a:ln>
          <a:effectLst>
            <a:softEdge rad="469900"/>
          </a:effectLst>
        </p:spPr>
      </p:pic>
      <p:sp>
        <p:nvSpPr>
          <p:cNvPr id="5" name="CuadroTexto 4">
            <a:extLst>
              <a:ext uri="{FF2B5EF4-FFF2-40B4-BE49-F238E27FC236}">
                <a16:creationId xmlns:a16="http://schemas.microsoft.com/office/drawing/2014/main" id="{6A974A5B-27B8-A2FD-AE8D-6742A2A4D509}"/>
              </a:ext>
            </a:extLst>
          </p:cNvPr>
          <p:cNvSpPr txBox="1"/>
          <p:nvPr/>
        </p:nvSpPr>
        <p:spPr>
          <a:xfrm>
            <a:off x="2852374" y="3741350"/>
            <a:ext cx="7027551" cy="1014380"/>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5400000" scaled="1"/>
            <a:tileRect/>
          </a:gradFill>
        </p:spPr>
        <p:txBody>
          <a:bodyPr wrap="square">
            <a:spAutoFit/>
          </a:bodyPr>
          <a:lstStyle/>
          <a:p>
            <a:pPr algn="ctr">
              <a:lnSpc>
                <a:spcPct val="107000"/>
              </a:lnSpc>
              <a:spcAft>
                <a:spcPts val="800"/>
              </a:spcAft>
              <a:buNone/>
            </a:pP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 </a:t>
            </a:r>
            <a:r>
              <a:rPr lang="es-ES" sz="28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r>
              <a:rPr lang="es-ES" sz="2800" b="1" kern="100" dirty="0">
                <a:solidFill>
                  <a:schemeClr val="accent1">
                    <a:lumMod val="50000"/>
                  </a:schemeClr>
                </a:solidFill>
                <a:latin typeface="Bradley Hand ITC" panose="03070402050302030203" pitchFamily="66" charset="0"/>
                <a:ea typeface="Aptos" panose="020B0004020202020204" pitchFamily="34" charset="0"/>
                <a:cs typeface="Times New Roman" panose="02020603050405020304" pitchFamily="18" charset="0"/>
              </a:rPr>
              <a:t>D</a:t>
            </a:r>
            <a:r>
              <a:rPr lang="es-ES" sz="28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ar sin medida, sin límites, sin proporción respecto al que recibe…”</a:t>
            </a:r>
          </a:p>
        </p:txBody>
      </p:sp>
      <p:sp>
        <p:nvSpPr>
          <p:cNvPr id="3" name="CuadroTexto 2">
            <a:extLst>
              <a:ext uri="{FF2B5EF4-FFF2-40B4-BE49-F238E27FC236}">
                <a16:creationId xmlns:a16="http://schemas.microsoft.com/office/drawing/2014/main" id="{9D095F6E-7AA6-04B1-C411-057D33FB5437}"/>
              </a:ext>
            </a:extLst>
          </p:cNvPr>
          <p:cNvSpPr txBox="1"/>
          <p:nvPr/>
        </p:nvSpPr>
        <p:spPr>
          <a:xfrm>
            <a:off x="623392" y="548680"/>
            <a:ext cx="10945215" cy="707886"/>
          </a:xfrm>
          <a:prstGeom prst="rect">
            <a:avLst/>
          </a:prstGeom>
          <a:noFill/>
        </p:spPr>
        <p:txBody>
          <a:bodyPr wrap="square">
            <a:spAutoFit/>
          </a:bodyPr>
          <a:lstStyle/>
          <a:p>
            <a:pPr algn="ctr"/>
            <a:r>
              <a:rPr lang="es-ES" sz="40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Perdonar   </a:t>
            </a:r>
            <a:r>
              <a:rPr lang="es-ES" sz="4000"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                                       </a:t>
            </a:r>
            <a:r>
              <a:rPr lang="es-ES" sz="40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“Perdonare”</a:t>
            </a:r>
            <a:endParaRPr lang="es-ES" sz="4000" b="1" dirty="0">
              <a:solidFill>
                <a:srgbClr val="C00000"/>
              </a:solidFill>
              <a:latin typeface="Bradley Hand ITC" panose="03070402050302030203" pitchFamily="66" charset="0"/>
            </a:endParaRPr>
          </a:p>
        </p:txBody>
      </p:sp>
      <p:sp>
        <p:nvSpPr>
          <p:cNvPr id="4" name="CuadroTexto 3">
            <a:extLst>
              <a:ext uri="{FF2B5EF4-FFF2-40B4-BE49-F238E27FC236}">
                <a16:creationId xmlns:a16="http://schemas.microsoft.com/office/drawing/2014/main" id="{2010FE30-EF24-084D-B616-2BB8361F467E}"/>
              </a:ext>
            </a:extLst>
          </p:cNvPr>
          <p:cNvSpPr txBox="1"/>
          <p:nvPr/>
        </p:nvSpPr>
        <p:spPr>
          <a:xfrm>
            <a:off x="4221841" y="902623"/>
            <a:ext cx="3748316" cy="816827"/>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b="100000"/>
            </a:path>
            <a:tileRect t="-100000" r="-100000"/>
          </a:gradFill>
        </p:spPr>
        <p:txBody>
          <a:bodyPr wrap="square">
            <a:spAutoFit/>
          </a:bodyPr>
          <a:lstStyle/>
          <a:p>
            <a:pPr algn="ctr">
              <a:lnSpc>
                <a:spcPct val="107000"/>
              </a:lnSpc>
              <a:spcAft>
                <a:spcPts val="800"/>
              </a:spcAft>
              <a:buNone/>
            </a:pPr>
            <a:r>
              <a:rPr lang="es-ES" sz="44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Per  -  donare </a:t>
            </a:r>
          </a:p>
        </p:txBody>
      </p:sp>
      <p:sp>
        <p:nvSpPr>
          <p:cNvPr id="7" name="CuadroTexto 6">
            <a:extLst>
              <a:ext uri="{FF2B5EF4-FFF2-40B4-BE49-F238E27FC236}">
                <a16:creationId xmlns:a16="http://schemas.microsoft.com/office/drawing/2014/main" id="{1711BE05-1C4E-034F-C5BD-CAB986B82AD2}"/>
              </a:ext>
            </a:extLst>
          </p:cNvPr>
          <p:cNvSpPr txBox="1"/>
          <p:nvPr/>
        </p:nvSpPr>
        <p:spPr>
          <a:xfrm>
            <a:off x="1559496" y="2667389"/>
            <a:ext cx="3748316" cy="584775"/>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0800000" scaled="1"/>
            <a:tileRect/>
          </a:gradFill>
        </p:spPr>
        <p:txBody>
          <a:bodyPr wrap="square">
            <a:spAutoFit/>
          </a:bodyPr>
          <a:lstStyle/>
          <a:p>
            <a:pPr algn="ct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sobreabundancia</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F290572E-1456-180E-9F0E-AC2CE6DE6CE9}"/>
              </a:ext>
            </a:extLst>
          </p:cNvPr>
          <p:cNvSpPr txBox="1"/>
          <p:nvPr/>
        </p:nvSpPr>
        <p:spPr>
          <a:xfrm>
            <a:off x="7320136" y="2596505"/>
            <a:ext cx="2464619" cy="584775"/>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8100000" scaled="1"/>
            <a:tileRect/>
          </a:gradFill>
        </p:spPr>
        <p:txBody>
          <a:bodyPr wrap="square">
            <a:spAutoFit/>
          </a:bodyPr>
          <a:lstStyle/>
          <a:p>
            <a:pPr algn="ct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dar</a:t>
            </a:r>
            <a:endParaRPr lang="es-ES" sz="3200" dirty="0">
              <a:solidFill>
                <a:schemeClr val="accent1">
                  <a:lumMod val="50000"/>
                </a:schemeClr>
              </a:solidFill>
            </a:endParaRPr>
          </a:p>
        </p:txBody>
      </p:sp>
      <p:sp>
        <p:nvSpPr>
          <p:cNvPr id="9" name="CuadroTexto 8">
            <a:extLst>
              <a:ext uri="{FF2B5EF4-FFF2-40B4-BE49-F238E27FC236}">
                <a16:creationId xmlns:a16="http://schemas.microsoft.com/office/drawing/2014/main" id="{C06E5449-2868-068A-C1BF-E1A6C34FB838}"/>
              </a:ext>
            </a:extLst>
          </p:cNvPr>
          <p:cNvSpPr txBox="1"/>
          <p:nvPr/>
        </p:nvSpPr>
        <p:spPr>
          <a:xfrm>
            <a:off x="1192685" y="5635952"/>
            <a:ext cx="10346930" cy="553357"/>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5400000" scaled="1"/>
            <a:tileRect/>
          </a:gradFill>
        </p:spPr>
        <p:txBody>
          <a:bodyPr wrap="square">
            <a:spAutoFit/>
          </a:bodyPr>
          <a:lstStyle/>
          <a:p>
            <a:pPr algn="ctr">
              <a:lnSpc>
                <a:spcPct val="107000"/>
              </a:lnSpc>
              <a:spcAft>
                <a:spcPts val="800"/>
              </a:spcAft>
              <a:buNone/>
            </a:pPr>
            <a:r>
              <a:rPr lang="es-ES" sz="28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 </a:t>
            </a:r>
            <a:r>
              <a:rPr lang="es-ES" sz="28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Solo en Dios es posible esta generosidad inagotable…</a:t>
            </a:r>
          </a:p>
        </p:txBody>
      </p:sp>
      <p:sp>
        <p:nvSpPr>
          <p:cNvPr id="10" name="Flecha: hacia abajo 9">
            <a:extLst>
              <a:ext uri="{FF2B5EF4-FFF2-40B4-BE49-F238E27FC236}">
                <a16:creationId xmlns:a16="http://schemas.microsoft.com/office/drawing/2014/main" id="{FA1F7A94-733B-58F3-6471-F52C9CAC44CA}"/>
              </a:ext>
            </a:extLst>
          </p:cNvPr>
          <p:cNvSpPr/>
          <p:nvPr/>
        </p:nvSpPr>
        <p:spPr>
          <a:xfrm rot="2452504">
            <a:off x="4267681" y="1631622"/>
            <a:ext cx="432048" cy="986261"/>
          </a:xfrm>
          <a:prstGeom prst="downArrow">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abajo 10">
            <a:extLst>
              <a:ext uri="{FF2B5EF4-FFF2-40B4-BE49-F238E27FC236}">
                <a16:creationId xmlns:a16="http://schemas.microsoft.com/office/drawing/2014/main" id="{711124D9-D81E-B2F4-4EB0-98E56FD7D12F}"/>
              </a:ext>
            </a:extLst>
          </p:cNvPr>
          <p:cNvSpPr/>
          <p:nvPr/>
        </p:nvSpPr>
        <p:spPr>
          <a:xfrm rot="20236252">
            <a:off x="7395999" y="1612546"/>
            <a:ext cx="432048" cy="986261"/>
          </a:xfrm>
          <a:prstGeom prst="downArrow">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hacia abajo 11">
            <a:extLst>
              <a:ext uri="{FF2B5EF4-FFF2-40B4-BE49-F238E27FC236}">
                <a16:creationId xmlns:a16="http://schemas.microsoft.com/office/drawing/2014/main" id="{4D13A2A4-63D0-5DD6-1EB2-B5F2CCB7A20A}"/>
              </a:ext>
            </a:extLst>
          </p:cNvPr>
          <p:cNvSpPr/>
          <p:nvPr/>
        </p:nvSpPr>
        <p:spPr>
          <a:xfrm>
            <a:off x="5879974" y="2177792"/>
            <a:ext cx="576066" cy="1494316"/>
          </a:xfrm>
          <a:prstGeom prst="downArrow">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7105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EF14-C4C1-45B4-0281-B8286118E8AE}"/>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12A72D85-0611-6B03-9BE1-221855F75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2" y="1723999"/>
            <a:ext cx="2093741" cy="3410002"/>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FAE90A9-060B-A933-1B56-63E79B22188E}"/>
              </a:ext>
            </a:extLst>
          </p:cNvPr>
          <p:cNvSpPr txBox="1"/>
          <p:nvPr/>
        </p:nvSpPr>
        <p:spPr>
          <a:xfrm>
            <a:off x="2357093" y="558086"/>
            <a:ext cx="9336254" cy="5741828"/>
          </a:xfrm>
          <a:prstGeom prst="rect">
            <a:avLst/>
          </a:prstGeom>
          <a:blipFill>
            <a:blip r:embed="rId4"/>
            <a:tile tx="0" ty="0" sx="100000" sy="100000" flip="none" algn="tl"/>
          </a:blipFill>
          <a:effectLst>
            <a:softEdge rad="622300"/>
          </a:effectLst>
        </p:spPr>
        <p:txBody>
          <a:bodyPr wrap="square">
            <a:spAutoFit/>
          </a:bodyPr>
          <a:lstStyle/>
          <a:p>
            <a:pPr algn="ctr">
              <a:lnSpc>
                <a:spcPct val="150000"/>
              </a:lnSpc>
              <a:spcAft>
                <a:spcPts val="800"/>
              </a:spcAft>
              <a:buNone/>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a:p>
            <a:pPr algn="ctr">
              <a:lnSpc>
                <a:spcPct val="150000"/>
              </a:lnSpc>
              <a:spcAft>
                <a:spcPts val="800"/>
              </a:spcAft>
              <a:buNone/>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“El crucificado nos salva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permaneciendo</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tenazmente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no-violento</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en medio de nuestros arrebatos, </a:t>
            </a:r>
          </a:p>
          <a:p>
            <a:pPr algn="ctr">
              <a:lnSpc>
                <a:spcPct val="150000"/>
              </a:lnSpc>
              <a:spcAft>
                <a:spcPts val="800"/>
              </a:spcAft>
              <a:buNone/>
            </a:pP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indicando el único camino que puede detener esa devastación</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a:t>
            </a:r>
          </a:p>
          <a:p>
            <a:pPr algn="ctr">
              <a:lnSpc>
                <a:spcPct val="150000"/>
              </a:lnSpc>
              <a:spcAft>
                <a:spcPts val="800"/>
              </a:spcAft>
              <a:buNone/>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Es alzado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para atraer a todos los seres hacia sí </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a:t>
            </a:r>
            <a:r>
              <a:rPr lang="es-ES" sz="2400" kern="100" dirty="0" err="1">
                <a:effectLst/>
                <a:latin typeface="Book Antiqua" panose="02040602050305030304" pitchFamily="18" charset="0"/>
                <a:ea typeface="Aptos" panose="020B0004020202020204" pitchFamily="34" charset="0"/>
                <a:cs typeface="Times New Roman" panose="02020603050405020304" pitchFamily="18" charset="0"/>
              </a:rPr>
              <a:t>Jn</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12,32)”</a:t>
            </a:r>
          </a:p>
          <a:p>
            <a:pPr algn="ctr">
              <a:lnSpc>
                <a:spcPct val="150000"/>
              </a:lnSpc>
              <a:spcAft>
                <a:spcPts val="800"/>
              </a:spcAft>
              <a:buNone/>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a:p>
            <a:pPr algn="ctr">
              <a:lnSpc>
                <a:spcPct val="150000"/>
              </a:lnSpc>
              <a:spcAft>
                <a:spcPts val="800"/>
              </a:spcAft>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“Esta atracción es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la revelación de la única salida posible</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a:t>
            </a:r>
          </a:p>
          <a:p>
            <a:pPr algn="ctr">
              <a:lnSpc>
                <a:spcPct val="150000"/>
              </a:lnSpc>
              <a:spcAft>
                <a:spcPts val="800"/>
              </a:spcAft>
            </a:pP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el ofrecimiento de sí mismo</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a:t>
            </a:r>
          </a:p>
          <a:p>
            <a:pPr algn="ctr">
              <a:lnSpc>
                <a:spcPct val="150000"/>
              </a:lnSpc>
              <a:spcAft>
                <a:spcPts val="800"/>
              </a:spcAft>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77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3350F-BC3A-497E-41B0-A21F1A6697D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B3E5DC9-C5D0-17F0-34B9-2B2DD8809FE8}"/>
              </a:ext>
            </a:extLst>
          </p:cNvPr>
          <p:cNvSpPr txBox="1"/>
          <p:nvPr/>
        </p:nvSpPr>
        <p:spPr>
          <a:xfrm>
            <a:off x="2640712" y="904334"/>
            <a:ext cx="9217024" cy="5049331"/>
          </a:xfrm>
          <a:prstGeom prst="rect">
            <a:avLst/>
          </a:prstGeom>
          <a:blipFill>
            <a:blip r:embed="rId2"/>
            <a:tile tx="0" ty="0" sx="100000" sy="100000" flip="none" algn="tl"/>
          </a:blipFill>
          <a:effectLst>
            <a:softEdge rad="177800"/>
          </a:effectLst>
        </p:spPr>
        <p:txBody>
          <a:bodyPr wrap="square">
            <a:spAutoFit/>
          </a:bodyPr>
          <a:lstStyle/>
          <a:p>
            <a:pPr algn="ctr">
              <a:lnSpc>
                <a:spcPct val="150000"/>
              </a:lnSpc>
              <a:spcAft>
                <a:spcPts val="800"/>
              </a:spcAft>
              <a:buNone/>
            </a:pPr>
            <a:endParaRPr lang="es-ES" sz="1800" kern="100" dirty="0">
              <a:effectLst/>
              <a:latin typeface="Arial" panose="020B0604020202020204" pitchFamily="34" charset="0"/>
              <a:ea typeface="Aptos" panose="020B0004020202020204" pitchFamily="34" charset="0"/>
              <a:cs typeface="Times New Roman" panose="02020603050405020304" pitchFamily="18" charset="0"/>
            </a:endParaRPr>
          </a:p>
          <a:p>
            <a:pPr algn="ctr">
              <a:lnSpc>
                <a:spcPct val="150000"/>
              </a:lnSpc>
              <a:spcAft>
                <a:spcPts val="800"/>
              </a:spcAft>
              <a:buNone/>
            </a:pPr>
            <a:r>
              <a:rPr lang="es-ES" sz="1800" kern="100" dirty="0">
                <a:effectLst/>
                <a:latin typeface="Arial" panose="020B0604020202020204" pitchFamily="34" charset="0"/>
                <a:ea typeface="Aptos" panose="020B0004020202020204" pitchFamily="34" charset="0"/>
                <a:cs typeface="Times New Roman" panose="02020603050405020304" pitchFamily="18" charset="0"/>
              </a:rPr>
              <a:t>“</a:t>
            </a:r>
            <a:r>
              <a:rPr lang="es-ES" sz="2400" b="1" kern="100" dirty="0">
                <a:latin typeface="Book Antiqua" panose="02040602050305030304" pitchFamily="18" charset="0"/>
                <a:ea typeface="Aptos" panose="020B0004020202020204" pitchFamily="34" charset="0"/>
                <a:cs typeface="Times New Roman" panose="02020603050405020304" pitchFamily="18" charset="0"/>
              </a:rPr>
              <a:t>N</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o sabemos lo que hacemos </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porque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no sabemos lo que somos</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a:t>
            </a:r>
          </a:p>
          <a:p>
            <a:pPr algn="ctr">
              <a:lnSpc>
                <a:spcPct val="150000"/>
              </a:lnSpc>
              <a:spcAft>
                <a:spcPts val="800"/>
              </a:spcAft>
              <a:buNone/>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Somos la oportunidad del darse de Dios</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a:t>
            </a:r>
          </a:p>
          <a:p>
            <a:pPr algn="ctr">
              <a:lnSpc>
                <a:spcPct val="150000"/>
              </a:lnSpc>
              <a:spcAft>
                <a:spcPts val="800"/>
              </a:spcAft>
              <a:buNone/>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a:p>
            <a:pPr algn="ctr">
              <a:lnSpc>
                <a:spcPct val="150000"/>
              </a:lnSpc>
              <a:spcAft>
                <a:spcPts val="800"/>
              </a:spcAft>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“El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per-don</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que invoca Jesús desde la cruz es </a:t>
            </a:r>
          </a:p>
          <a:p>
            <a:pPr algn="ctr">
              <a:lnSpc>
                <a:spcPct val="150000"/>
              </a:lnSpc>
              <a:spcAft>
                <a:spcPts val="800"/>
              </a:spcAft>
            </a:pP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el don de recordarnos nuestra esencia </a:t>
            </a:r>
          </a:p>
          <a:p>
            <a:pPr algn="ctr">
              <a:lnSpc>
                <a:spcPct val="150000"/>
              </a:lnSpc>
              <a:spcAft>
                <a:spcPts val="800"/>
              </a:spcAft>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para que nos reconozcamos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receptáculos del Ser</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a:t>
            </a:r>
          </a:p>
          <a:p>
            <a:pPr algn="ctr">
              <a:lnSpc>
                <a:spcPct val="150000"/>
              </a:lnSpc>
              <a:spcAft>
                <a:spcPts val="800"/>
              </a:spcAft>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7CE0B6F-52FB-7428-13C4-A4A696D54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56" y="1651990"/>
            <a:ext cx="2182167" cy="3554018"/>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5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F56B-805E-C8B2-C7DF-7C58F363807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014E29-A073-8017-56DA-CB554D45CE21}"/>
              </a:ext>
            </a:extLst>
          </p:cNvPr>
          <p:cNvSpPr txBox="1"/>
          <p:nvPr/>
        </p:nvSpPr>
        <p:spPr>
          <a:xfrm>
            <a:off x="2999656" y="1109798"/>
            <a:ext cx="8521837" cy="4880054"/>
          </a:xfrm>
          <a:prstGeom prst="rect">
            <a:avLst/>
          </a:prstGeom>
          <a:blipFill>
            <a:blip r:embed="rId2"/>
            <a:tile tx="0" ty="0" sx="100000" sy="100000" flip="none" algn="tl"/>
          </a:blipFill>
          <a:effectLst>
            <a:softEdge rad="139700"/>
          </a:effectLst>
        </p:spPr>
        <p:txBody>
          <a:bodyPr wrap="square">
            <a:spAutoFit/>
          </a:bodyPr>
          <a:lstStyle/>
          <a:p>
            <a:pPr algn="ctr">
              <a:lnSpc>
                <a:spcPct val="150000"/>
              </a:lnSpc>
              <a:spcAft>
                <a:spcPts val="800"/>
              </a:spcAft>
              <a:buNone/>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a:p>
            <a:pPr algn="ctr">
              <a:lnSpc>
                <a:spcPct val="150000"/>
              </a:lnSpc>
              <a:spcAft>
                <a:spcPts val="800"/>
              </a:spcAft>
              <a:buNone/>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“Jesús es el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perdón</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del Padre, es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Dios mismo dándose </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en él una y otra vez para que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podamos retornar a través de él.</a:t>
            </a:r>
          </a:p>
          <a:p>
            <a:pPr algn="ctr">
              <a:lnSpc>
                <a:spcPct val="150000"/>
              </a:lnSpc>
              <a:spcAft>
                <a:spcPts val="800"/>
              </a:spcAft>
              <a:buNone/>
            </a:pPr>
            <a:endParaRPr lang="es-ES" sz="2400" b="1" kern="100" dirty="0">
              <a:effectLst/>
              <a:latin typeface="Book Antiqua" panose="02040602050305030304" pitchFamily="18" charset="0"/>
              <a:ea typeface="Aptos" panose="020B0004020202020204" pitchFamily="34" charset="0"/>
              <a:cs typeface="Times New Roman" panose="02020603050405020304" pitchFamily="18" charset="0"/>
            </a:endParaRPr>
          </a:p>
          <a:p>
            <a:pPr algn="ctr">
              <a:lnSpc>
                <a:spcPct val="150000"/>
              </a:lnSpc>
              <a:spcAft>
                <a:spcPts val="800"/>
              </a:spcAft>
            </a:pP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“Cuando olvidamos que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sólo llenando de Dios nuestra carencia constitutiva</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podemos </a:t>
            </a:r>
            <a:r>
              <a:rPr lang="es-ES" sz="2400" b="1" kern="100" dirty="0">
                <a:effectLst/>
                <a:latin typeface="Book Antiqua" panose="02040602050305030304" pitchFamily="18" charset="0"/>
                <a:ea typeface="Aptos" panose="020B0004020202020204" pitchFamily="34" charset="0"/>
                <a:cs typeface="Times New Roman" panose="02020603050405020304" pitchFamily="18" charset="0"/>
              </a:rPr>
              <a:t>colmar nuestro vacío</a:t>
            </a:r>
            <a:r>
              <a:rPr lang="es-ES" sz="2400" kern="100" dirty="0">
                <a:effectLst/>
                <a:latin typeface="Book Antiqua" panose="02040602050305030304" pitchFamily="18" charset="0"/>
                <a:ea typeface="Aptos" panose="020B0004020202020204" pitchFamily="34" charset="0"/>
                <a:cs typeface="Times New Roman" panose="02020603050405020304" pitchFamily="18" charset="0"/>
              </a:rPr>
              <a:t>, nos convertimos en fieras y nos lanzamos unos contra otros”</a:t>
            </a:r>
          </a:p>
          <a:p>
            <a:pPr algn="ctr">
              <a:lnSpc>
                <a:spcPct val="150000"/>
              </a:lnSpc>
              <a:spcAft>
                <a:spcPts val="800"/>
              </a:spcAft>
            </a:pPr>
            <a:endParaRPr lang="es-ES" sz="2400" kern="100" dirty="0">
              <a:effectLst/>
              <a:latin typeface="Book Antiqua" panose="02040602050305030304" pitchFamily="18" charset="0"/>
              <a:ea typeface="Aptos" panose="020B000402020202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940E5067-2E16-9BDB-7E67-0216E37C2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1772816"/>
            <a:ext cx="2182167" cy="3554018"/>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flexión martes 14 de marzo - Pastoral UCV">
            <a:extLst>
              <a:ext uri="{FF2B5EF4-FFF2-40B4-BE49-F238E27FC236}">
                <a16:creationId xmlns:a16="http://schemas.microsoft.com/office/drawing/2014/main" id="{112F2A05-3479-4DD3-7275-CD9F66D74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9" y="3513331"/>
            <a:ext cx="4719994" cy="328118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CC9C3E12-94A0-091D-030B-0AAB05B9E02E}"/>
              </a:ext>
            </a:extLst>
          </p:cNvPr>
          <p:cNvGrpSpPr/>
          <p:nvPr/>
        </p:nvGrpSpPr>
        <p:grpSpPr>
          <a:xfrm>
            <a:off x="3719736" y="301253"/>
            <a:ext cx="5376123" cy="649440"/>
            <a:chOff x="384008" y="3083736"/>
            <a:chExt cx="5376123" cy="649440"/>
          </a:xfrm>
          <a:gradFill flip="none" rotWithShape="1">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tileRect/>
          </a:gradFill>
        </p:grpSpPr>
        <p:sp>
          <p:nvSpPr>
            <p:cNvPr id="3" name="Rectángulo: esquinas redondeadas 2">
              <a:extLst>
                <a:ext uri="{FF2B5EF4-FFF2-40B4-BE49-F238E27FC236}">
                  <a16:creationId xmlns:a16="http://schemas.microsoft.com/office/drawing/2014/main" id="{CB34F647-69B4-94E5-E751-A714BA9F4391}"/>
                </a:ext>
              </a:extLst>
            </p:cNvPr>
            <p:cNvSpPr/>
            <p:nvPr/>
          </p:nvSpPr>
          <p:spPr>
            <a:xfrm>
              <a:off x="384008" y="3083736"/>
              <a:ext cx="5376123" cy="649440"/>
            </a:xfrm>
            <a:prstGeom prst="roundRect">
              <a:avLst/>
            </a:prstGeom>
            <a:grpFill/>
          </p:spPr>
          <p:style>
            <a:lnRef idx="0">
              <a:schemeClr val="lt1">
                <a:hueOff val="0"/>
                <a:satOff val="0"/>
                <a:lumOff val="0"/>
                <a:alphaOff val="0"/>
              </a:schemeClr>
            </a:lnRef>
            <a:fillRef idx="3">
              <a:schemeClr val="accent3">
                <a:hueOff val="3839421"/>
                <a:satOff val="18557"/>
                <a:lumOff val="4824"/>
                <a:alphaOff val="0"/>
              </a:schemeClr>
            </a:fillRef>
            <a:effectRef idx="3">
              <a:schemeClr val="accent3">
                <a:hueOff val="3839421"/>
                <a:satOff val="18557"/>
                <a:lumOff val="4824"/>
                <a:alphaOff val="0"/>
              </a:schemeClr>
            </a:effectRef>
            <a:fontRef idx="minor">
              <a:schemeClr val="lt1"/>
            </a:fontRef>
          </p:style>
        </p:sp>
        <p:sp>
          <p:nvSpPr>
            <p:cNvPr id="4" name="Rectángulo: esquinas redondeadas 4">
              <a:extLst>
                <a:ext uri="{FF2B5EF4-FFF2-40B4-BE49-F238E27FC236}">
                  <a16:creationId xmlns:a16="http://schemas.microsoft.com/office/drawing/2014/main" id="{BF819FDC-D65E-4FE0-E2CE-7225BD61AD79}"/>
                </a:ext>
              </a:extLst>
            </p:cNvPr>
            <p:cNvSpPr txBox="1"/>
            <p:nvPr/>
          </p:nvSpPr>
          <p:spPr>
            <a:xfrm>
              <a:off x="415711" y="3115439"/>
              <a:ext cx="5312717" cy="586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Perdonar </a:t>
              </a:r>
              <a:r>
                <a:rPr lang="es-ES" sz="2800" b="1" dirty="0">
                  <a:solidFill>
                    <a:srgbClr val="006600"/>
                  </a:solidFill>
                  <a:latin typeface="Bradley Hand ITC" panose="03070402050302030203" pitchFamily="66" charset="0"/>
                </a:rPr>
                <a:t>d</a:t>
              </a:r>
              <a:r>
                <a:rPr lang="es-ES" sz="2800" b="1" kern="1200" dirty="0">
                  <a:solidFill>
                    <a:srgbClr val="006600"/>
                  </a:solidFill>
                  <a:latin typeface="Bradley Hand ITC" panose="03070402050302030203" pitchFamily="66" charset="0"/>
                </a:rPr>
                <a:t>e todo corazón</a:t>
              </a:r>
            </a:p>
          </p:txBody>
        </p:sp>
      </p:grpSp>
      <p:sp>
        <p:nvSpPr>
          <p:cNvPr id="7" name="CuadroTexto 6">
            <a:extLst>
              <a:ext uri="{FF2B5EF4-FFF2-40B4-BE49-F238E27FC236}">
                <a16:creationId xmlns:a16="http://schemas.microsoft.com/office/drawing/2014/main" id="{38AA68D6-42B7-5653-1FB0-0C3809EEF31B}"/>
              </a:ext>
            </a:extLst>
          </p:cNvPr>
          <p:cNvSpPr txBox="1"/>
          <p:nvPr/>
        </p:nvSpPr>
        <p:spPr>
          <a:xfrm>
            <a:off x="5344420" y="3776461"/>
            <a:ext cx="6098458" cy="1014380"/>
          </a:xfrm>
          <a:prstGeom prst="rect">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txBody>
          <a:bodyPr wrap="square">
            <a:spAutoFit/>
          </a:bodyPr>
          <a:lstStyle/>
          <a:p>
            <a:pPr lvl="0" algn="just">
              <a:lnSpc>
                <a:spcPct val="107000"/>
              </a:lnSpc>
              <a:spcAft>
                <a:spcPts val="800"/>
              </a:spcAft>
            </a:pPr>
            <a:r>
              <a:rPr lang="es-ES" sz="1800" kern="100" dirty="0">
                <a:effectLst/>
                <a:latin typeface="Bradley Hand ITC" panose="03070402050302030203" pitchFamily="66" charset="0"/>
                <a:ea typeface="Aptos" panose="020B0004020202020204" pitchFamily="34" charset="0"/>
                <a:cs typeface="Times New Roman" panose="02020603050405020304" pitchFamily="18" charset="0"/>
              </a:rPr>
              <a:t>.</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Que tiene que ser transformado en amorosa reconciliación con el ofensor.</a:t>
            </a:r>
            <a:r>
              <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6" name="CuadroTexto 5">
            <a:extLst>
              <a:ext uri="{FF2B5EF4-FFF2-40B4-BE49-F238E27FC236}">
                <a16:creationId xmlns:a16="http://schemas.microsoft.com/office/drawing/2014/main" id="{BFC34B9E-2729-C496-213C-4471082B5231}"/>
              </a:ext>
            </a:extLst>
          </p:cNvPr>
          <p:cNvSpPr txBox="1"/>
          <p:nvPr/>
        </p:nvSpPr>
        <p:spPr>
          <a:xfrm>
            <a:off x="1343472" y="1536968"/>
            <a:ext cx="2736304" cy="619272"/>
          </a:xfrm>
          <a:prstGeom prst="rect">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txBody>
          <a:bodyPr wrap="square">
            <a:spAutoFit/>
          </a:bodyPr>
          <a:lstStyle/>
          <a:p>
            <a:pPr algn="ctr">
              <a:lnSpc>
                <a:spcPct val="107000"/>
              </a:lnSpc>
              <a:spcAft>
                <a:spcPts val="800"/>
              </a:spcAft>
              <a:buNone/>
            </a:pPr>
            <a:r>
              <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No es fácil. </a:t>
            </a:r>
          </a:p>
        </p:txBody>
      </p:sp>
      <p:sp>
        <p:nvSpPr>
          <p:cNvPr id="9" name="CuadroTexto 8">
            <a:extLst>
              <a:ext uri="{FF2B5EF4-FFF2-40B4-BE49-F238E27FC236}">
                <a16:creationId xmlns:a16="http://schemas.microsoft.com/office/drawing/2014/main" id="{F17622BF-78C8-35B5-2E02-F5EE28970544}"/>
              </a:ext>
            </a:extLst>
          </p:cNvPr>
          <p:cNvSpPr txBox="1"/>
          <p:nvPr/>
        </p:nvSpPr>
        <p:spPr>
          <a:xfrm>
            <a:off x="2741413" y="2474893"/>
            <a:ext cx="7603059" cy="954107"/>
          </a:xfrm>
          <a:prstGeom prst="rect">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txBody>
          <a:bodyPr wrap="square">
            <a:spAutoFit/>
          </a:bodyPr>
          <a:lstStyle/>
          <a:p>
            <a:pPr algn="ct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E</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 “natural” que e</a:t>
            </a: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l dolor que alguien nos ocasiona deje un poso de </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rencor, incluso de odio</a:t>
            </a:r>
            <a:endParaRPr lang="es-ES" sz="2800" b="1" dirty="0">
              <a:solidFill>
                <a:schemeClr val="accent4">
                  <a:lumMod val="50000"/>
                </a:schemeClr>
              </a:solidFill>
            </a:endParaRPr>
          </a:p>
        </p:txBody>
      </p:sp>
      <p:sp>
        <p:nvSpPr>
          <p:cNvPr id="11" name="CuadroTexto 10">
            <a:extLst>
              <a:ext uri="{FF2B5EF4-FFF2-40B4-BE49-F238E27FC236}">
                <a16:creationId xmlns:a16="http://schemas.microsoft.com/office/drawing/2014/main" id="{B46E84EA-26F2-7D40-BC48-9E8DBB95B18A}"/>
              </a:ext>
            </a:extLst>
          </p:cNvPr>
          <p:cNvSpPr txBox="1"/>
          <p:nvPr/>
        </p:nvSpPr>
        <p:spPr>
          <a:xfrm>
            <a:off x="6080242" y="5445224"/>
            <a:ext cx="6098458" cy="954107"/>
          </a:xfrm>
          <a:prstGeom prst="rect">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txBody>
          <a:bodyPr wrap="square">
            <a:spAutoFit/>
          </a:bodyPr>
          <a:lstStyle/>
          <a:p>
            <a:pPr algn="ct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Eso no se da por sí solo. Requiere un “aprendizaje”</a:t>
            </a:r>
            <a:endParaRPr lang="es-ES" sz="2800" b="1" dirty="0">
              <a:solidFill>
                <a:schemeClr val="accent4">
                  <a:lumMod val="50000"/>
                </a:schemeClr>
              </a:solidFill>
            </a:endParaRPr>
          </a:p>
        </p:txBody>
      </p:sp>
      <p:sp>
        <p:nvSpPr>
          <p:cNvPr id="12" name="Flecha: curvada hacia la derecha 11">
            <a:extLst>
              <a:ext uri="{FF2B5EF4-FFF2-40B4-BE49-F238E27FC236}">
                <a16:creationId xmlns:a16="http://schemas.microsoft.com/office/drawing/2014/main" id="{4C58D0A0-8F27-175C-A5EA-DD1A35E7EBF0}"/>
              </a:ext>
            </a:extLst>
          </p:cNvPr>
          <p:cNvSpPr/>
          <p:nvPr/>
        </p:nvSpPr>
        <p:spPr>
          <a:xfrm>
            <a:off x="1631504" y="2383566"/>
            <a:ext cx="587504" cy="954108"/>
          </a:xfrm>
          <a:prstGeom prst="curvedRightArrow">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curvada hacia la derecha 12">
            <a:extLst>
              <a:ext uri="{FF2B5EF4-FFF2-40B4-BE49-F238E27FC236}">
                <a16:creationId xmlns:a16="http://schemas.microsoft.com/office/drawing/2014/main" id="{8A726DAA-EC2E-F7DF-3A64-7E1703DA3912}"/>
              </a:ext>
            </a:extLst>
          </p:cNvPr>
          <p:cNvSpPr/>
          <p:nvPr/>
        </p:nvSpPr>
        <p:spPr>
          <a:xfrm>
            <a:off x="4116023" y="3614142"/>
            <a:ext cx="587504" cy="954108"/>
          </a:xfrm>
          <a:prstGeom prst="curvedRightArrow">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curvada hacia la derecha 14">
            <a:extLst>
              <a:ext uri="{FF2B5EF4-FFF2-40B4-BE49-F238E27FC236}">
                <a16:creationId xmlns:a16="http://schemas.microsoft.com/office/drawing/2014/main" id="{55E8C075-B589-5506-A143-76AFA7EE3107}"/>
              </a:ext>
            </a:extLst>
          </p:cNvPr>
          <p:cNvSpPr/>
          <p:nvPr/>
        </p:nvSpPr>
        <p:spPr>
          <a:xfrm>
            <a:off x="5050668" y="5153924"/>
            <a:ext cx="587504" cy="954108"/>
          </a:xfrm>
          <a:prstGeom prst="curvedRightArrow">
            <a:avLst/>
          </a:prstGeom>
          <a:gradFill>
            <a:gsLst>
              <a:gs pos="0">
                <a:schemeClr val="accent1">
                  <a:lumMod val="40000"/>
                  <a:lumOff val="60000"/>
                </a:schemeClr>
              </a:gs>
              <a:gs pos="71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1182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1" grpId="0" animBg="1"/>
      <p:bldP spid="12" grpId="0" animBg="1"/>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FF2EE-12B6-5E9F-5C7E-17865C084EB5}"/>
            </a:ext>
          </a:extLst>
        </p:cNvPr>
        <p:cNvGrpSpPr/>
        <p:nvPr/>
      </p:nvGrpSpPr>
      <p:grpSpPr>
        <a:xfrm>
          <a:off x="0" y="0"/>
          <a:ext cx="0" cy="0"/>
          <a:chOff x="0" y="0"/>
          <a:chExt cx="0" cy="0"/>
        </a:xfrm>
      </p:grpSpPr>
      <p:pic>
        <p:nvPicPr>
          <p:cNvPr id="3078" name="Picture 6" descr="Corazon Herido Imagenes">
            <a:extLst>
              <a:ext uri="{FF2B5EF4-FFF2-40B4-BE49-F238E27FC236}">
                <a16:creationId xmlns:a16="http://schemas.microsoft.com/office/drawing/2014/main" id="{1BCCB8A2-EB25-0A3B-3A33-BD244543C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412" y="2149911"/>
            <a:ext cx="2401266" cy="3205814"/>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3076" name="Picture 4" descr="La mariposa y el elefante: DAR EL PRIMER PASO.">
            <a:extLst>
              <a:ext uri="{FF2B5EF4-FFF2-40B4-BE49-F238E27FC236}">
                <a16:creationId xmlns:a16="http://schemas.microsoft.com/office/drawing/2014/main" id="{3B4AB0C0-9A44-2CC0-23FD-728ED597C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836" y="453598"/>
            <a:ext cx="1857375" cy="24669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074" name="Picture 2" descr="Da el primer paso y el camino aparecerá&quot; Así dicen, así decimos también  nosotros, por qué? Desde el punto de vista del Coaching &quot;La acción genera  Ser&quot; por lo que al dar">
            <a:extLst>
              <a:ext uri="{FF2B5EF4-FFF2-40B4-BE49-F238E27FC236}">
                <a16:creationId xmlns:a16="http://schemas.microsoft.com/office/drawing/2014/main" id="{977D1DC2-76A6-74C0-5E44-D4F902619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29" y="3442767"/>
            <a:ext cx="4264919" cy="4264919"/>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41492FF-9716-6941-001F-0D0668528C94}"/>
              </a:ext>
            </a:extLst>
          </p:cNvPr>
          <p:cNvSpPr txBox="1"/>
          <p:nvPr/>
        </p:nvSpPr>
        <p:spPr>
          <a:xfrm>
            <a:off x="3151132" y="137487"/>
            <a:ext cx="6098458" cy="553357"/>
          </a:xfrm>
          <a:prstGeom prst="rect">
            <a:avLst/>
          </a:prstGeom>
          <a:gradFill flip="none" rotWithShape="1">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tileRect/>
          </a:gradFill>
        </p:spPr>
        <p:txBody>
          <a:bodyPr wrap="square">
            <a:spAutoFit/>
          </a:bodyPr>
          <a:lstStyle/>
          <a:p>
            <a:pPr algn="ctr">
              <a:lnSpc>
                <a:spcPct val="107000"/>
              </a:lnSpc>
              <a:spcAft>
                <a:spcPts val="800"/>
              </a:spcAft>
              <a:buNone/>
            </a:pPr>
            <a:r>
              <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A</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prender </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a perdonar de todo corazón.</a:t>
            </a:r>
          </a:p>
        </p:txBody>
      </p:sp>
      <p:sp>
        <p:nvSpPr>
          <p:cNvPr id="4" name="CuadroTexto 3">
            <a:extLst>
              <a:ext uri="{FF2B5EF4-FFF2-40B4-BE49-F238E27FC236}">
                <a16:creationId xmlns:a16="http://schemas.microsoft.com/office/drawing/2014/main" id="{68B72FA6-FC0A-C12A-BB42-D09BCD18068C}"/>
              </a:ext>
            </a:extLst>
          </p:cNvPr>
          <p:cNvSpPr txBox="1"/>
          <p:nvPr/>
        </p:nvSpPr>
        <p:spPr>
          <a:xfrm>
            <a:off x="5152901" y="831904"/>
            <a:ext cx="2146742" cy="523220"/>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none" rtlCol="0">
            <a:spAutoFit/>
          </a:bodyPr>
          <a:lstStyle/>
          <a:p>
            <a:r>
              <a:rPr lang="es-ES" sz="2800" b="1" dirty="0">
                <a:solidFill>
                  <a:srgbClr val="FF33CC"/>
                </a:solidFill>
                <a:latin typeface="Bradley Hand ITC" panose="03070402050302030203" pitchFamily="66" charset="0"/>
              </a:rPr>
              <a:t>En tres pasos</a:t>
            </a:r>
          </a:p>
        </p:txBody>
      </p:sp>
      <p:sp>
        <p:nvSpPr>
          <p:cNvPr id="6" name="CuadroTexto 5">
            <a:extLst>
              <a:ext uri="{FF2B5EF4-FFF2-40B4-BE49-F238E27FC236}">
                <a16:creationId xmlns:a16="http://schemas.microsoft.com/office/drawing/2014/main" id="{D2CFCABA-A472-E8FD-6216-7ECA9CA823E3}"/>
              </a:ext>
            </a:extLst>
          </p:cNvPr>
          <p:cNvSpPr txBox="1"/>
          <p:nvPr/>
        </p:nvSpPr>
        <p:spPr>
          <a:xfrm>
            <a:off x="8653408" y="3057139"/>
            <a:ext cx="3334803" cy="1936428"/>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39700"/>
          </a:effectLst>
        </p:spPr>
        <p:txBody>
          <a:bodyPr wrap="square">
            <a:spAutoFit/>
          </a:bodyPr>
          <a:lstStyle/>
          <a:p>
            <a:pPr lvl="1" algn="ctr">
              <a:lnSpc>
                <a:spcPct val="107000"/>
              </a:lnSpc>
            </a:pPr>
            <a:endPar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endParaRPr>
          </a:p>
          <a:p>
            <a:pPr lvl="1" algn="ctr">
              <a:lnSpc>
                <a:spcPct val="107000"/>
              </a:lnSpc>
            </a:pP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Dirigir la </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atención a la fuerza sanadora</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sz="2800"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D42A5EE6-0AE8-9F84-A58B-2E0767EFA5CC}"/>
              </a:ext>
            </a:extLst>
          </p:cNvPr>
          <p:cNvSpPr txBox="1"/>
          <p:nvPr/>
        </p:nvSpPr>
        <p:spPr>
          <a:xfrm>
            <a:off x="672771" y="2624096"/>
            <a:ext cx="3888432" cy="1815882"/>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77800"/>
          </a:effectLst>
        </p:spPr>
        <p:txBody>
          <a:bodyPr wrap="square">
            <a:spAutoFit/>
          </a:bodyPr>
          <a:lstStyle/>
          <a:p>
            <a:pPr algn="ctr"/>
            <a:endParaRPr lang="es-ES" sz="2800" b="1" kern="100" dirty="0">
              <a:solidFill>
                <a:srgbClr val="FF33CC"/>
              </a:solidFill>
              <a:latin typeface="Bradley Hand ITC" panose="03070402050302030203" pitchFamily="66" charset="0"/>
              <a:ea typeface="Aptos" panose="020B0004020202020204" pitchFamily="34" charset="0"/>
              <a:cs typeface="Times New Roman" panose="02020603050405020304" pitchFamily="18" charset="0"/>
            </a:endParaRPr>
          </a:p>
          <a:p>
            <a:pPr algn="ctr"/>
            <a:r>
              <a:rPr lang="es-ES" sz="2800" b="1" kern="100" dirty="0">
                <a:solidFill>
                  <a:srgbClr val="FF33CC"/>
                </a:solidFill>
                <a:latin typeface="Bradley Hand ITC" panose="03070402050302030203" pitchFamily="66" charset="0"/>
                <a:ea typeface="Aptos" panose="020B0004020202020204" pitchFamily="34" charset="0"/>
                <a:cs typeface="Times New Roman" panose="02020603050405020304" pitchFamily="18" charset="0"/>
              </a:rPr>
              <a:t>T</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ener la </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intención</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 de perdonar</a:t>
            </a:r>
            <a:endParaRPr lang="es-ES" sz="2800" b="1" kern="100" dirty="0">
              <a:solidFill>
                <a:srgbClr val="FF33CC"/>
              </a:solidFill>
              <a:latin typeface="Bradley Hand ITC" panose="03070402050302030203" pitchFamily="66" charset="0"/>
              <a:ea typeface="Aptos" panose="020B0004020202020204" pitchFamily="34" charset="0"/>
              <a:cs typeface="Times New Roman" panose="02020603050405020304" pitchFamily="18" charset="0"/>
            </a:endParaRPr>
          </a:p>
          <a:p>
            <a:pPr algn="ctr"/>
            <a:endParaRPr lang="es-ES" sz="2800" dirty="0">
              <a:solidFill>
                <a:srgbClr val="FF33CC"/>
              </a:solidFill>
              <a:latin typeface="Bradley Hand ITC" panose="03070402050302030203" pitchFamily="66" charset="0"/>
            </a:endParaRPr>
          </a:p>
        </p:txBody>
      </p:sp>
      <p:sp>
        <p:nvSpPr>
          <p:cNvPr id="10" name="CuadroTexto 9">
            <a:extLst>
              <a:ext uri="{FF2B5EF4-FFF2-40B4-BE49-F238E27FC236}">
                <a16:creationId xmlns:a16="http://schemas.microsoft.com/office/drawing/2014/main" id="{656EF96C-7E53-5BDF-4F1C-A78C2F1A18D0}"/>
              </a:ext>
            </a:extLst>
          </p:cNvPr>
          <p:cNvSpPr txBox="1"/>
          <p:nvPr/>
        </p:nvSpPr>
        <p:spPr>
          <a:xfrm>
            <a:off x="4656618" y="4877326"/>
            <a:ext cx="4333549" cy="1815882"/>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27000"/>
          </a:effectLst>
        </p:spPr>
        <p:txBody>
          <a:bodyPr wrap="square">
            <a:spAutoFit/>
          </a:bodyPr>
          <a:lstStyle/>
          <a:p>
            <a:pPr algn="ctr"/>
            <a:endPar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endParaRPr>
          </a:p>
          <a:p>
            <a:pPr algn="ctr"/>
            <a:r>
              <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R</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econocer el rencor </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que aún anida en nosotros y </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contemplarlo</a:t>
            </a:r>
            <a:endParaRPr lang="es-ES" sz="2800" dirty="0">
              <a:solidFill>
                <a:schemeClr val="accent1">
                  <a:lumMod val="25000"/>
                </a:schemeClr>
              </a:solidFill>
              <a:latin typeface="Bradley Hand ITC" panose="03070402050302030203" pitchFamily="66" charset="0"/>
            </a:endParaRPr>
          </a:p>
        </p:txBody>
      </p:sp>
      <p:sp>
        <p:nvSpPr>
          <p:cNvPr id="2" name="Flecha: hacia abajo 1">
            <a:extLst>
              <a:ext uri="{FF2B5EF4-FFF2-40B4-BE49-F238E27FC236}">
                <a16:creationId xmlns:a16="http://schemas.microsoft.com/office/drawing/2014/main" id="{E6F3C803-F7A1-19D7-5141-2E097CABE95E}"/>
              </a:ext>
            </a:extLst>
          </p:cNvPr>
          <p:cNvSpPr/>
          <p:nvPr/>
        </p:nvSpPr>
        <p:spPr>
          <a:xfrm rot="1584754">
            <a:off x="2705816" y="1632633"/>
            <a:ext cx="484632" cy="978408"/>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hacia abajo 4">
            <a:extLst>
              <a:ext uri="{FF2B5EF4-FFF2-40B4-BE49-F238E27FC236}">
                <a16:creationId xmlns:a16="http://schemas.microsoft.com/office/drawing/2014/main" id="{BBE2648D-9F42-574A-13E1-C48CB0738D72}"/>
              </a:ext>
            </a:extLst>
          </p:cNvPr>
          <p:cNvSpPr/>
          <p:nvPr/>
        </p:nvSpPr>
        <p:spPr>
          <a:xfrm>
            <a:off x="6243346" y="1632633"/>
            <a:ext cx="484632" cy="978408"/>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abajo 6">
            <a:extLst>
              <a:ext uri="{FF2B5EF4-FFF2-40B4-BE49-F238E27FC236}">
                <a16:creationId xmlns:a16="http://schemas.microsoft.com/office/drawing/2014/main" id="{17EF1B67-D8D4-A20C-BA35-26B3DA0081D8}"/>
              </a:ext>
            </a:extLst>
          </p:cNvPr>
          <p:cNvSpPr/>
          <p:nvPr/>
        </p:nvSpPr>
        <p:spPr>
          <a:xfrm rot="18991794">
            <a:off x="9260269" y="1656821"/>
            <a:ext cx="484632" cy="978408"/>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80" name="Picture 8" descr="Ejercicio práctico para liberarte del rencor y el resentimiento -  SicologiaSinP.com">
            <a:extLst>
              <a:ext uri="{FF2B5EF4-FFF2-40B4-BE49-F238E27FC236}">
                <a16:creationId xmlns:a16="http://schemas.microsoft.com/office/drawing/2014/main" id="{70732C83-7DE3-D8D5-1470-477F79E34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8275" y="5235883"/>
            <a:ext cx="3133725" cy="1457325"/>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4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fade">
                                      <p:cBhvr>
                                        <p:cTn id="57" dur="500"/>
                                        <p:tgtEl>
                                          <p:spTgt spid="308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76"/>
                                        </p:tgtEl>
                                        <p:attrNameLst>
                                          <p:attrName>style.visibility</p:attrName>
                                        </p:attrNameLst>
                                      </p:cBhvr>
                                      <p:to>
                                        <p:strVal val="visible"/>
                                      </p:to>
                                    </p:set>
                                    <p:animEffect transition="in" filter="fade">
                                      <p:cBhvr>
                                        <p:cTn id="6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0" grpId="0" animBg="1"/>
      <p:bldP spid="2"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775003-C8C2-57FA-C8D5-99577C44F58A}"/>
              </a:ext>
            </a:extLst>
          </p:cNvPr>
          <p:cNvSpPr>
            <a:spLocks noGrp="1"/>
          </p:cNvSpPr>
          <p:nvPr>
            <p:ph type="title"/>
          </p:nvPr>
        </p:nvSpPr>
        <p:spPr>
          <a:xfrm>
            <a:off x="108992" y="1216152"/>
            <a:ext cx="4114800" cy="4416552"/>
          </a:xfrm>
        </p:spPr>
        <p:txBody>
          <a:bodyPr rtlCol="0"/>
          <a:lstStyle>
            <a:defPPr>
              <a:defRPr lang="en-US"/>
            </a:defPPr>
          </a:lstStyle>
          <a:p>
            <a:pPr algn="ctr" rtl="0"/>
            <a:br>
              <a:rPr lang="pt-PT" sz="4000" dirty="0">
                <a:solidFill>
                  <a:srgbClr val="00B050"/>
                </a:solidFill>
                <a:latin typeface="Bradley Hand ITC" panose="03070402050302030203" pitchFamily="66" charset="0"/>
              </a:rPr>
            </a:br>
            <a:br>
              <a:rPr lang="pt-PT" sz="4000" dirty="0">
                <a:solidFill>
                  <a:srgbClr val="00B050"/>
                </a:solidFill>
                <a:latin typeface="Bradley Hand ITC" panose="03070402050302030203" pitchFamily="66" charset="0"/>
              </a:rPr>
            </a:br>
            <a:br>
              <a:rPr lang="pt-PT" sz="4000" dirty="0">
                <a:solidFill>
                  <a:srgbClr val="00B050"/>
                </a:solidFill>
                <a:latin typeface="Bradley Hand ITC" panose="03070402050302030203" pitchFamily="66" charset="0"/>
              </a:rPr>
            </a:br>
            <a:r>
              <a:rPr lang="pt-PT" sz="4000" dirty="0">
                <a:solidFill>
                  <a:srgbClr val="006600"/>
                </a:solidFill>
                <a:latin typeface="Bradley Hand ITC" panose="03070402050302030203" pitchFamily="66" charset="0"/>
              </a:rPr>
              <a:t>“</a:t>
            </a:r>
            <a:r>
              <a:rPr lang="es-ES" sz="4000" dirty="0">
                <a:solidFill>
                  <a:srgbClr val="006600"/>
                </a:solidFill>
                <a:effectLst/>
                <a:latin typeface="Bradley Hand ITC" panose="03070402050302030203" pitchFamily="66" charset="0"/>
                <a:ea typeface="Times New Roman" panose="02020603050405020304" pitchFamily="18" charset="0"/>
                <a:cs typeface="Times New Roman" panose="02020603050405020304" pitchFamily="18" charset="0"/>
              </a:rPr>
              <a:t>El perdón”</a:t>
            </a:r>
            <a:br>
              <a:rPr lang="pt-PT" sz="4000" dirty="0">
                <a:solidFill>
                  <a:srgbClr val="006600"/>
                </a:solidFill>
                <a:latin typeface="Bradley Hand ITC" panose="03070402050302030203" pitchFamily="66" charset="0"/>
              </a:rPr>
            </a:br>
            <a:br>
              <a:rPr lang="pt-PT" sz="4000" dirty="0">
                <a:solidFill>
                  <a:schemeClr val="accent4">
                    <a:lumMod val="50000"/>
                  </a:schemeClr>
                </a:solidFill>
                <a:latin typeface="Abadi Extra Light" panose="020B0204020104020204" pitchFamily="34" charset="0"/>
              </a:rPr>
            </a:br>
            <a:r>
              <a:rPr lang="pt-PT" sz="4000" dirty="0">
                <a:solidFill>
                  <a:schemeClr val="accent4">
                    <a:lumMod val="50000"/>
                  </a:schemeClr>
                </a:solidFill>
                <a:latin typeface="Abadi Extra Light" panose="020B0204020104020204" pitchFamily="34" charset="0"/>
              </a:rPr>
              <a:t> </a:t>
            </a:r>
            <a:br>
              <a:rPr lang="pt-PT" sz="4000" dirty="0">
                <a:solidFill>
                  <a:schemeClr val="accent4">
                    <a:lumMod val="50000"/>
                  </a:schemeClr>
                </a:solidFill>
                <a:latin typeface="Abadi Extra Light" panose="020B0204020104020204" pitchFamily="34" charset="0"/>
              </a:rPr>
            </a:br>
            <a:endParaRPr lang="pt-PT" sz="4000" i="1" dirty="0">
              <a:solidFill>
                <a:schemeClr val="accent4">
                  <a:lumMod val="50000"/>
                </a:schemeClr>
              </a:solidFill>
              <a:latin typeface="Abadi Extra Light" panose="020B0204020104020204" pitchFamily="34" charset="0"/>
            </a:endParaRPr>
          </a:p>
        </p:txBody>
      </p:sp>
      <p:sp>
        <p:nvSpPr>
          <p:cNvPr id="2" name="Marcador de Posição do Rodapé 1">
            <a:extLst>
              <a:ext uri="{FF2B5EF4-FFF2-40B4-BE49-F238E27FC236}">
                <a16:creationId xmlns:a16="http://schemas.microsoft.com/office/drawing/2014/main" id="{6B4F370C-18BC-A752-2980-6309F5D7DC43}"/>
              </a:ext>
            </a:extLst>
          </p:cNvPr>
          <p:cNvSpPr>
            <a:spLocks noGrp="1"/>
          </p:cNvSpPr>
          <p:nvPr>
            <p:ph type="ftr" sz="quarter" idx="11"/>
          </p:nvPr>
        </p:nvSpPr>
        <p:spPr>
          <a:xfrm>
            <a:off x="23950" y="46652"/>
            <a:ext cx="4114800" cy="1213721"/>
          </a:xfrm>
        </p:spPr>
        <p:txBody>
          <a:bodyPr rtlCol="0"/>
          <a:lstStyle>
            <a:defPPr>
              <a:defRPr lang="en-US"/>
            </a:defPPr>
          </a:lstStyle>
          <a:p>
            <a:pPr rtl="0"/>
            <a:r>
              <a:rPr lang="pt-PT" dirty="0">
                <a:solidFill>
                  <a:schemeClr val="accent5">
                    <a:lumMod val="25000"/>
                  </a:schemeClr>
                </a:solidFill>
                <a:latin typeface="Abadi Extra Light" panose="020B0204020104020204" pitchFamily="34" charset="0"/>
              </a:rPr>
              <a:t>Ejercicios de contemplación</a:t>
            </a:r>
          </a:p>
        </p:txBody>
      </p:sp>
      <p:graphicFrame>
        <p:nvGraphicFramePr>
          <p:cNvPr id="6" name="Marcador de contenido 5">
            <a:extLst>
              <a:ext uri="{FF2B5EF4-FFF2-40B4-BE49-F238E27FC236}">
                <a16:creationId xmlns:a16="http://schemas.microsoft.com/office/drawing/2014/main" id="{84DFA30A-EA4E-4B07-AE34-925B1B7B13EE}"/>
              </a:ext>
            </a:extLst>
          </p:cNvPr>
          <p:cNvGraphicFramePr>
            <a:graphicFrameLocks noGrp="1"/>
          </p:cNvGraphicFramePr>
          <p:nvPr>
            <p:ph sz="quarter" idx="13"/>
            <p:extLst>
              <p:ext uri="{D42A27DB-BD31-4B8C-83A1-F6EECF244321}">
                <p14:modId xmlns:p14="http://schemas.microsoft.com/office/powerpoint/2010/main" val="3225158572"/>
              </p:ext>
            </p:extLst>
          </p:nvPr>
        </p:nvGraphicFramePr>
        <p:xfrm>
          <a:off x="4511824" y="548681"/>
          <a:ext cx="7680176"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5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9B28F-AC1C-D304-58DF-07A0E069BED1}"/>
            </a:ext>
          </a:extLst>
        </p:cNvPr>
        <p:cNvGrpSpPr/>
        <p:nvPr/>
      </p:nvGrpSpPr>
      <p:grpSpPr>
        <a:xfrm>
          <a:off x="0" y="0"/>
          <a:ext cx="0" cy="0"/>
          <a:chOff x="0" y="0"/>
          <a:chExt cx="0" cy="0"/>
        </a:xfrm>
      </p:grpSpPr>
      <p:pic>
        <p:nvPicPr>
          <p:cNvPr id="2050" name="Picture 2" descr="El primer paso – Odres Nuevos">
            <a:extLst>
              <a:ext uri="{FF2B5EF4-FFF2-40B4-BE49-F238E27FC236}">
                <a16:creationId xmlns:a16="http://schemas.microsoft.com/office/drawing/2014/main" id="{4BDA49ED-1664-DD45-2FD8-CFD2ABF32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543" y="260648"/>
            <a:ext cx="6949362" cy="462448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El primer paso - Arguments">
            <a:extLst>
              <a:ext uri="{FF2B5EF4-FFF2-40B4-BE49-F238E27FC236}">
                <a16:creationId xmlns:a16="http://schemas.microsoft.com/office/drawing/2014/main" id="{CCEFEFEA-0B51-7CF1-7E56-271BC0600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453" y="3284984"/>
            <a:ext cx="6360707" cy="3816424"/>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rjetas y Postales: Tarjeta de motivación: Da tu primer paso ahora">
            <a:extLst>
              <a:ext uri="{FF2B5EF4-FFF2-40B4-BE49-F238E27FC236}">
                <a16:creationId xmlns:a16="http://schemas.microsoft.com/office/drawing/2014/main" id="{70C6C35B-7D0E-F845-B26B-195D2525B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806" y="1389789"/>
            <a:ext cx="7424424" cy="556831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D676361-5C01-D66A-3902-596D6FAA98F0}"/>
              </a:ext>
            </a:extLst>
          </p:cNvPr>
          <p:cNvSpPr txBox="1"/>
          <p:nvPr/>
        </p:nvSpPr>
        <p:spPr>
          <a:xfrm>
            <a:off x="2253202" y="5451401"/>
            <a:ext cx="7973907" cy="1850378"/>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546100"/>
          </a:effectLst>
        </p:spPr>
        <p:txBody>
          <a:bodyPr wrap="square">
            <a:spAutoFit/>
          </a:bodyPr>
          <a:lstStyle/>
          <a:p>
            <a:pPr lvl="2" algn="ctr">
              <a:lnSpc>
                <a:spcPct val="107000"/>
              </a:lnSpc>
            </a:pPr>
            <a:endParaRPr lang="es-ES" sz="36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a:p>
            <a:pPr lvl="2" algn="ctr">
              <a:lnSpc>
                <a:spcPct val="107000"/>
              </a:lnSpc>
            </a:pPr>
            <a:r>
              <a:rPr lang="es-ES" sz="36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Tener el propósito ya es mucho</a:t>
            </a:r>
          </a:p>
          <a:p>
            <a:pPr lvl="2" algn="ctr">
              <a:lnSpc>
                <a:spcPct val="107000"/>
              </a:lnSpc>
            </a:pPr>
            <a:endParaRPr lang="es-ES" sz="3600" b="1" kern="100" dirty="0">
              <a:solidFill>
                <a:schemeClr val="accent1">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98B7C94B-51C2-A84C-6352-A2CC737F5E40}"/>
              </a:ext>
            </a:extLst>
          </p:cNvPr>
          <p:cNvSpPr txBox="1"/>
          <p:nvPr/>
        </p:nvSpPr>
        <p:spPr>
          <a:xfrm>
            <a:off x="3287688" y="481410"/>
            <a:ext cx="6098458" cy="1146148"/>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square">
            <a:spAutoFit/>
          </a:bodyPr>
          <a:lstStyle/>
          <a:p>
            <a:pPr lvl="0" algn="ctr">
              <a:lnSpc>
                <a:spcPct val="107000"/>
              </a:lnSpc>
            </a:pPr>
            <a:r>
              <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T</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ener </a:t>
            </a:r>
            <a:r>
              <a:rPr lang="es-ES" sz="36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 intención </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de perdonar:</a:t>
            </a:r>
            <a:endPar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endParaRPr>
          </a:p>
          <a:p>
            <a:pPr lvl="0" algn="ctr">
              <a:lnSpc>
                <a:spcPct val="107000"/>
              </a:lnSpc>
            </a:pPr>
            <a:r>
              <a:rPr lang="es-ES" sz="28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“perdono a esta persona”</a:t>
            </a:r>
          </a:p>
        </p:txBody>
      </p:sp>
      <p:sp>
        <p:nvSpPr>
          <p:cNvPr id="6" name="CuadroTexto 5">
            <a:extLst>
              <a:ext uri="{FF2B5EF4-FFF2-40B4-BE49-F238E27FC236}">
                <a16:creationId xmlns:a16="http://schemas.microsoft.com/office/drawing/2014/main" id="{CAA49C96-E9B6-2FA7-F6AF-CF626E667154}"/>
              </a:ext>
            </a:extLst>
          </p:cNvPr>
          <p:cNvSpPr txBox="1"/>
          <p:nvPr/>
        </p:nvSpPr>
        <p:spPr>
          <a:xfrm>
            <a:off x="490445" y="2460317"/>
            <a:ext cx="4320480" cy="1138773"/>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square">
            <a:spAutoFit/>
          </a:bodyPr>
          <a:lstStyle/>
          <a:p>
            <a:pPr algn="ctr"/>
            <a:r>
              <a:rPr lang="es-ES" sz="28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Somos libres de hacer el </a:t>
            </a:r>
            <a:r>
              <a:rPr lang="es-ES" sz="40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propósito</a:t>
            </a:r>
            <a:r>
              <a:rPr lang="es-ES" sz="28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 de perdonar</a:t>
            </a:r>
            <a:endParaRPr lang="es-ES" sz="2800" dirty="0">
              <a:solidFill>
                <a:srgbClr val="FF33CC"/>
              </a:solidFill>
            </a:endParaRPr>
          </a:p>
        </p:txBody>
      </p:sp>
      <p:sp>
        <p:nvSpPr>
          <p:cNvPr id="8" name="CuadroTexto 7">
            <a:extLst>
              <a:ext uri="{FF2B5EF4-FFF2-40B4-BE49-F238E27FC236}">
                <a16:creationId xmlns:a16="http://schemas.microsoft.com/office/drawing/2014/main" id="{B695E597-583A-547F-B369-6969233E7EDA}"/>
              </a:ext>
            </a:extLst>
          </p:cNvPr>
          <p:cNvSpPr txBox="1"/>
          <p:nvPr/>
        </p:nvSpPr>
        <p:spPr>
          <a:xfrm>
            <a:off x="705030" y="4067139"/>
            <a:ext cx="3096344" cy="830997"/>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square">
            <a:spAutoFit/>
          </a:bodyPr>
          <a:lstStyle/>
          <a:p>
            <a:pPr algn="ctr"/>
            <a:r>
              <a:rPr lang="es-ES" sz="24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Aunque el rencor subsista</a:t>
            </a:r>
            <a:endParaRPr lang="es-ES" sz="2400" b="1" dirty="0">
              <a:solidFill>
                <a:schemeClr val="accent1">
                  <a:lumMod val="10000"/>
                </a:schemeClr>
              </a:solidFill>
            </a:endParaRPr>
          </a:p>
        </p:txBody>
      </p:sp>
      <p:sp>
        <p:nvSpPr>
          <p:cNvPr id="10" name="CuadroTexto 9">
            <a:extLst>
              <a:ext uri="{FF2B5EF4-FFF2-40B4-BE49-F238E27FC236}">
                <a16:creationId xmlns:a16="http://schemas.microsoft.com/office/drawing/2014/main" id="{8E49F854-5434-B573-B152-2AC3B6C92839}"/>
              </a:ext>
            </a:extLst>
          </p:cNvPr>
          <p:cNvSpPr txBox="1"/>
          <p:nvPr/>
        </p:nvSpPr>
        <p:spPr>
          <a:xfrm>
            <a:off x="7837974" y="2535937"/>
            <a:ext cx="4176464" cy="83099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tileRect/>
          </a:gradFill>
        </p:spPr>
        <p:txBody>
          <a:bodyPr wrap="square">
            <a:spAutoFit/>
          </a:bodyPr>
          <a:lstStyle/>
          <a:p>
            <a:pPr algn="ctr"/>
            <a:r>
              <a:rPr lang="es-ES" sz="2400" b="1" kern="100" dirty="0">
                <a:effectLst/>
                <a:latin typeface="Bradley Hand ITC" panose="03070402050302030203" pitchFamily="66" charset="0"/>
                <a:ea typeface="Aptos" panose="020B0004020202020204" pitchFamily="34" charset="0"/>
                <a:cs typeface="Times New Roman" panose="02020603050405020304" pitchFamily="18" charset="0"/>
              </a:rPr>
              <a:t>Para muchos es imposible pronunciar esta breve frase</a:t>
            </a:r>
            <a:endParaRPr lang="es-ES" sz="2400" b="1" dirty="0"/>
          </a:p>
        </p:txBody>
      </p:sp>
      <p:sp>
        <p:nvSpPr>
          <p:cNvPr id="12" name="CuadroTexto 11">
            <a:extLst>
              <a:ext uri="{FF2B5EF4-FFF2-40B4-BE49-F238E27FC236}">
                <a16:creationId xmlns:a16="http://schemas.microsoft.com/office/drawing/2014/main" id="{F1DDE0A4-A2B7-54D5-D6B7-A2158C2C8F0D}"/>
              </a:ext>
            </a:extLst>
          </p:cNvPr>
          <p:cNvSpPr txBox="1"/>
          <p:nvPr/>
        </p:nvSpPr>
        <p:spPr>
          <a:xfrm>
            <a:off x="8630725" y="3833490"/>
            <a:ext cx="3096344" cy="95410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tileRect/>
          </a:gradFill>
        </p:spPr>
        <p:txBody>
          <a:bodyPr wrap="square">
            <a:spAutoFit/>
          </a:bodyPr>
          <a:lstStyle/>
          <a:p>
            <a:pPr algn="ctr"/>
            <a:r>
              <a:rPr lang="es-ES" sz="28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No se deciden a dar el perdón</a:t>
            </a:r>
            <a:endParaRPr lang="es-ES" sz="2800" b="1" dirty="0">
              <a:solidFill>
                <a:schemeClr val="accent1">
                  <a:lumMod val="10000"/>
                </a:schemeClr>
              </a:solidFill>
            </a:endParaRPr>
          </a:p>
        </p:txBody>
      </p:sp>
      <p:sp>
        <p:nvSpPr>
          <p:cNvPr id="13" name="Flecha: curvada hacia la izquierda 12">
            <a:extLst>
              <a:ext uri="{FF2B5EF4-FFF2-40B4-BE49-F238E27FC236}">
                <a16:creationId xmlns:a16="http://schemas.microsoft.com/office/drawing/2014/main" id="{A04F5353-F635-02FF-2EFF-243CB4D0FED8}"/>
              </a:ext>
            </a:extLst>
          </p:cNvPr>
          <p:cNvSpPr/>
          <p:nvPr/>
        </p:nvSpPr>
        <p:spPr>
          <a:xfrm>
            <a:off x="9679569" y="977715"/>
            <a:ext cx="731520" cy="1216152"/>
          </a:xfrm>
          <a:prstGeom prst="curvedLeftArrow">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curvada hacia la derecha 13">
            <a:extLst>
              <a:ext uri="{FF2B5EF4-FFF2-40B4-BE49-F238E27FC236}">
                <a16:creationId xmlns:a16="http://schemas.microsoft.com/office/drawing/2014/main" id="{E7C3E359-D5C4-3138-FC12-2773C1866C83}"/>
              </a:ext>
            </a:extLst>
          </p:cNvPr>
          <p:cNvSpPr/>
          <p:nvPr/>
        </p:nvSpPr>
        <p:spPr>
          <a:xfrm>
            <a:off x="2253202" y="1054484"/>
            <a:ext cx="731520" cy="1216152"/>
          </a:xfrm>
          <a:prstGeom prst="curv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26" name="Picture 2" descr="Primer Paso – Asociacion Salud y AYuda Mutua">
            <a:extLst>
              <a:ext uri="{FF2B5EF4-FFF2-40B4-BE49-F238E27FC236}">
                <a16:creationId xmlns:a16="http://schemas.microsoft.com/office/drawing/2014/main" id="{29D00490-E87C-E35C-600A-4E049F82F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56" y="298850"/>
            <a:ext cx="1432580" cy="202380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8" grpId="0" animBg="1"/>
      <p:bldP spid="10"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73CB-4D0E-9F50-58B5-7CC7DC7288B3}"/>
            </a:ext>
          </a:extLst>
        </p:cNvPr>
        <p:cNvGrpSpPr/>
        <p:nvPr/>
      </p:nvGrpSpPr>
      <p:grpSpPr>
        <a:xfrm>
          <a:off x="0" y="0"/>
          <a:ext cx="0" cy="0"/>
          <a:chOff x="0" y="0"/>
          <a:chExt cx="0" cy="0"/>
        </a:xfrm>
      </p:grpSpPr>
      <p:pic>
        <p:nvPicPr>
          <p:cNvPr id="4100" name="Picture 4" descr="Emociones, sentimientos y salud del individuo">
            <a:extLst>
              <a:ext uri="{FF2B5EF4-FFF2-40B4-BE49-F238E27FC236}">
                <a16:creationId xmlns:a16="http://schemas.microsoft.com/office/drawing/2014/main" id="{9B529D27-8A05-19C6-2A02-72B964E87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733" y="1452487"/>
            <a:ext cx="10624123" cy="3496204"/>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13" name="Picture 6" descr="Corazon Herido Imagenes">
            <a:extLst>
              <a:ext uri="{FF2B5EF4-FFF2-40B4-BE49-F238E27FC236}">
                <a16:creationId xmlns:a16="http://schemas.microsoft.com/office/drawing/2014/main" id="{AB065E09-2080-D86A-C8BE-8BB46DD55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9" y="2564904"/>
            <a:ext cx="2401266" cy="3205814"/>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3516B3F-0B96-E0FA-FE34-D5A8E3B48827}"/>
              </a:ext>
            </a:extLst>
          </p:cNvPr>
          <p:cNvSpPr txBox="1"/>
          <p:nvPr/>
        </p:nvSpPr>
        <p:spPr>
          <a:xfrm>
            <a:off x="1551324" y="4007673"/>
            <a:ext cx="3255699" cy="1277850"/>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27000"/>
          </a:effectLst>
        </p:spPr>
        <p:txBody>
          <a:bodyPr wrap="square">
            <a:spAutoFit/>
          </a:bodyPr>
          <a:lstStyle/>
          <a:p>
            <a:pPr lvl="2">
              <a:lnSpc>
                <a:spcPct val="107000"/>
              </a:lnSpc>
            </a:pP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Simplemente quedarían reprimidos </a:t>
            </a:r>
          </a:p>
        </p:txBody>
      </p:sp>
      <p:sp>
        <p:nvSpPr>
          <p:cNvPr id="3" name="CuadroTexto 2">
            <a:extLst>
              <a:ext uri="{FF2B5EF4-FFF2-40B4-BE49-F238E27FC236}">
                <a16:creationId xmlns:a16="http://schemas.microsoft.com/office/drawing/2014/main" id="{60D64665-BBBD-AA97-21D8-EB76ED87A60D}"/>
              </a:ext>
            </a:extLst>
          </p:cNvPr>
          <p:cNvSpPr txBox="1"/>
          <p:nvPr/>
        </p:nvSpPr>
        <p:spPr>
          <a:xfrm>
            <a:off x="839417" y="87110"/>
            <a:ext cx="11512420" cy="1015663"/>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203200"/>
          </a:effectLst>
        </p:spPr>
        <p:txBody>
          <a:bodyPr wrap="square">
            <a:spAutoFit/>
          </a:bodyPr>
          <a:lstStyle/>
          <a:p>
            <a:pPr algn="ctr"/>
            <a:r>
              <a:rPr lang="es-ES" sz="32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R</a:t>
            </a: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econocer el rencor que aún anida en nosotros y contemplarlo:</a:t>
            </a:r>
            <a:r>
              <a:rPr lang="es-ES" sz="32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p>
          <a:p>
            <a:pPr algn="ct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“he perdonado, pero el rencor todavía está </a:t>
            </a: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aquí y puedo aceptarlo”.</a:t>
            </a:r>
            <a:endParaRPr lang="es-ES" sz="2800" b="1" dirty="0">
              <a:solidFill>
                <a:schemeClr val="accent4">
                  <a:lumMod val="50000"/>
                </a:schemeClr>
              </a:solidFill>
            </a:endParaRPr>
          </a:p>
        </p:txBody>
      </p:sp>
      <p:sp>
        <p:nvSpPr>
          <p:cNvPr id="5" name="CuadroTexto 4">
            <a:extLst>
              <a:ext uri="{FF2B5EF4-FFF2-40B4-BE49-F238E27FC236}">
                <a16:creationId xmlns:a16="http://schemas.microsoft.com/office/drawing/2014/main" id="{5CB4BC20-B81A-C496-1BF7-0E501D66E2A4}"/>
              </a:ext>
            </a:extLst>
          </p:cNvPr>
          <p:cNvSpPr txBox="1"/>
          <p:nvPr/>
        </p:nvSpPr>
        <p:spPr>
          <a:xfrm>
            <a:off x="560522" y="2273802"/>
            <a:ext cx="4342915" cy="954107"/>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27000"/>
          </a:effectLst>
        </p:spPr>
        <p:txBody>
          <a:bodyPr wrap="square">
            <a:spAutoFit/>
          </a:bodyPr>
          <a:lstStyle/>
          <a:p>
            <a:pPr algn="ct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Nunca debemos tratar de cambiar los sentimientos.</a:t>
            </a:r>
            <a:endParaRPr lang="es-ES" sz="2800" dirty="0">
              <a:solidFill>
                <a:srgbClr val="FF33CC"/>
              </a:solidFill>
            </a:endParaRPr>
          </a:p>
        </p:txBody>
      </p:sp>
      <p:sp>
        <p:nvSpPr>
          <p:cNvPr id="8" name="CuadroTexto 7">
            <a:extLst>
              <a:ext uri="{FF2B5EF4-FFF2-40B4-BE49-F238E27FC236}">
                <a16:creationId xmlns:a16="http://schemas.microsoft.com/office/drawing/2014/main" id="{B857FA57-2960-AD53-1860-BEC4DD019210}"/>
              </a:ext>
            </a:extLst>
          </p:cNvPr>
          <p:cNvSpPr txBox="1"/>
          <p:nvPr/>
        </p:nvSpPr>
        <p:spPr>
          <a:xfrm>
            <a:off x="7039775" y="2997076"/>
            <a:ext cx="4680520" cy="46166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tileRect/>
          </a:gradFill>
        </p:spPr>
        <p:txBody>
          <a:bodyPr wrap="square">
            <a:spAutoFit/>
          </a:bodyPr>
          <a:lstStyle/>
          <a:p>
            <a:r>
              <a:rPr lang="es-ES" sz="24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sí podemos cambiar nuestros actos</a:t>
            </a:r>
            <a:r>
              <a:rPr lang="es-ES" sz="2400"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sz="2400" dirty="0">
              <a:solidFill>
                <a:schemeClr val="accent1">
                  <a:lumMod val="10000"/>
                </a:schemeClr>
              </a:solidFill>
            </a:endParaRPr>
          </a:p>
        </p:txBody>
      </p:sp>
      <p:pic>
        <p:nvPicPr>
          <p:cNvPr id="4098" name="Picture 2" descr="Returns and Changes - Nuevas Galerias">
            <a:extLst>
              <a:ext uri="{FF2B5EF4-FFF2-40B4-BE49-F238E27FC236}">
                <a16:creationId xmlns:a16="http://schemas.microsoft.com/office/drawing/2014/main" id="{F7A629FC-B185-86E6-43B5-609662AA6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11" y="324279"/>
            <a:ext cx="1276126" cy="1276126"/>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60EEECAC-04B5-F9FE-7507-A59ECADF1C18}"/>
              </a:ext>
            </a:extLst>
          </p:cNvPr>
          <p:cNvSpPr txBox="1"/>
          <p:nvPr/>
        </p:nvSpPr>
        <p:spPr>
          <a:xfrm>
            <a:off x="7039775" y="4153919"/>
            <a:ext cx="4377146" cy="461665"/>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gradFill>
        </p:spPr>
        <p:txBody>
          <a:bodyPr wrap="square">
            <a:spAutoFit/>
          </a:bodyPr>
          <a:lstStyle/>
          <a:p>
            <a:pPr algn="ctr"/>
            <a:r>
              <a:rPr lang="es-ES" sz="24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Sin causar daño psíquico</a:t>
            </a:r>
            <a:endParaRPr lang="es-ES" sz="2400" b="1" dirty="0">
              <a:solidFill>
                <a:schemeClr val="accent1">
                  <a:lumMod val="25000"/>
                </a:schemeClr>
              </a:solidFill>
            </a:endParaRPr>
          </a:p>
        </p:txBody>
      </p:sp>
      <p:sp>
        <p:nvSpPr>
          <p:cNvPr id="12" name="CuadroTexto 11">
            <a:extLst>
              <a:ext uri="{FF2B5EF4-FFF2-40B4-BE49-F238E27FC236}">
                <a16:creationId xmlns:a16="http://schemas.microsoft.com/office/drawing/2014/main" id="{B43083D6-D765-3718-2CE9-D85D8F2F2286}"/>
              </a:ext>
            </a:extLst>
          </p:cNvPr>
          <p:cNvSpPr txBox="1"/>
          <p:nvPr/>
        </p:nvSpPr>
        <p:spPr>
          <a:xfrm>
            <a:off x="1522982" y="5618113"/>
            <a:ext cx="9729251" cy="107721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a:spAutoFit/>
          </a:bodyPr>
          <a:lstStyle/>
          <a:p>
            <a:pPr algn="ct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Contemplo y dejo que permanezca </a:t>
            </a:r>
            <a:r>
              <a:rPr lang="es-ES" sz="32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tal cual está </a:t>
            </a: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mi sentimiento no reconciliado</a:t>
            </a:r>
            <a:endParaRPr lang="es-ES" sz="3200" b="1" dirty="0">
              <a:solidFill>
                <a:schemeClr val="accent1">
                  <a:lumMod val="25000"/>
                </a:schemeClr>
              </a:solidFill>
            </a:endParaRPr>
          </a:p>
        </p:txBody>
      </p:sp>
      <p:sp>
        <p:nvSpPr>
          <p:cNvPr id="14" name="Flecha: curvada hacia la derecha 13">
            <a:extLst>
              <a:ext uri="{FF2B5EF4-FFF2-40B4-BE49-F238E27FC236}">
                <a16:creationId xmlns:a16="http://schemas.microsoft.com/office/drawing/2014/main" id="{1073242C-8DD7-D5C3-0444-EC57D82324F5}"/>
              </a:ext>
            </a:extLst>
          </p:cNvPr>
          <p:cNvSpPr/>
          <p:nvPr/>
        </p:nvSpPr>
        <p:spPr>
          <a:xfrm>
            <a:off x="2253202" y="1054484"/>
            <a:ext cx="731520" cy="1216152"/>
          </a:xfrm>
          <a:prstGeom prst="curv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la izquierda 15">
            <a:extLst>
              <a:ext uri="{FF2B5EF4-FFF2-40B4-BE49-F238E27FC236}">
                <a16:creationId xmlns:a16="http://schemas.microsoft.com/office/drawing/2014/main" id="{29EBDB1E-6BEA-6361-635B-54B6F46CF7AD}"/>
              </a:ext>
            </a:extLst>
          </p:cNvPr>
          <p:cNvSpPr/>
          <p:nvPr/>
        </p:nvSpPr>
        <p:spPr>
          <a:xfrm>
            <a:off x="9676890" y="1628181"/>
            <a:ext cx="731520" cy="1216152"/>
          </a:xfrm>
          <a:prstGeom prst="curvedLeftArrow">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7326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P spid="8" grpId="0" animBg="1"/>
      <p:bldP spid="10" grpId="0" animBg="1"/>
      <p:bldP spid="12"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0CF4B-98C3-A250-544F-ED9DB842915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FE18BB60-D95E-26ED-5832-D74D10A34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069" y="828948"/>
            <a:ext cx="9409846" cy="6273231"/>
          </a:xfrm>
          <a:prstGeom prst="rect">
            <a:avLst/>
          </a:prstGeom>
          <a:noFill/>
          <a:ln>
            <a:noFill/>
          </a:ln>
          <a:effectLst>
            <a:softEdge rad="469900"/>
          </a:effectLst>
        </p:spPr>
      </p:pic>
      <p:sp>
        <p:nvSpPr>
          <p:cNvPr id="4" name="CuadroTexto 3">
            <a:extLst>
              <a:ext uri="{FF2B5EF4-FFF2-40B4-BE49-F238E27FC236}">
                <a16:creationId xmlns:a16="http://schemas.microsoft.com/office/drawing/2014/main" id="{6C7ED41A-1B5B-FE32-3B24-063D2A36E752}"/>
              </a:ext>
            </a:extLst>
          </p:cNvPr>
          <p:cNvSpPr txBox="1"/>
          <p:nvPr/>
        </p:nvSpPr>
        <p:spPr>
          <a:xfrm>
            <a:off x="2110666" y="5322582"/>
            <a:ext cx="3265253" cy="52322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wrap="square">
            <a:spAutoFit/>
          </a:bodyPr>
          <a:lstStyle/>
          <a:p>
            <a:pPr algn="ctr"/>
            <a:r>
              <a:rPr lang="es-ES" sz="2800" b="1" kern="100"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U</a:t>
            </a: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n paso decisivo</a:t>
            </a:r>
            <a:endParaRPr lang="es-ES" sz="2800" dirty="0">
              <a:solidFill>
                <a:schemeClr val="accent1">
                  <a:lumMod val="25000"/>
                </a:schemeClr>
              </a:solidFill>
            </a:endParaRPr>
          </a:p>
        </p:txBody>
      </p:sp>
      <p:sp>
        <p:nvSpPr>
          <p:cNvPr id="6" name="CuadroTexto 5">
            <a:extLst>
              <a:ext uri="{FF2B5EF4-FFF2-40B4-BE49-F238E27FC236}">
                <a16:creationId xmlns:a16="http://schemas.microsoft.com/office/drawing/2014/main" id="{E533E80B-13F7-98EA-C915-3DFA926C89F7}"/>
              </a:ext>
            </a:extLst>
          </p:cNvPr>
          <p:cNvSpPr txBox="1"/>
          <p:nvPr/>
        </p:nvSpPr>
        <p:spPr>
          <a:xfrm>
            <a:off x="2999656" y="510184"/>
            <a:ext cx="7598179" cy="619272"/>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27000"/>
          </a:effectLst>
        </p:spPr>
        <p:txBody>
          <a:bodyPr wrap="square">
            <a:spAutoFit/>
          </a:bodyPr>
          <a:lstStyle/>
          <a:p>
            <a:pPr lvl="0" algn="ctr">
              <a:lnSpc>
                <a:spcPct val="107000"/>
              </a:lnSpc>
            </a:pPr>
            <a:r>
              <a:rPr lang="es-ES" sz="32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M</a:t>
            </a:r>
            <a:r>
              <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 vuelvo sin cavilaciones al presente</a:t>
            </a:r>
            <a:r>
              <a:rPr lang="es-ES" sz="32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8" name="CuadroTexto 7">
            <a:extLst>
              <a:ext uri="{FF2B5EF4-FFF2-40B4-BE49-F238E27FC236}">
                <a16:creationId xmlns:a16="http://schemas.microsoft.com/office/drawing/2014/main" id="{3F36290D-B4DF-E6DD-9847-473901A5431A}"/>
              </a:ext>
            </a:extLst>
          </p:cNvPr>
          <p:cNvSpPr txBox="1"/>
          <p:nvPr/>
        </p:nvSpPr>
        <p:spPr>
          <a:xfrm>
            <a:off x="1739409" y="2041741"/>
            <a:ext cx="2902755" cy="2062103"/>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a:effectLst>
            <a:softEdge rad="139700"/>
          </a:effectLst>
        </p:spPr>
        <p:txBody>
          <a:bodyPr wrap="square">
            <a:spAutoFit/>
          </a:bodyPr>
          <a:lstStyle/>
          <a:p>
            <a:pPr algn="ct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El sentimiento podrá permanecer, </a:t>
            </a: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pero </a:t>
            </a:r>
            <a:r>
              <a:rPr lang="es-ES" sz="36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ya no me ocupo de él</a:t>
            </a:r>
            <a:r>
              <a:rPr lang="es-ES" sz="3600"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 </a:t>
            </a:r>
            <a:endParaRPr lang="es-ES" sz="3600" dirty="0">
              <a:solidFill>
                <a:schemeClr val="accent4">
                  <a:lumMod val="50000"/>
                </a:schemeClr>
              </a:solidFill>
            </a:endParaRPr>
          </a:p>
        </p:txBody>
      </p:sp>
      <p:sp>
        <p:nvSpPr>
          <p:cNvPr id="10" name="CuadroTexto 9">
            <a:extLst>
              <a:ext uri="{FF2B5EF4-FFF2-40B4-BE49-F238E27FC236}">
                <a16:creationId xmlns:a16="http://schemas.microsoft.com/office/drawing/2014/main" id="{7B03CF81-167B-11BA-4128-1B3F7887F100}"/>
              </a:ext>
            </a:extLst>
          </p:cNvPr>
          <p:cNvSpPr txBox="1"/>
          <p:nvPr/>
        </p:nvSpPr>
        <p:spPr>
          <a:xfrm>
            <a:off x="6240016" y="2051304"/>
            <a:ext cx="4896544" cy="1146211"/>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square">
            <a:spAutoFit/>
          </a:bodyPr>
          <a:lstStyle/>
          <a:p>
            <a:pPr lvl="1" algn="ctr">
              <a:lnSpc>
                <a:spcPct val="107000"/>
              </a:lnSpc>
            </a:pPr>
            <a:r>
              <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Dirijo mi atención a la fuerza sanadora. </a:t>
            </a:r>
            <a:endParaRPr lang="es-ES" sz="32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6C3720FC-EF19-BC87-F463-C0EFE35EE0CA}"/>
              </a:ext>
            </a:extLst>
          </p:cNvPr>
          <p:cNvSpPr txBox="1"/>
          <p:nvPr/>
        </p:nvSpPr>
        <p:spPr>
          <a:xfrm>
            <a:off x="6096000" y="3724094"/>
            <a:ext cx="5040560" cy="1475404"/>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square">
            <a:spAutoFit/>
          </a:bodyPr>
          <a:lstStyle/>
          <a:p>
            <a:pPr lvl="1" algn="ctr">
              <a:lnSpc>
                <a:spcPct val="107000"/>
              </a:lnSpc>
            </a:pP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M</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 comunico con mi centro </a:t>
            </a:r>
          </a:p>
          <a:p>
            <a:pPr lvl="1" algn="ctr">
              <a:lnSpc>
                <a:spcPct val="107000"/>
              </a:lnSpc>
            </a:pP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M</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 vuelvo hacia el presente, </a:t>
            </a:r>
          </a:p>
          <a:p>
            <a:pPr lvl="1" algn="ctr">
              <a:lnSpc>
                <a:spcPct val="107000"/>
              </a:lnSpc>
            </a:pP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hacia Dios</a:t>
            </a:r>
            <a:r>
              <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14" name="CuadroTexto 13">
            <a:extLst>
              <a:ext uri="{FF2B5EF4-FFF2-40B4-BE49-F238E27FC236}">
                <a16:creationId xmlns:a16="http://schemas.microsoft.com/office/drawing/2014/main" id="{4AB1BDCF-B48A-03A0-9E46-25FCB3932771}"/>
              </a:ext>
            </a:extLst>
          </p:cNvPr>
          <p:cNvSpPr txBox="1"/>
          <p:nvPr/>
        </p:nvSpPr>
        <p:spPr>
          <a:xfrm>
            <a:off x="6232336" y="5537814"/>
            <a:ext cx="4896544" cy="882678"/>
          </a:xfrm>
          <a:prstGeom prst="rect">
            <a:avLst/>
          </a:prstGeom>
          <a:gradFill>
            <a:gsLst>
              <a:gs pos="0">
                <a:schemeClr val="accent2">
                  <a:lumMod val="67000"/>
                </a:schemeClr>
              </a:gs>
              <a:gs pos="25000">
                <a:schemeClr val="accent2">
                  <a:lumMod val="97000"/>
                  <a:lumOff val="3000"/>
                </a:schemeClr>
              </a:gs>
              <a:gs pos="77000">
                <a:schemeClr val="accent2">
                  <a:lumMod val="60000"/>
                  <a:lumOff val="40000"/>
                </a:schemeClr>
              </a:gs>
            </a:gsLst>
            <a:path path="circle">
              <a:fillToRect l="50000" t="50000" r="50000" b="50000"/>
            </a:path>
          </a:gradFill>
        </p:spPr>
        <p:txBody>
          <a:bodyPr wrap="square">
            <a:spAutoFit/>
          </a:bodyPr>
          <a:lstStyle/>
          <a:p>
            <a:pPr lvl="2" algn="ctr">
              <a:lnSpc>
                <a:spcPct val="107000"/>
              </a:lnSpc>
              <a:spcAft>
                <a:spcPts val="800"/>
              </a:spcAft>
            </a:pPr>
            <a:r>
              <a:rPr lang="es-ES" sz="24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De ellos vendrá la reconciliación</a:t>
            </a:r>
            <a:r>
              <a:rPr lang="es-ES" sz="24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a:t>
            </a:r>
            <a:endParaRPr lang="es-ES" sz="2400" dirty="0">
              <a:solidFill>
                <a:schemeClr val="accent4">
                  <a:lumMod val="50000"/>
                </a:schemeClr>
              </a:solidFill>
            </a:endParaRPr>
          </a:p>
        </p:txBody>
      </p:sp>
      <p:pic>
        <p:nvPicPr>
          <p:cNvPr id="5122" name="Picture 2" descr="3º DE PRIMARIA | CEIP El Monte">
            <a:extLst>
              <a:ext uri="{FF2B5EF4-FFF2-40B4-BE49-F238E27FC236}">
                <a16:creationId xmlns:a16="http://schemas.microsoft.com/office/drawing/2014/main" id="{3D4A6052-4767-E76F-1BC6-E55E0C55F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38" y="295747"/>
            <a:ext cx="1060452" cy="1531134"/>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2" name="Flecha: hacia abajo 1">
            <a:extLst>
              <a:ext uri="{FF2B5EF4-FFF2-40B4-BE49-F238E27FC236}">
                <a16:creationId xmlns:a16="http://schemas.microsoft.com/office/drawing/2014/main" id="{F0349DD1-49D6-DA31-3A2A-5AE03083F69F}"/>
              </a:ext>
            </a:extLst>
          </p:cNvPr>
          <p:cNvSpPr/>
          <p:nvPr/>
        </p:nvSpPr>
        <p:spPr>
          <a:xfrm>
            <a:off x="2783632" y="1012198"/>
            <a:ext cx="458340" cy="920180"/>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hacia abajo 2">
            <a:extLst>
              <a:ext uri="{FF2B5EF4-FFF2-40B4-BE49-F238E27FC236}">
                <a16:creationId xmlns:a16="http://schemas.microsoft.com/office/drawing/2014/main" id="{6311F2D8-876D-0385-9CF0-AD2A88C0D22F}"/>
              </a:ext>
            </a:extLst>
          </p:cNvPr>
          <p:cNvSpPr/>
          <p:nvPr/>
        </p:nvSpPr>
        <p:spPr>
          <a:xfrm rot="16200000">
            <a:off x="5359822" y="1935149"/>
            <a:ext cx="458340" cy="920180"/>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hacia abajo 4">
            <a:extLst>
              <a:ext uri="{FF2B5EF4-FFF2-40B4-BE49-F238E27FC236}">
                <a16:creationId xmlns:a16="http://schemas.microsoft.com/office/drawing/2014/main" id="{6F626AB8-068B-DC1A-2275-5F07D28BE97A}"/>
              </a:ext>
            </a:extLst>
          </p:cNvPr>
          <p:cNvSpPr/>
          <p:nvPr/>
        </p:nvSpPr>
        <p:spPr>
          <a:xfrm>
            <a:off x="6096000" y="2968910"/>
            <a:ext cx="458340" cy="920180"/>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abajo 8">
            <a:extLst>
              <a:ext uri="{FF2B5EF4-FFF2-40B4-BE49-F238E27FC236}">
                <a16:creationId xmlns:a16="http://schemas.microsoft.com/office/drawing/2014/main" id="{920BB6C0-FF2B-DA77-1A5B-B5609FF138FB}"/>
              </a:ext>
            </a:extLst>
          </p:cNvPr>
          <p:cNvSpPr/>
          <p:nvPr/>
        </p:nvSpPr>
        <p:spPr>
          <a:xfrm>
            <a:off x="6600585" y="5026310"/>
            <a:ext cx="458340" cy="920180"/>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34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2" grpId="0" animBg="1"/>
      <p:bldP spid="3" grpId="0" animBg="1"/>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ntemplar, sentir… la luz del sol - hoyesarte.com">
            <a:extLst>
              <a:ext uri="{FF2B5EF4-FFF2-40B4-BE49-F238E27FC236}">
                <a16:creationId xmlns:a16="http://schemas.microsoft.com/office/drawing/2014/main" id="{99B98F2A-AA39-9E05-8CD5-5BBE54C32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1186187" cy="5826888"/>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87DFA2-92BF-7B72-3D7D-E12639424C91}"/>
              </a:ext>
            </a:extLst>
          </p:cNvPr>
          <p:cNvSpPr txBox="1"/>
          <p:nvPr/>
        </p:nvSpPr>
        <p:spPr>
          <a:xfrm>
            <a:off x="594989" y="1081835"/>
            <a:ext cx="8568952" cy="619272"/>
          </a:xfrm>
          <a:prstGeom prst="rect">
            <a:avLst/>
          </a:prstGeom>
          <a:noFill/>
        </p:spPr>
        <p:txBody>
          <a:bodyPr wrap="square">
            <a:spAutoFit/>
          </a:bodyPr>
          <a:lstStyle/>
          <a:p>
            <a:pPr algn="just">
              <a:lnSpc>
                <a:spcPct val="107000"/>
              </a:lnSpc>
              <a:spcAft>
                <a:spcPts val="800"/>
              </a:spcAft>
              <a:buNone/>
            </a:pP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El rencor se irá desmontando capa por capa…</a:t>
            </a:r>
          </a:p>
        </p:txBody>
      </p:sp>
      <p:sp>
        <p:nvSpPr>
          <p:cNvPr id="6" name="CuadroTexto 5">
            <a:extLst>
              <a:ext uri="{FF2B5EF4-FFF2-40B4-BE49-F238E27FC236}">
                <a16:creationId xmlns:a16="http://schemas.microsoft.com/office/drawing/2014/main" id="{1FA97D99-EFBD-1037-39D9-0BE22A65CFD1}"/>
              </a:ext>
            </a:extLst>
          </p:cNvPr>
          <p:cNvSpPr txBox="1"/>
          <p:nvPr/>
        </p:nvSpPr>
        <p:spPr>
          <a:xfrm>
            <a:off x="1775520" y="2785955"/>
            <a:ext cx="8303355" cy="619272"/>
          </a:xfrm>
          <a:prstGeom prst="rect">
            <a:avLst/>
          </a:prstGeom>
          <a:noFill/>
        </p:spPr>
        <p:txBody>
          <a:bodyPr wrap="square">
            <a:spAutoFit/>
          </a:bodyPr>
          <a:lstStyle/>
          <a:p>
            <a:pPr lvl="0" algn="just">
              <a:lnSpc>
                <a:spcPct val="107000"/>
              </a:lnSpc>
            </a:pP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Terminará disolviéndose por completo… </a:t>
            </a:r>
          </a:p>
        </p:txBody>
      </p:sp>
      <p:pic>
        <p:nvPicPr>
          <p:cNvPr id="7174" name="Picture 6" descr="Ver la luz - Una instalación de Eugènia Balcells | Eulàlia Bosch |  Filosofía, artes y vida cotidiana">
            <a:extLst>
              <a:ext uri="{FF2B5EF4-FFF2-40B4-BE49-F238E27FC236}">
                <a16:creationId xmlns:a16="http://schemas.microsoft.com/office/drawing/2014/main" id="{7C6466AF-F287-037F-1100-98D4152D7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1" y="243622"/>
            <a:ext cx="2295698" cy="2295698"/>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7178" name="Picture 10" descr="Explora: el arte del Sol | Otros formatos | CaixaForum Girona">
            <a:extLst>
              <a:ext uri="{FF2B5EF4-FFF2-40B4-BE49-F238E27FC236}">
                <a16:creationId xmlns:a16="http://schemas.microsoft.com/office/drawing/2014/main" id="{E1B5FCEE-CE52-5213-FDDD-040D8E2B4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941" y="3072831"/>
            <a:ext cx="3322374" cy="21358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80" name="Picture 12" descr="El sol - Edvard Munch - Historia Arte (HA!)">
            <a:extLst>
              <a:ext uri="{FF2B5EF4-FFF2-40B4-BE49-F238E27FC236}">
                <a16:creationId xmlns:a16="http://schemas.microsoft.com/office/drawing/2014/main" id="{D50D93C9-9EB3-974D-8E52-6936BE880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52" y="4039838"/>
            <a:ext cx="4949246" cy="2868885"/>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18B2B7A-C0C0-6686-B130-573330F3C172}"/>
              </a:ext>
            </a:extLst>
          </p:cNvPr>
          <p:cNvSpPr txBox="1"/>
          <p:nvPr/>
        </p:nvSpPr>
        <p:spPr>
          <a:xfrm>
            <a:off x="1202824" y="5880519"/>
            <a:ext cx="10657184" cy="619272"/>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softEdge rad="88900"/>
          </a:effectLst>
        </p:spPr>
        <p:txBody>
          <a:bodyPr wrap="square">
            <a:spAutoFit/>
          </a:bodyPr>
          <a:lstStyle/>
          <a:p>
            <a:pPr lvl="0" algn="just">
              <a:lnSpc>
                <a:spcPct val="107000"/>
              </a:lnSpc>
              <a:spcAft>
                <a:spcPts val="800"/>
              </a:spcAft>
            </a:pP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Entonces habremos perdonado realmente de todo corazón.</a:t>
            </a:r>
          </a:p>
        </p:txBody>
      </p:sp>
    </p:spTree>
    <p:extLst>
      <p:ext uri="{BB962C8B-B14F-4D97-AF65-F5344CB8AC3E}">
        <p14:creationId xmlns:p14="http://schemas.microsoft.com/office/powerpoint/2010/main" val="27613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5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animEffect transition="in" filter="fade">
                                      <p:cBhvr>
                                        <p:cTn id="27" dur="500"/>
                                        <p:tgtEl>
                                          <p:spTgt spid="71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fade">
                                      <p:cBhvr>
                                        <p:cTn id="32" dur="500"/>
                                        <p:tgtEl>
                                          <p:spTgt spid="7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AB873-DA43-476D-2BBC-E304769D65C8}"/>
            </a:ext>
          </a:extLst>
        </p:cNvPr>
        <p:cNvGrpSpPr/>
        <p:nvPr/>
      </p:nvGrpSpPr>
      <p:grpSpPr>
        <a:xfrm>
          <a:off x="0" y="0"/>
          <a:ext cx="0" cy="0"/>
          <a:chOff x="0" y="0"/>
          <a:chExt cx="0" cy="0"/>
        </a:xfrm>
      </p:grpSpPr>
      <p:pic>
        <p:nvPicPr>
          <p:cNvPr id="22530" name="Picture 2" descr="Meditación Cristiana">
            <a:extLst>
              <a:ext uri="{FF2B5EF4-FFF2-40B4-BE49-F238E27FC236}">
                <a16:creationId xmlns:a16="http://schemas.microsoft.com/office/drawing/2014/main" id="{A6AAB05E-5F3B-57F2-8A2A-9A1055277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268" y="1429386"/>
            <a:ext cx="7275463" cy="5428614"/>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6B124B6-6AEE-6770-BF20-E3EBDAB9C30B}"/>
              </a:ext>
            </a:extLst>
          </p:cNvPr>
          <p:cNvSpPr txBox="1"/>
          <p:nvPr/>
        </p:nvSpPr>
        <p:spPr>
          <a:xfrm>
            <a:off x="1631504" y="404664"/>
            <a:ext cx="9721080" cy="107721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l="100000" t="100000"/>
            </a:path>
            <a:tileRect r="-100000" b="-100000"/>
          </a:gradFill>
          <a:effectLst>
            <a:softEdge rad="88900"/>
          </a:effectLst>
        </p:spPr>
        <p:txBody>
          <a:bodyPr wrap="square">
            <a:spAutoFit/>
          </a:bodyPr>
          <a:lstStyle/>
          <a:p>
            <a:pPr algn="ctr"/>
            <a:r>
              <a:rPr lang="es-ES" sz="3200" b="1" kern="100" dirty="0">
                <a:latin typeface="Bradley Hand ITC" panose="03070402050302030203" pitchFamily="66" charset="0"/>
                <a:ea typeface="Aptos" panose="020B0004020202020204" pitchFamily="34" charset="0"/>
                <a:cs typeface="Times New Roman" panose="02020603050405020304" pitchFamily="18" charset="0"/>
              </a:rPr>
              <a:t>E</a:t>
            </a:r>
            <a:r>
              <a:rPr lang="es-ES" sz="3200" b="1" kern="100" dirty="0">
                <a:effectLst/>
                <a:latin typeface="Bradley Hand ITC" panose="03070402050302030203" pitchFamily="66" charset="0"/>
                <a:ea typeface="Aptos" panose="020B0004020202020204" pitchFamily="34" charset="0"/>
                <a:cs typeface="Times New Roman" panose="02020603050405020304" pitchFamily="18" charset="0"/>
              </a:rPr>
              <a:t>n la meditación no deberíamos solucionar problemas, </a:t>
            </a:r>
          </a:p>
          <a:p>
            <a:pPr algn="ctr"/>
            <a:r>
              <a:rPr lang="es-ES" sz="3200" b="1" kern="100" dirty="0">
                <a:effectLst/>
                <a:latin typeface="Bradley Hand ITC" panose="03070402050302030203" pitchFamily="66" charset="0"/>
                <a:ea typeface="Aptos" panose="020B0004020202020204" pitchFamily="34" charset="0"/>
                <a:cs typeface="Times New Roman" panose="02020603050405020304" pitchFamily="18" charset="0"/>
              </a:rPr>
              <a:t>sino contemplar a Dios</a:t>
            </a:r>
            <a:r>
              <a:rPr lang="es-ES" sz="3200" kern="100" dirty="0">
                <a:effectLst/>
                <a:latin typeface="Bradley Hand ITC" panose="03070402050302030203" pitchFamily="66" charset="0"/>
                <a:ea typeface="Aptos" panose="020B0004020202020204" pitchFamily="34" charset="0"/>
                <a:cs typeface="Times New Roman" panose="02020603050405020304" pitchFamily="18" charset="0"/>
              </a:rPr>
              <a:t>. </a:t>
            </a:r>
            <a:endParaRPr lang="es-ES" sz="3200" dirty="0"/>
          </a:p>
        </p:txBody>
      </p:sp>
      <p:sp>
        <p:nvSpPr>
          <p:cNvPr id="4" name="Flecha: hacia abajo 3">
            <a:extLst>
              <a:ext uri="{FF2B5EF4-FFF2-40B4-BE49-F238E27FC236}">
                <a16:creationId xmlns:a16="http://schemas.microsoft.com/office/drawing/2014/main" id="{EAB0CC67-32A0-E3F9-51DF-DE1B58885D5E}"/>
              </a:ext>
            </a:extLst>
          </p:cNvPr>
          <p:cNvSpPr/>
          <p:nvPr/>
        </p:nvSpPr>
        <p:spPr>
          <a:xfrm>
            <a:off x="5716725" y="1481882"/>
            <a:ext cx="484632" cy="978408"/>
          </a:xfrm>
          <a:prstGeom prst="downArrow">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3E424083-ACF6-BEC2-0A76-E78CC604559D}"/>
              </a:ext>
            </a:extLst>
          </p:cNvPr>
          <p:cNvSpPr txBox="1"/>
          <p:nvPr/>
        </p:nvSpPr>
        <p:spPr>
          <a:xfrm>
            <a:off x="3576195" y="3933056"/>
            <a:ext cx="4838175" cy="954107"/>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100000" t="100000"/>
            </a:path>
          </a:gradFill>
          <a:effectLst>
            <a:softEdge rad="76200"/>
          </a:effectLst>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De Dios proviene </a:t>
            </a:r>
          </a:p>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la fuerza y la gracia</a:t>
            </a:r>
            <a:endParaRPr lang="es-ES" sz="2800" b="1" dirty="0"/>
          </a:p>
        </p:txBody>
      </p:sp>
    </p:spTree>
    <p:extLst>
      <p:ext uri="{BB962C8B-B14F-4D97-AF65-F5344CB8AC3E}">
        <p14:creationId xmlns:p14="http://schemas.microsoft.com/office/powerpoint/2010/main" val="145105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500"/>
                                        <p:tgtEl>
                                          <p:spTgt spid="225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9251-B716-DD6B-F4C7-0CCFC2D1B276}"/>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D8E61695-3792-008A-B2C4-5819F2C1DF9A}"/>
              </a:ext>
            </a:extLst>
          </p:cNvPr>
          <p:cNvSpPr txBox="1"/>
          <p:nvPr/>
        </p:nvSpPr>
        <p:spPr>
          <a:xfrm>
            <a:off x="6888087" y="415466"/>
            <a:ext cx="4838175" cy="2441822"/>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100000" t="100000"/>
            </a:path>
          </a:gradFill>
          <a:effectLst>
            <a:softEdge rad="76200"/>
          </a:effectLst>
        </p:spPr>
        <p:txBody>
          <a:bodyPr wrap="square">
            <a:spAutoFit/>
          </a:bodyPr>
          <a:lstStyle/>
          <a:p>
            <a:pPr algn="ctr">
              <a:lnSpc>
                <a:spcPct val="107000"/>
              </a:lnSpc>
              <a:spcAft>
                <a:spcPts val="800"/>
              </a:spcAft>
              <a:buNone/>
            </a:pPr>
            <a:r>
              <a:rPr lang="es-ES" sz="2800" b="1" kern="100" dirty="0">
                <a:latin typeface="Bradley Hand ITC" panose="03070402050302030203" pitchFamily="66" charset="0"/>
                <a:ea typeface="Aptos" panose="020B0004020202020204" pitchFamily="34" charset="0"/>
                <a:cs typeface="Times New Roman" panose="02020603050405020304" pitchFamily="18" charset="0"/>
              </a:rPr>
              <a:t>A</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quello con lo </a:t>
            </a:r>
          </a:p>
          <a:p>
            <a:pPr algn="ctr">
              <a:lnSpc>
                <a:spcPct val="107000"/>
              </a:lnSpc>
              <a:spcAft>
                <a:spcPts val="800"/>
              </a:spcAft>
              <a:buNone/>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que no nos hemos reconciliado, </a:t>
            </a:r>
          </a:p>
          <a:p>
            <a:pPr algn="ctr">
              <a:lnSpc>
                <a:spcPct val="107000"/>
              </a:lnSpc>
              <a:spcAft>
                <a:spcPts val="800"/>
              </a:spcAft>
              <a:buNone/>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que no hemos padecido, </a:t>
            </a:r>
          </a:p>
          <a:p>
            <a:pPr algn="ctr">
              <a:lnSpc>
                <a:spcPct val="107000"/>
              </a:lnSpc>
              <a:spcAft>
                <a:spcPts val="800"/>
              </a:spcAft>
              <a:buNone/>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que </a:t>
            </a:r>
            <a:r>
              <a:rPr lang="es-ES" sz="4000" b="1" kern="100" dirty="0">
                <a:effectLst/>
                <a:latin typeface="Bradley Hand ITC" panose="03070402050302030203" pitchFamily="66" charset="0"/>
                <a:ea typeface="Aptos" panose="020B0004020202020204" pitchFamily="34" charset="0"/>
                <a:cs typeface="Times New Roman" panose="02020603050405020304" pitchFamily="18" charset="0"/>
              </a:rPr>
              <a:t>no está redimido.</a:t>
            </a:r>
          </a:p>
        </p:txBody>
      </p:sp>
      <p:pic>
        <p:nvPicPr>
          <p:cNvPr id="24578" name="Picture 2" descr="Meditación Cristiana Argentina - 28-10 Extracto del libro “Silencio y  Quietud para cada día del año” John Main OSB. (Ed. Bonum) (…) El camino del  cristianismo revitalizado, un cristianismo que sea luz">
            <a:extLst>
              <a:ext uri="{FF2B5EF4-FFF2-40B4-BE49-F238E27FC236}">
                <a16:creationId xmlns:a16="http://schemas.microsoft.com/office/drawing/2014/main" id="{2501F602-23B1-8DCE-067E-2FEFDF0D6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20" y="316632"/>
            <a:ext cx="6091812" cy="634102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4910FE0-D9C8-3C89-F2F9-6C4664213A4F}"/>
              </a:ext>
            </a:extLst>
          </p:cNvPr>
          <p:cNvSpPr txBox="1"/>
          <p:nvPr/>
        </p:nvSpPr>
        <p:spPr>
          <a:xfrm>
            <a:off x="6888088" y="4061432"/>
            <a:ext cx="4838175" cy="2062103"/>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100000" t="100000"/>
            </a:path>
          </a:gradFill>
          <a:effectLst>
            <a:softEdge rad="76200"/>
          </a:effectLst>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Con confianza nos acogemos </a:t>
            </a:r>
          </a:p>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a</a:t>
            </a:r>
          </a:p>
          <a:p>
            <a:pPr algn="ctr"/>
            <a:r>
              <a:rPr lang="es-ES" sz="3600" b="1" kern="100" dirty="0">
                <a:effectLst/>
                <a:latin typeface="Bradley Hand ITC" panose="03070402050302030203" pitchFamily="66" charset="0"/>
                <a:ea typeface="Aptos" panose="020B0004020202020204" pitchFamily="34" charset="0"/>
                <a:cs typeface="Times New Roman" panose="02020603050405020304" pitchFamily="18" charset="0"/>
              </a:rPr>
              <a:t>la fuerza y la gracia que proviene de Dios</a:t>
            </a:r>
            <a:endParaRPr lang="es-ES" sz="3600" b="1" dirty="0"/>
          </a:p>
        </p:txBody>
      </p:sp>
      <p:sp>
        <p:nvSpPr>
          <p:cNvPr id="2" name="CuadroTexto 1">
            <a:extLst>
              <a:ext uri="{FF2B5EF4-FFF2-40B4-BE49-F238E27FC236}">
                <a16:creationId xmlns:a16="http://schemas.microsoft.com/office/drawing/2014/main" id="{8AD15A66-3407-FE7B-250D-F1077021AD1C}"/>
              </a:ext>
            </a:extLst>
          </p:cNvPr>
          <p:cNvSpPr txBox="1"/>
          <p:nvPr/>
        </p:nvSpPr>
        <p:spPr>
          <a:xfrm>
            <a:off x="1315511" y="332656"/>
            <a:ext cx="4104456" cy="2273379"/>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path path="circle">
              <a:fillToRect l="100000" t="100000"/>
            </a:path>
          </a:gradFill>
          <a:effectLst>
            <a:softEdge rad="76200"/>
          </a:effectLst>
        </p:spPr>
        <p:txBody>
          <a:bodyPr wrap="square">
            <a:spAutoFit/>
          </a:bodyPr>
          <a:lstStyle/>
          <a:p>
            <a:pPr algn="ctr">
              <a:lnSpc>
                <a:spcPct val="107000"/>
              </a:lnSpc>
              <a:spcAft>
                <a:spcPts val="800"/>
              </a:spcAft>
              <a:buNone/>
            </a:pPr>
            <a:endParaRPr lang="es-ES" sz="2800" b="1" kern="100" dirty="0">
              <a:latin typeface="Bradley Hand ITC" panose="03070402050302030203" pitchFamily="66" charset="0"/>
              <a:ea typeface="Aptos" panose="020B0004020202020204" pitchFamily="34" charset="0"/>
              <a:cs typeface="Times New Roman" panose="02020603050405020304" pitchFamily="18" charset="0"/>
            </a:endParaRPr>
          </a:p>
          <a:p>
            <a:pPr algn="ctr">
              <a:lnSpc>
                <a:spcPct val="107000"/>
              </a:lnSpc>
              <a:spcAft>
                <a:spcPts val="800"/>
              </a:spcAft>
              <a:buNone/>
            </a:pPr>
            <a:r>
              <a:rPr lang="es-ES" sz="2800" b="1" kern="100" dirty="0">
                <a:latin typeface="Bradley Hand ITC" panose="03070402050302030203" pitchFamily="66" charset="0"/>
                <a:ea typeface="Aptos" panose="020B0004020202020204" pitchFamily="34" charset="0"/>
                <a:cs typeface="Times New Roman" panose="02020603050405020304" pitchFamily="18" charset="0"/>
              </a:rPr>
              <a:t>L</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a quietud hace </a:t>
            </a:r>
            <a:r>
              <a:rPr lang="es-ES" sz="3600" b="1" kern="100" dirty="0">
                <a:effectLst/>
                <a:latin typeface="Bradley Hand ITC" panose="03070402050302030203" pitchFamily="66" charset="0"/>
                <a:ea typeface="Aptos" panose="020B0004020202020204" pitchFamily="34" charset="0"/>
                <a:cs typeface="Times New Roman" panose="02020603050405020304" pitchFamily="18" charset="0"/>
              </a:rPr>
              <a:t>emerger</a:t>
            </a:r>
          </a:p>
          <a:p>
            <a:pPr algn="ctr">
              <a:lnSpc>
                <a:spcPct val="107000"/>
              </a:lnSpc>
              <a:spcAft>
                <a:spcPts val="800"/>
              </a:spcAft>
              <a:buNone/>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3" name="Flecha: a la derecha 2">
            <a:extLst>
              <a:ext uri="{FF2B5EF4-FFF2-40B4-BE49-F238E27FC236}">
                <a16:creationId xmlns:a16="http://schemas.microsoft.com/office/drawing/2014/main" id="{D6F9CF9D-49F6-F917-BF7D-64F554C8066E}"/>
              </a:ext>
            </a:extLst>
          </p:cNvPr>
          <p:cNvSpPr/>
          <p:nvPr/>
        </p:nvSpPr>
        <p:spPr>
          <a:xfrm>
            <a:off x="5629408" y="108283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curvada hacia arriba 3">
            <a:extLst>
              <a:ext uri="{FF2B5EF4-FFF2-40B4-BE49-F238E27FC236}">
                <a16:creationId xmlns:a16="http://schemas.microsoft.com/office/drawing/2014/main" id="{6F895043-0A10-015E-2800-058A25B6AFF3}"/>
              </a:ext>
            </a:extLst>
          </p:cNvPr>
          <p:cNvSpPr/>
          <p:nvPr/>
        </p:nvSpPr>
        <p:spPr>
          <a:xfrm>
            <a:off x="4439816" y="4653136"/>
            <a:ext cx="2448270" cy="109156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5667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2" grpId="0" animBg="1"/>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6094-3764-5681-A04E-0EAE221A7339}"/>
            </a:ext>
          </a:extLst>
        </p:cNvPr>
        <p:cNvGrpSpPr/>
        <p:nvPr/>
      </p:nvGrpSpPr>
      <p:grpSpPr>
        <a:xfrm>
          <a:off x="0" y="0"/>
          <a:ext cx="0" cy="0"/>
          <a:chOff x="0" y="0"/>
          <a:chExt cx="0" cy="0"/>
        </a:xfrm>
      </p:grpSpPr>
      <p:pic>
        <p:nvPicPr>
          <p:cNvPr id="1026" name="Picture 2" descr="Padres e hijos: límites, hábitos y reglas - Revista Vive">
            <a:extLst>
              <a:ext uri="{FF2B5EF4-FFF2-40B4-BE49-F238E27FC236}">
                <a16:creationId xmlns:a16="http://schemas.microsoft.com/office/drawing/2014/main" id="{FD439410-230A-DA20-D75B-C68753CF1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84" y="2356228"/>
            <a:ext cx="5408184" cy="4161767"/>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C77B5F5-B382-8E51-73B7-7C4067EB1C37}"/>
              </a:ext>
            </a:extLst>
          </p:cNvPr>
          <p:cNvSpPr txBox="1"/>
          <p:nvPr/>
        </p:nvSpPr>
        <p:spPr>
          <a:xfrm>
            <a:off x="1199456" y="366217"/>
            <a:ext cx="10272464" cy="61927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softEdge rad="114300"/>
          </a:effectLst>
        </p:spPr>
        <p:txBody>
          <a:bodyPr wrap="square">
            <a:spAutoFit/>
          </a:bodyPr>
          <a:lstStyle/>
          <a:p>
            <a:pPr algn="ctr">
              <a:lnSpc>
                <a:spcPct val="107000"/>
              </a:lnSpc>
              <a:spcAft>
                <a:spcPts val="800"/>
              </a:spcAft>
              <a:buNone/>
            </a:pPr>
            <a:r>
              <a:rPr lang="es-ES" sz="32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Una situación excepcional para abordar en la meditación:</a:t>
            </a:r>
            <a:endPar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5E39A19A-0732-7784-A406-E4AC8B640A9D}"/>
              </a:ext>
            </a:extLst>
          </p:cNvPr>
          <p:cNvSpPr txBox="1"/>
          <p:nvPr/>
        </p:nvSpPr>
        <p:spPr>
          <a:xfrm>
            <a:off x="2171564" y="1556792"/>
            <a:ext cx="7848872" cy="68512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softEdge rad="114300"/>
          </a:effectLst>
        </p:spPr>
        <p:txBody>
          <a:bodyPr wrap="square">
            <a:spAutoFit/>
          </a:bodyPr>
          <a:lstStyle/>
          <a:p>
            <a:pPr algn="ctr">
              <a:lnSpc>
                <a:spcPct val="107000"/>
              </a:lnSpc>
              <a:spcAft>
                <a:spcPts val="800"/>
              </a:spcAft>
              <a:buNone/>
            </a:pPr>
            <a:r>
              <a:rPr lang="es-ES" sz="36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la relación con nuestros padres</a:t>
            </a:r>
            <a:r>
              <a:rPr lang="es-ES" sz="36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a:t>
            </a:r>
          </a:p>
        </p:txBody>
      </p:sp>
      <p:pic>
        <p:nvPicPr>
          <p:cNvPr id="5" name="Picture 4" descr="interrogante - Mun Dental">
            <a:extLst>
              <a:ext uri="{FF2B5EF4-FFF2-40B4-BE49-F238E27FC236}">
                <a16:creationId xmlns:a16="http://schemas.microsoft.com/office/drawing/2014/main" id="{A9E8CBBA-66B9-78B6-C871-E51BC93AC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808" y="2924944"/>
            <a:ext cx="3024336" cy="3024336"/>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encia de afecto en los niños | Consultorios Libera - Psicología">
            <a:extLst>
              <a:ext uri="{FF2B5EF4-FFF2-40B4-BE49-F238E27FC236}">
                <a16:creationId xmlns:a16="http://schemas.microsoft.com/office/drawing/2014/main" id="{F625F889-7443-E674-DA7F-25ABB04F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741" y="2599630"/>
            <a:ext cx="4283259" cy="2346604"/>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6148" name="Picture 4" descr="8 Errores de los padres que afectan la autoestima de los hijos">
            <a:extLst>
              <a:ext uri="{FF2B5EF4-FFF2-40B4-BE49-F238E27FC236}">
                <a16:creationId xmlns:a16="http://schemas.microsoft.com/office/drawing/2014/main" id="{E664F9DC-4CC4-BD8B-3FA4-6AC55F19A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820" y="2576954"/>
            <a:ext cx="4675754" cy="24356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10" descr="Síndrome de la carencia afectiva - ¿Cómo afecta psicológicamente?">
            <a:extLst>
              <a:ext uri="{FF2B5EF4-FFF2-40B4-BE49-F238E27FC236}">
                <a16:creationId xmlns:a16="http://schemas.microsoft.com/office/drawing/2014/main" id="{A820D304-327B-3579-23DB-1273AEEA9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7" y="2537297"/>
            <a:ext cx="5029832" cy="251491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5DD17868-6BDE-8114-C394-843F40A4323D}"/>
              </a:ext>
            </a:extLst>
          </p:cNvPr>
          <p:cNvGrpSpPr/>
          <p:nvPr/>
        </p:nvGrpSpPr>
        <p:grpSpPr>
          <a:xfrm>
            <a:off x="2639616" y="251411"/>
            <a:ext cx="7312660" cy="649440"/>
            <a:chOff x="365633" y="4081656"/>
            <a:chExt cx="7312660" cy="649440"/>
          </a:xfrm>
          <a:gradFill flip="none" rotWithShape="1">
            <a:gsLst>
              <a:gs pos="16000">
                <a:srgbClr val="FFFF99"/>
              </a:gs>
              <a:gs pos="48000">
                <a:schemeClr val="accent6">
                  <a:lumMod val="97000"/>
                  <a:lumOff val="3000"/>
                </a:schemeClr>
              </a:gs>
              <a:gs pos="100000">
                <a:schemeClr val="accent6">
                  <a:lumMod val="60000"/>
                  <a:lumOff val="40000"/>
                </a:schemeClr>
              </a:gs>
            </a:gsLst>
            <a:path path="circle">
              <a:fillToRect l="50000" t="50000" r="50000" b="50000"/>
            </a:path>
            <a:tileRect/>
          </a:gradFill>
        </p:grpSpPr>
        <p:sp>
          <p:nvSpPr>
            <p:cNvPr id="3" name="Rectángulo: esquinas redondeadas 2">
              <a:extLst>
                <a:ext uri="{FF2B5EF4-FFF2-40B4-BE49-F238E27FC236}">
                  <a16:creationId xmlns:a16="http://schemas.microsoft.com/office/drawing/2014/main" id="{31209B25-5949-625B-000C-6F4DFE46A640}"/>
                </a:ext>
              </a:extLst>
            </p:cNvPr>
            <p:cNvSpPr/>
            <p:nvPr/>
          </p:nvSpPr>
          <p:spPr>
            <a:xfrm>
              <a:off x="365633" y="4081656"/>
              <a:ext cx="7312660" cy="649440"/>
            </a:xfrm>
            <a:prstGeom prst="roundRect">
              <a:avLst/>
            </a:prstGeom>
            <a:grpFill/>
          </p:spPr>
          <p:style>
            <a:lnRef idx="0">
              <a:schemeClr val="lt1">
                <a:hueOff val="0"/>
                <a:satOff val="0"/>
                <a:lumOff val="0"/>
                <a:alphaOff val="0"/>
              </a:schemeClr>
            </a:lnRef>
            <a:fillRef idx="3">
              <a:schemeClr val="accent3">
                <a:hueOff val="5119227"/>
                <a:satOff val="24743"/>
                <a:lumOff val="6432"/>
                <a:alphaOff val="0"/>
              </a:schemeClr>
            </a:fillRef>
            <a:effectRef idx="3">
              <a:schemeClr val="accent3">
                <a:hueOff val="5119227"/>
                <a:satOff val="24743"/>
                <a:lumOff val="6432"/>
                <a:alphaOff val="0"/>
              </a:schemeClr>
            </a:effectRef>
            <a:fontRef idx="minor">
              <a:schemeClr val="lt1"/>
            </a:fontRef>
          </p:style>
        </p:sp>
        <p:sp>
          <p:nvSpPr>
            <p:cNvPr id="4" name="Rectángulo: esquinas redondeadas 4">
              <a:extLst>
                <a:ext uri="{FF2B5EF4-FFF2-40B4-BE49-F238E27FC236}">
                  <a16:creationId xmlns:a16="http://schemas.microsoft.com/office/drawing/2014/main" id="{B8C562DD-2BB4-86B0-611A-874206DE0800}"/>
                </a:ext>
              </a:extLst>
            </p:cNvPr>
            <p:cNvSpPr txBox="1"/>
            <p:nvPr/>
          </p:nvSpPr>
          <p:spPr>
            <a:xfrm>
              <a:off x="397336" y="4113359"/>
              <a:ext cx="7249254" cy="586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Las heridas que nos provocan los padres</a:t>
              </a:r>
            </a:p>
          </p:txBody>
        </p:sp>
      </p:grpSp>
      <p:sp>
        <p:nvSpPr>
          <p:cNvPr id="9" name="CuadroTexto 8">
            <a:extLst>
              <a:ext uri="{FF2B5EF4-FFF2-40B4-BE49-F238E27FC236}">
                <a16:creationId xmlns:a16="http://schemas.microsoft.com/office/drawing/2014/main" id="{65EB8C3D-2924-192A-F78D-4A626C16CA97}"/>
              </a:ext>
            </a:extLst>
          </p:cNvPr>
          <p:cNvSpPr txBox="1"/>
          <p:nvPr/>
        </p:nvSpPr>
        <p:spPr>
          <a:xfrm>
            <a:off x="3241701" y="5646171"/>
            <a:ext cx="7200799" cy="1080296"/>
          </a:xfrm>
          <a:prstGeom prst="rect">
            <a:avLst/>
          </a:prstGeom>
          <a:gradFill>
            <a:gsLst>
              <a:gs pos="16000">
                <a:srgbClr val="FFFF99"/>
              </a:gs>
              <a:gs pos="48000">
                <a:schemeClr val="accent6">
                  <a:lumMod val="97000"/>
                  <a:lumOff val="3000"/>
                </a:schemeClr>
              </a:gs>
              <a:gs pos="100000">
                <a:schemeClr val="accent6">
                  <a:lumMod val="60000"/>
                  <a:lumOff val="40000"/>
                </a:schemeClr>
              </a:gs>
            </a:gsLst>
            <a:path path="circle">
              <a:fillToRect l="50000" t="50000" r="50000" b="50000"/>
            </a:path>
          </a:gradFill>
        </p:spPr>
        <p:txBody>
          <a:bodyPr wrap="square">
            <a:spAutoFit/>
          </a:bodyPr>
          <a:lstStyle/>
          <a:p>
            <a:pPr algn="ctr">
              <a:lnSpc>
                <a:spcPct val="107000"/>
              </a:lnSpc>
              <a:spcAft>
                <a:spcPts val="800"/>
              </a:spcAft>
              <a:buNone/>
            </a:pPr>
            <a:r>
              <a:rPr lang="es-ES" sz="3200" b="1" kern="100" dirty="0">
                <a:effectLst/>
                <a:latin typeface="Bradley Hand ITC" panose="03070402050302030203" pitchFamily="66" charset="0"/>
                <a:ea typeface="Aptos" panose="020B0004020202020204" pitchFamily="34" charset="0"/>
                <a:cs typeface="Times New Roman" panose="02020603050405020304" pitchFamily="18" charset="0"/>
              </a:rPr>
              <a:t>profundos</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 conflictos que no podemos digerir, elaborar o perdonar fácilmente</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6" name="CuadroTexto 5">
            <a:extLst>
              <a:ext uri="{FF2B5EF4-FFF2-40B4-BE49-F238E27FC236}">
                <a16:creationId xmlns:a16="http://schemas.microsoft.com/office/drawing/2014/main" id="{5CC82E2C-D49F-C52B-1218-8C7E9609A5B1}"/>
              </a:ext>
            </a:extLst>
          </p:cNvPr>
          <p:cNvSpPr txBox="1"/>
          <p:nvPr/>
        </p:nvSpPr>
        <p:spPr>
          <a:xfrm>
            <a:off x="3246717" y="1396321"/>
            <a:ext cx="6098458" cy="619272"/>
          </a:xfrm>
          <a:prstGeom prst="rect">
            <a:avLst/>
          </a:prstGeom>
          <a:gradFill>
            <a:gsLst>
              <a:gs pos="16000">
                <a:srgbClr val="FFFF99"/>
              </a:gs>
              <a:gs pos="48000">
                <a:schemeClr val="accent6">
                  <a:lumMod val="97000"/>
                  <a:lumOff val="3000"/>
                </a:schemeClr>
              </a:gs>
              <a:gs pos="100000">
                <a:schemeClr val="accent6">
                  <a:lumMod val="60000"/>
                  <a:lumOff val="40000"/>
                </a:schemeClr>
              </a:gs>
            </a:gsLst>
            <a:path path="circle">
              <a:fillToRect l="50000" t="50000" r="50000" b="50000"/>
            </a:path>
          </a:gradFill>
        </p:spPr>
        <p:txBody>
          <a:bodyPr wrap="square">
            <a:spAutoFit/>
          </a:bodyPr>
          <a:lstStyle/>
          <a:p>
            <a:pPr algn="ctr">
              <a:lnSpc>
                <a:spcPct val="107000"/>
              </a:lnSpc>
              <a:spcAft>
                <a:spcPts val="800"/>
              </a:spcAft>
              <a:buNone/>
            </a:pPr>
            <a:r>
              <a:rPr lang="es-ES" sz="2400" b="1" kern="100" dirty="0">
                <a:effectLst/>
                <a:latin typeface="Bradley Hand ITC" panose="03070402050302030203" pitchFamily="66" charset="0"/>
                <a:ea typeface="Aptos" panose="020B0004020202020204" pitchFamily="34" charset="0"/>
                <a:cs typeface="Times New Roman" panose="02020603050405020304" pitchFamily="18" charset="0"/>
              </a:rPr>
              <a:t>Son Las heridas </a:t>
            </a:r>
            <a:r>
              <a:rPr lang="es-ES" sz="3200" b="1" kern="100" dirty="0">
                <a:effectLst/>
                <a:latin typeface="Bradley Hand ITC" panose="03070402050302030203" pitchFamily="66" charset="0"/>
                <a:ea typeface="Aptos" panose="020B0004020202020204" pitchFamily="34" charset="0"/>
                <a:cs typeface="Times New Roman" panose="02020603050405020304" pitchFamily="18" charset="0"/>
              </a:rPr>
              <a:t>más profundas</a:t>
            </a:r>
            <a:r>
              <a:rPr lang="es-ES" sz="2400" b="1" kern="100" dirty="0">
                <a:effectLst/>
                <a:latin typeface="Bradley Hand ITC" panose="03070402050302030203" pitchFamily="66" charset="0"/>
                <a:ea typeface="Aptos" panose="020B0004020202020204" pitchFamily="34" charset="0"/>
                <a:cs typeface="Times New Roman" panose="02020603050405020304" pitchFamily="18" charset="0"/>
              </a:rPr>
              <a:t>…</a:t>
            </a:r>
            <a:endParaRPr lang="es-ES" sz="2400" kern="100" dirty="0">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07E093F4-CC51-3FAE-B926-7534B2C385D9}"/>
              </a:ext>
            </a:extLst>
          </p:cNvPr>
          <p:cNvSpPr txBox="1"/>
          <p:nvPr/>
        </p:nvSpPr>
        <p:spPr>
          <a:xfrm>
            <a:off x="97143" y="2366797"/>
            <a:ext cx="3046771" cy="523220"/>
          </a:xfrm>
          <a:prstGeom prst="rect">
            <a:avLst/>
          </a:prstGeom>
          <a:gradFill>
            <a:gsLst>
              <a:gs pos="16000">
                <a:srgbClr val="FFFF99"/>
              </a:gs>
              <a:gs pos="48000">
                <a:schemeClr val="accent6">
                  <a:lumMod val="97000"/>
                  <a:lumOff val="3000"/>
                </a:schemeClr>
              </a:gs>
              <a:gs pos="100000">
                <a:schemeClr val="accent6">
                  <a:lumMod val="60000"/>
                  <a:lumOff val="40000"/>
                </a:schemeClr>
              </a:gs>
            </a:gsLst>
            <a:path path="circle">
              <a:fillToRect l="50000" t="50000" r="50000" b="50000"/>
            </a:path>
          </a:gradFill>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la falta de afecto </a:t>
            </a:r>
            <a:endParaRPr lang="es-ES" sz="2800" b="1" dirty="0"/>
          </a:p>
        </p:txBody>
      </p:sp>
      <p:sp>
        <p:nvSpPr>
          <p:cNvPr id="11" name="CuadroTexto 10">
            <a:extLst>
              <a:ext uri="{FF2B5EF4-FFF2-40B4-BE49-F238E27FC236}">
                <a16:creationId xmlns:a16="http://schemas.microsoft.com/office/drawing/2014/main" id="{63814F1D-AC1B-31E5-4145-930634DE5942}"/>
              </a:ext>
            </a:extLst>
          </p:cNvPr>
          <p:cNvSpPr txBox="1"/>
          <p:nvPr/>
        </p:nvSpPr>
        <p:spPr>
          <a:xfrm>
            <a:off x="4007768" y="4387719"/>
            <a:ext cx="3694843" cy="461665"/>
          </a:xfrm>
          <a:prstGeom prst="rect">
            <a:avLst/>
          </a:prstGeom>
          <a:gradFill>
            <a:gsLst>
              <a:gs pos="16000">
                <a:srgbClr val="FFFF99"/>
              </a:gs>
              <a:gs pos="48000">
                <a:schemeClr val="accent6">
                  <a:lumMod val="97000"/>
                  <a:lumOff val="3000"/>
                </a:schemeClr>
              </a:gs>
              <a:gs pos="100000">
                <a:schemeClr val="accent6">
                  <a:lumMod val="60000"/>
                  <a:lumOff val="40000"/>
                </a:schemeClr>
              </a:gs>
            </a:gsLst>
            <a:path path="circle">
              <a:fillToRect l="50000" t="50000" r="50000" b="50000"/>
            </a:path>
          </a:gradFill>
        </p:spPr>
        <p:txBody>
          <a:bodyPr wrap="square">
            <a:spAutoFit/>
          </a:bodyPr>
          <a:lstStyle/>
          <a:p>
            <a:pPr algn="ctr"/>
            <a:r>
              <a:rPr lang="es-ES" sz="2400" b="1" kern="100" dirty="0">
                <a:effectLst/>
                <a:latin typeface="Bradley Hand ITC" panose="03070402050302030203" pitchFamily="66" charset="0"/>
                <a:ea typeface="Aptos" panose="020B0004020202020204" pitchFamily="34" charset="0"/>
                <a:cs typeface="Times New Roman" panose="02020603050405020304" pitchFamily="18" charset="0"/>
              </a:rPr>
              <a:t>conflictos de autoridad</a:t>
            </a:r>
            <a:endParaRPr lang="es-ES" sz="2400" b="1" dirty="0"/>
          </a:p>
        </p:txBody>
      </p:sp>
      <p:sp>
        <p:nvSpPr>
          <p:cNvPr id="13" name="CuadroTexto 12">
            <a:extLst>
              <a:ext uri="{FF2B5EF4-FFF2-40B4-BE49-F238E27FC236}">
                <a16:creationId xmlns:a16="http://schemas.microsoft.com/office/drawing/2014/main" id="{088AC6B4-0AB0-C10C-AD74-8A80157ACEE5}"/>
              </a:ext>
            </a:extLst>
          </p:cNvPr>
          <p:cNvSpPr txBox="1"/>
          <p:nvPr/>
        </p:nvSpPr>
        <p:spPr>
          <a:xfrm>
            <a:off x="8720591" y="2366797"/>
            <a:ext cx="2132889" cy="523220"/>
          </a:xfrm>
          <a:prstGeom prst="rect">
            <a:avLst/>
          </a:prstGeom>
          <a:gradFill>
            <a:gsLst>
              <a:gs pos="16000">
                <a:srgbClr val="FFFF99"/>
              </a:gs>
              <a:gs pos="48000">
                <a:schemeClr val="accent6">
                  <a:lumMod val="97000"/>
                  <a:lumOff val="3000"/>
                </a:schemeClr>
              </a:gs>
              <a:gs pos="100000">
                <a:schemeClr val="accent6">
                  <a:lumMod val="60000"/>
                  <a:lumOff val="40000"/>
                </a:schemeClr>
              </a:gs>
            </a:gsLst>
            <a:path path="circle">
              <a:fillToRect l="50000" t="50000" r="50000" b="50000"/>
            </a:path>
          </a:gradFill>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ausencias </a:t>
            </a:r>
            <a:endParaRPr lang="es-ES" sz="2800" b="1" dirty="0"/>
          </a:p>
        </p:txBody>
      </p:sp>
    </p:spTree>
    <p:extLst>
      <p:ext uri="{BB962C8B-B14F-4D97-AF65-F5344CB8AC3E}">
        <p14:creationId xmlns:p14="http://schemas.microsoft.com/office/powerpoint/2010/main" val="39892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63AD-DA14-C056-5C93-AC961E808B2B}"/>
            </a:ext>
          </a:extLst>
        </p:cNvPr>
        <p:cNvGrpSpPr/>
        <p:nvPr/>
      </p:nvGrpSpPr>
      <p:grpSpPr>
        <a:xfrm>
          <a:off x="0" y="0"/>
          <a:ext cx="0" cy="0"/>
          <a:chOff x="0" y="0"/>
          <a:chExt cx="0" cy="0"/>
        </a:xfrm>
      </p:grpSpPr>
      <p:pic>
        <p:nvPicPr>
          <p:cNvPr id="9218" name="Picture 2" descr="El perdón - Enterapia Psicología">
            <a:extLst>
              <a:ext uri="{FF2B5EF4-FFF2-40B4-BE49-F238E27FC236}">
                <a16:creationId xmlns:a16="http://schemas.microsoft.com/office/drawing/2014/main" id="{FDA59D39-890E-A604-5A9A-31E1EFD8F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749" y="3445403"/>
            <a:ext cx="4470657" cy="309634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pic>
        <p:nvPicPr>
          <p:cNvPr id="12290" name="Picture 2" descr="Perdonar de corazón al hermano. Lectio de Mateo 18,21-35 - YouTube">
            <a:extLst>
              <a:ext uri="{FF2B5EF4-FFF2-40B4-BE49-F238E27FC236}">
                <a16:creationId xmlns:a16="http://schemas.microsoft.com/office/drawing/2014/main" id="{4F5B9658-B067-76AB-BAB3-1662BBE90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916" y="3727803"/>
            <a:ext cx="5434936" cy="3043564"/>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EA0E30E-E7B5-1B89-9A93-B41378DF549A}"/>
              </a:ext>
            </a:extLst>
          </p:cNvPr>
          <p:cNvSpPr txBox="1"/>
          <p:nvPr/>
        </p:nvSpPr>
        <p:spPr>
          <a:xfrm>
            <a:off x="767408" y="224963"/>
            <a:ext cx="3898366" cy="1870705"/>
          </a:xfrm>
          <a:prstGeom prst="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path path="circle">
              <a:fillToRect l="50000" t="50000" r="50000" b="50000"/>
            </a:path>
            <a:tileRect/>
          </a:gradFill>
          <a:effectLst>
            <a:softEdge rad="152400"/>
          </a:effectLst>
        </p:spPr>
        <p:txBody>
          <a:bodyPr wrap="square">
            <a:spAutoFit/>
          </a:bodyPr>
          <a:lstStyle/>
          <a:p>
            <a:pPr algn="ctr">
              <a:lnSpc>
                <a:spcPct val="107000"/>
              </a:lnSpc>
              <a:spcAft>
                <a:spcPts val="800"/>
              </a:spcAft>
              <a:buNone/>
            </a:pPr>
            <a:r>
              <a:rPr lang="es-ES" sz="3600" b="1" kern="100" dirty="0">
                <a:solidFill>
                  <a:schemeClr val="accent1">
                    <a:lumMod val="10000"/>
                  </a:schemeClr>
                </a:solidFill>
                <a:latin typeface="Bradley Hand ITC" panose="03070402050302030203" pitchFamily="66" charset="0"/>
                <a:ea typeface="Aptos" panose="020B0004020202020204" pitchFamily="34" charset="0"/>
                <a:cs typeface="Times New Roman" panose="02020603050405020304" pitchFamily="18" charset="0"/>
              </a:rPr>
              <a:t>L</a:t>
            </a:r>
            <a:r>
              <a:rPr lang="es-ES" sz="36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a reconciliación es posible y necesaria.</a:t>
            </a:r>
          </a:p>
        </p:txBody>
      </p:sp>
      <p:sp>
        <p:nvSpPr>
          <p:cNvPr id="5" name="CuadroTexto 4">
            <a:extLst>
              <a:ext uri="{FF2B5EF4-FFF2-40B4-BE49-F238E27FC236}">
                <a16:creationId xmlns:a16="http://schemas.microsoft.com/office/drawing/2014/main" id="{05A78BB5-B8A9-942F-EEF5-BB41C8675486}"/>
              </a:ext>
            </a:extLst>
          </p:cNvPr>
          <p:cNvSpPr txBox="1"/>
          <p:nvPr/>
        </p:nvSpPr>
        <p:spPr>
          <a:xfrm>
            <a:off x="6672064" y="635027"/>
            <a:ext cx="2592288" cy="1014380"/>
          </a:xfrm>
          <a:prstGeom prst="rect">
            <a:avLst/>
          </a:prstGeom>
          <a:gradFill flip="none" rotWithShape="1">
            <a:gsLst>
              <a:gs pos="22000">
                <a:schemeClr val="accent1">
                  <a:lumMod val="67000"/>
                </a:schemeClr>
              </a:gs>
              <a:gs pos="83000">
                <a:schemeClr val="accent1">
                  <a:lumMod val="97000"/>
                  <a:lumOff val="3000"/>
                </a:schemeClr>
              </a:gs>
              <a:gs pos="100000">
                <a:schemeClr val="accent1">
                  <a:lumMod val="60000"/>
                  <a:lumOff val="40000"/>
                </a:schemeClr>
              </a:gs>
            </a:gsLst>
            <a:path path="circle">
              <a:fillToRect l="50000" t="50000" r="50000" b="50000"/>
            </a:path>
            <a:tileRect/>
          </a:gradFill>
          <a:effectLst>
            <a:softEdge rad="177800"/>
          </a:effectLst>
        </p:spPr>
        <p:txBody>
          <a:bodyPr wrap="square">
            <a:spAutoFit/>
          </a:bodyPr>
          <a:lstStyle/>
          <a:p>
            <a:pPr algn="ctr">
              <a:lnSpc>
                <a:spcPct val="107000"/>
              </a:lnSpc>
              <a:spcAft>
                <a:spcPts val="800"/>
              </a:spcAft>
              <a:buNone/>
            </a:pPr>
            <a:r>
              <a:rPr lang="es-ES" sz="2800" b="1" kern="100" dirty="0">
                <a:latin typeface="Bradley Hand ITC" panose="03070402050302030203" pitchFamily="66" charset="0"/>
                <a:ea typeface="Aptos" panose="020B0004020202020204" pitchFamily="34" charset="0"/>
                <a:cs typeface="Times New Roman" panose="02020603050405020304" pitchFamily="18" charset="0"/>
              </a:rPr>
              <a:t>D</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epende de nosotros</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7" name="CuadroTexto 6">
            <a:extLst>
              <a:ext uri="{FF2B5EF4-FFF2-40B4-BE49-F238E27FC236}">
                <a16:creationId xmlns:a16="http://schemas.microsoft.com/office/drawing/2014/main" id="{6D606BFF-4785-E5ED-7977-305A9B740C60}"/>
              </a:ext>
            </a:extLst>
          </p:cNvPr>
          <p:cNvSpPr txBox="1"/>
          <p:nvPr/>
        </p:nvSpPr>
        <p:spPr>
          <a:xfrm>
            <a:off x="3049229" y="2427221"/>
            <a:ext cx="3888432" cy="101438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circle">
              <a:fillToRect l="50000" t="50000" r="50000" b="50000"/>
            </a:path>
            <a:tileRect/>
          </a:gradFill>
        </p:spPr>
        <p:txBody>
          <a:bodyPr wrap="square">
            <a:spAutoFit/>
          </a:bodyPr>
          <a:lstStyle/>
          <a:p>
            <a:pPr algn="ctr">
              <a:lnSpc>
                <a:spcPct val="107000"/>
              </a:lnSpc>
              <a:spcAft>
                <a:spcPts val="800"/>
              </a:spcAft>
              <a:buNone/>
            </a:pPr>
            <a:r>
              <a:rPr lang="es-ES" sz="2800" b="1" kern="100" dirty="0">
                <a:latin typeface="Bradley Hand ITC" panose="03070402050302030203" pitchFamily="66" charset="0"/>
                <a:ea typeface="Aptos" panose="020B0004020202020204" pitchFamily="34" charset="0"/>
                <a:cs typeface="Times New Roman" panose="02020603050405020304" pitchFamily="18" charset="0"/>
              </a:rPr>
              <a:t>N</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o se trata de que los padres cambien. </a:t>
            </a:r>
            <a:endParaRPr lang="es-ES" sz="2800" kern="100" dirty="0">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24404A17-674D-445C-C393-5FEA13DAE544}"/>
              </a:ext>
            </a:extLst>
          </p:cNvPr>
          <p:cNvSpPr txBox="1"/>
          <p:nvPr/>
        </p:nvSpPr>
        <p:spPr>
          <a:xfrm>
            <a:off x="8077472" y="2420888"/>
            <a:ext cx="3647728" cy="101438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wrap="square">
            <a:spAutoFit/>
          </a:bodyPr>
          <a:lstStyle/>
          <a:p>
            <a:pPr lvl="0" algn="ctr">
              <a:lnSpc>
                <a:spcPct val="107000"/>
              </a:lnSpc>
              <a:spcAft>
                <a:spcPts val="800"/>
              </a:spcAft>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El problema reside en nuestro corazón</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a:t>
            </a:r>
          </a:p>
        </p:txBody>
      </p:sp>
      <p:sp>
        <p:nvSpPr>
          <p:cNvPr id="11" name="CuadroTexto 10">
            <a:extLst>
              <a:ext uri="{FF2B5EF4-FFF2-40B4-BE49-F238E27FC236}">
                <a16:creationId xmlns:a16="http://schemas.microsoft.com/office/drawing/2014/main" id="{FD883752-A327-ABC4-B80D-2BDC51EBE639}"/>
              </a:ext>
            </a:extLst>
          </p:cNvPr>
          <p:cNvSpPr txBox="1"/>
          <p:nvPr/>
        </p:nvSpPr>
        <p:spPr>
          <a:xfrm>
            <a:off x="1735280" y="5678930"/>
            <a:ext cx="4283224" cy="95410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wrap="square">
            <a:spAutoFit/>
          </a:bodyPr>
          <a:lstStyle/>
          <a:p>
            <a:pPr algn="ctr"/>
            <a:r>
              <a:rPr lang="es-ES" sz="2800" b="1" kern="100" dirty="0">
                <a:solidFill>
                  <a:schemeClr val="accent1">
                    <a:lumMod val="10000"/>
                  </a:schemeClr>
                </a:solidFill>
                <a:latin typeface="Bradley Hand ITC" panose="03070402050302030203" pitchFamily="66" charset="0"/>
                <a:ea typeface="Aptos" panose="020B0004020202020204" pitchFamily="34" charset="0"/>
                <a:cs typeface="Times New Roman" panose="02020603050405020304" pitchFamily="18" charset="0"/>
              </a:rPr>
              <a:t>N</a:t>
            </a:r>
            <a:r>
              <a:rPr lang="es-ES" sz="2800" b="1" kern="100" dirty="0">
                <a:solidFill>
                  <a:schemeClr val="accent1">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os causa un tormento espiritual muy grande.</a:t>
            </a:r>
            <a:endParaRPr lang="es-ES" sz="2800" b="1" dirty="0">
              <a:solidFill>
                <a:schemeClr val="accent1">
                  <a:lumMod val="10000"/>
                </a:schemeClr>
              </a:solidFill>
            </a:endParaRPr>
          </a:p>
        </p:txBody>
      </p:sp>
      <p:sp>
        <p:nvSpPr>
          <p:cNvPr id="4" name="Flecha: a la derecha 3">
            <a:extLst>
              <a:ext uri="{FF2B5EF4-FFF2-40B4-BE49-F238E27FC236}">
                <a16:creationId xmlns:a16="http://schemas.microsoft.com/office/drawing/2014/main" id="{4DC9B7FA-0A75-F10A-41BF-5A0B2FEFBCB5}"/>
              </a:ext>
            </a:extLst>
          </p:cNvPr>
          <p:cNvSpPr/>
          <p:nvPr/>
        </p:nvSpPr>
        <p:spPr>
          <a:xfrm>
            <a:off x="5030732" y="908720"/>
            <a:ext cx="1425307" cy="493911"/>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 la derecha 5">
            <a:extLst>
              <a:ext uri="{FF2B5EF4-FFF2-40B4-BE49-F238E27FC236}">
                <a16:creationId xmlns:a16="http://schemas.microsoft.com/office/drawing/2014/main" id="{46A2A0E3-BE8E-9815-99D0-ADEF43EAEE98}"/>
              </a:ext>
            </a:extLst>
          </p:cNvPr>
          <p:cNvSpPr/>
          <p:nvPr/>
        </p:nvSpPr>
        <p:spPr>
          <a:xfrm rot="6800257">
            <a:off x="6280124" y="1608255"/>
            <a:ext cx="991585" cy="493911"/>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id="{CC042CBF-BD43-1105-321A-5BDF0EA5C003}"/>
              </a:ext>
            </a:extLst>
          </p:cNvPr>
          <p:cNvSpPr/>
          <p:nvPr/>
        </p:nvSpPr>
        <p:spPr>
          <a:xfrm rot="4086099">
            <a:off x="8717903" y="1577945"/>
            <a:ext cx="974925" cy="501099"/>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778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290"/>
                                        </p:tgtEl>
                                        <p:attrNameLst>
                                          <p:attrName>style.visibility</p:attrName>
                                        </p:attrNameLst>
                                      </p:cBhvr>
                                      <p:to>
                                        <p:strVal val="visible"/>
                                      </p:to>
                                    </p:set>
                                    <p:animEffect transition="in" filter="fade">
                                      <p:cBhvr>
                                        <p:cTn id="42" dur="500"/>
                                        <p:tgtEl>
                                          <p:spTgt spid="122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18"/>
                                        </p:tgtEl>
                                        <p:attrNameLst>
                                          <p:attrName>style.visibility</p:attrName>
                                        </p:attrNameLst>
                                      </p:cBhvr>
                                      <p:to>
                                        <p:strVal val="visible"/>
                                      </p:to>
                                    </p:set>
                                    <p:animEffect transition="in" filter="fade">
                                      <p:cBhvr>
                                        <p:cTn id="47" dur="500"/>
                                        <p:tgtEl>
                                          <p:spTgt spid="92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1" grpId="0" animBg="1"/>
      <p:bldP spid="4"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Qué es el perdón? - PsySon">
            <a:extLst>
              <a:ext uri="{FF2B5EF4-FFF2-40B4-BE49-F238E27FC236}">
                <a16:creationId xmlns:a16="http://schemas.microsoft.com/office/drawing/2014/main" id="{BDE68489-008B-0653-35CE-77902CA5C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102" y="1554666"/>
            <a:ext cx="2822010" cy="2822010"/>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id="{80406B6D-6BC0-4D57-95D9-B113445751CB}"/>
              </a:ext>
            </a:extLst>
          </p:cNvPr>
          <p:cNvSpPr>
            <a:spLocks noGrp="1"/>
          </p:cNvSpPr>
          <p:nvPr>
            <p:ph type="title"/>
          </p:nvPr>
        </p:nvSpPr>
        <p:spPr>
          <a:xfrm>
            <a:off x="512206" y="2901708"/>
            <a:ext cx="4026488" cy="1901479"/>
          </a:xfrm>
          <a:gradFill>
            <a:gsLst>
              <a:gs pos="0">
                <a:srgbClr val="7030A0"/>
              </a:gs>
              <a:gs pos="35000">
                <a:schemeClr val="accent5">
                  <a:lumMod val="0"/>
                  <a:lumOff val="100000"/>
                </a:schemeClr>
              </a:gs>
              <a:gs pos="100000">
                <a:schemeClr val="accent5">
                  <a:lumMod val="100000"/>
                </a:schemeClr>
              </a:gs>
            </a:gsLst>
            <a:path path="circle">
              <a:fillToRect t="100000" r="100000"/>
            </a:path>
          </a:gradFill>
          <a:effectLst>
            <a:softEdge rad="152400"/>
          </a:effectLst>
        </p:spPr>
        <p:txBody>
          <a:bodyPr/>
          <a:lstStyle/>
          <a:p>
            <a:r>
              <a:rPr lang="es-ES" sz="1800" dirty="0">
                <a:latin typeface="Bradley Hand ITC" panose="03070402050302030203" pitchFamily="66" charset="0"/>
              </a:rPr>
              <a:t>“no quería que se arraigase odio o rencor en nuestros corazones”</a:t>
            </a:r>
            <a:r>
              <a:rPr lang="es-ES" sz="1800" kern="100" dirty="0">
                <a:effectLst/>
                <a:latin typeface="Bradley Hand ITC" panose="03070402050302030203" pitchFamily="66" charset="0"/>
                <a:ea typeface="Aptos" panose="020B0004020202020204"/>
                <a:cs typeface="Times New Roman" panose="02020603050405020304" pitchFamily="18" charset="0"/>
              </a:rPr>
              <a:t>.</a:t>
            </a:r>
            <a:br>
              <a:rPr lang="es-ES" sz="1800" kern="100" dirty="0">
                <a:effectLst/>
                <a:latin typeface="Bradley Hand ITC" panose="03070402050302030203" pitchFamily="66" charset="0"/>
                <a:ea typeface="Aptos" panose="020B0004020202020204"/>
                <a:cs typeface="Times New Roman" panose="02020603050405020304" pitchFamily="18" charset="0"/>
              </a:rPr>
            </a:br>
            <a:endParaRPr lang="es-ES" sz="1800" dirty="0">
              <a:latin typeface="Bradley Hand ITC" panose="03070402050302030203" pitchFamily="66" charset="0"/>
            </a:endParaRPr>
          </a:p>
        </p:txBody>
      </p:sp>
      <p:sp>
        <p:nvSpPr>
          <p:cNvPr id="9" name="CuadroTexto 8">
            <a:extLst>
              <a:ext uri="{FF2B5EF4-FFF2-40B4-BE49-F238E27FC236}">
                <a16:creationId xmlns:a16="http://schemas.microsoft.com/office/drawing/2014/main" id="{E83F2320-75E7-4EDF-A698-11AD9D92A6C5}"/>
              </a:ext>
            </a:extLst>
          </p:cNvPr>
          <p:cNvSpPr txBox="1"/>
          <p:nvPr/>
        </p:nvSpPr>
        <p:spPr>
          <a:xfrm>
            <a:off x="5303912" y="4942577"/>
            <a:ext cx="6098344" cy="375552"/>
          </a:xfrm>
          <a:prstGeom prst="rect">
            <a:avLst/>
          </a:prstGeom>
          <a:noFill/>
        </p:spPr>
        <p:txBody>
          <a:bodyPr wrap="square">
            <a:spAutoFit/>
          </a:bodyPr>
          <a:lstStyle/>
          <a:p>
            <a:pPr lvl="0" algn="just">
              <a:lnSpc>
                <a:spcPct val="107000"/>
              </a:lnSpc>
              <a:spcAft>
                <a:spcPts val="800"/>
              </a:spcAft>
            </a:pPr>
            <a:r>
              <a:rPr lang="es-ES" sz="1800" kern="100" dirty="0">
                <a:effectLst/>
                <a:latin typeface="Aptos" panose="020B0004020202020204"/>
                <a:ea typeface="Aptos" panose="020B0004020202020204"/>
                <a:cs typeface="Times New Roman" panose="02020603050405020304" pitchFamily="18" charset="0"/>
              </a:rPr>
              <a:t>.</a:t>
            </a:r>
          </a:p>
        </p:txBody>
      </p:sp>
      <p:sp>
        <p:nvSpPr>
          <p:cNvPr id="12" name="Marcador de contenido 11">
            <a:extLst>
              <a:ext uri="{FF2B5EF4-FFF2-40B4-BE49-F238E27FC236}">
                <a16:creationId xmlns:a16="http://schemas.microsoft.com/office/drawing/2014/main" id="{643003DF-8D9D-43EB-8C0A-7458493CF537}"/>
              </a:ext>
            </a:extLst>
          </p:cNvPr>
          <p:cNvSpPr>
            <a:spLocks noGrp="1"/>
          </p:cNvSpPr>
          <p:nvPr>
            <p:ph sz="half" idx="2"/>
          </p:nvPr>
        </p:nvSpPr>
        <p:spPr>
          <a:xfrm>
            <a:off x="8314030" y="188640"/>
            <a:ext cx="3519188" cy="2355352"/>
          </a:xfrm>
          <a:gradFill>
            <a:gsLst>
              <a:gs pos="0">
                <a:srgbClr val="7030A0"/>
              </a:gs>
              <a:gs pos="35000">
                <a:schemeClr val="accent5">
                  <a:lumMod val="0"/>
                  <a:lumOff val="100000"/>
                </a:schemeClr>
              </a:gs>
              <a:gs pos="100000">
                <a:schemeClr val="accent5">
                  <a:lumMod val="100000"/>
                </a:schemeClr>
              </a:gs>
            </a:gsLst>
            <a:path path="circle">
              <a:fillToRect t="100000" r="100000"/>
            </a:path>
          </a:gradFill>
        </p:spPr>
        <p:txBody>
          <a:bodyPr/>
          <a:lstStyle/>
          <a:p>
            <a:pPr marL="0" indent="0" algn="ctr">
              <a:buNone/>
            </a:pPr>
            <a:r>
              <a:rPr lang="es-ES" sz="2400" b="1" dirty="0">
                <a:latin typeface="Bradley Hand ITC" panose="03070402050302030203" pitchFamily="66" charset="0"/>
              </a:rPr>
              <a:t>“Mi madre los hizo rezar por todos los que habían provocado daños en la casa y los alrededores”</a:t>
            </a:r>
            <a:r>
              <a:rPr lang="es-ES" sz="2400" dirty="0">
                <a:latin typeface="Bradley Hand ITC" panose="03070402050302030203" pitchFamily="66" charset="0"/>
              </a:rPr>
              <a:t>. </a:t>
            </a:r>
          </a:p>
        </p:txBody>
      </p:sp>
      <p:pic>
        <p:nvPicPr>
          <p:cNvPr id="2050" name="Picture 2" descr="El perdón es una fortaleza humana">
            <a:extLst>
              <a:ext uri="{FF2B5EF4-FFF2-40B4-BE49-F238E27FC236}">
                <a16:creationId xmlns:a16="http://schemas.microsoft.com/office/drawing/2014/main" id="{623E2906-E6C1-5A9D-BB51-9477FB002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854" y="4485075"/>
            <a:ext cx="3616310" cy="1901479"/>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2DF6C98D-1F77-A763-E45D-C1F665F832FB}"/>
              </a:ext>
            </a:extLst>
          </p:cNvPr>
          <p:cNvGrpSpPr/>
          <p:nvPr/>
        </p:nvGrpSpPr>
        <p:grpSpPr>
          <a:xfrm>
            <a:off x="4131835" y="537114"/>
            <a:ext cx="3928329" cy="600756"/>
            <a:chOff x="384008" y="89975"/>
            <a:chExt cx="5376123" cy="649440"/>
          </a:xfrm>
        </p:grpSpPr>
        <p:sp>
          <p:nvSpPr>
            <p:cNvPr id="3" name="Rectángulo: esquinas redondeadas 2">
              <a:extLst>
                <a:ext uri="{FF2B5EF4-FFF2-40B4-BE49-F238E27FC236}">
                  <a16:creationId xmlns:a16="http://schemas.microsoft.com/office/drawing/2014/main" id="{576912C1-EC8C-BD8B-800A-1100C4CF616E}"/>
                </a:ext>
              </a:extLst>
            </p:cNvPr>
            <p:cNvSpPr/>
            <p:nvPr/>
          </p:nvSpPr>
          <p:spPr>
            <a:xfrm>
              <a:off x="384008" y="89975"/>
              <a:ext cx="5376123" cy="64944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4" name="Rectángulo: esquinas redondeadas 4">
              <a:extLst>
                <a:ext uri="{FF2B5EF4-FFF2-40B4-BE49-F238E27FC236}">
                  <a16:creationId xmlns:a16="http://schemas.microsoft.com/office/drawing/2014/main" id="{2528F057-4E49-B46B-D514-364B1BF96C93}"/>
                </a:ext>
              </a:extLst>
            </p:cNvPr>
            <p:cNvSpPr txBox="1"/>
            <p:nvPr/>
          </p:nvSpPr>
          <p:spPr>
            <a:xfrm>
              <a:off x="384008" y="121678"/>
              <a:ext cx="5312717" cy="586034"/>
            </a:xfrm>
            <a:prstGeom prst="rect">
              <a:avLst/>
            </a:prstGeom>
            <a:gradFill>
              <a:gsLst>
                <a:gs pos="0">
                  <a:srgbClr val="7030A0"/>
                </a:gs>
                <a:gs pos="35000">
                  <a:schemeClr val="accent5">
                    <a:lumMod val="0"/>
                    <a:lumOff val="100000"/>
                  </a:schemeClr>
                </a:gs>
                <a:gs pos="100000">
                  <a:schemeClr val="accent5">
                    <a:lumMod val="100000"/>
                  </a:schemeClr>
                </a:gs>
              </a:gsLst>
              <a:path path="circle">
                <a:fillToRect t="100000" r="100000"/>
              </a:path>
            </a:grad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rgbClr val="006600"/>
                  </a:solidFill>
                  <a:latin typeface="Bradley Hand ITC" panose="03070402050302030203" pitchFamily="66" charset="0"/>
                </a:rPr>
                <a:t>Un recuerdo</a:t>
              </a:r>
            </a:p>
          </p:txBody>
        </p:sp>
      </p:grpSp>
      <p:sp>
        <p:nvSpPr>
          <p:cNvPr id="11" name="CuadroTexto 10">
            <a:extLst>
              <a:ext uri="{FF2B5EF4-FFF2-40B4-BE49-F238E27FC236}">
                <a16:creationId xmlns:a16="http://schemas.microsoft.com/office/drawing/2014/main" id="{AE14AA6D-1562-9450-81E2-E8D4AF83B725}"/>
              </a:ext>
            </a:extLst>
          </p:cNvPr>
          <p:cNvSpPr txBox="1"/>
          <p:nvPr/>
        </p:nvSpPr>
        <p:spPr>
          <a:xfrm>
            <a:off x="8220358" y="3351987"/>
            <a:ext cx="3706532" cy="830997"/>
          </a:xfrm>
          <a:prstGeom prst="rect">
            <a:avLst/>
          </a:prstGeom>
          <a:gradFill flip="none" rotWithShape="1">
            <a:gsLst>
              <a:gs pos="0">
                <a:srgbClr val="7030A0"/>
              </a:gs>
              <a:gs pos="35000">
                <a:schemeClr val="accent5">
                  <a:lumMod val="0"/>
                  <a:lumOff val="100000"/>
                </a:schemeClr>
              </a:gs>
              <a:gs pos="100000">
                <a:schemeClr val="accent5">
                  <a:lumMod val="100000"/>
                </a:schemeClr>
              </a:gs>
            </a:gsLst>
            <a:path path="circle">
              <a:fillToRect t="100000" r="100000"/>
            </a:path>
            <a:tileRect l="-100000" b="-100000"/>
          </a:gradFill>
        </p:spPr>
        <p:txBody>
          <a:bodyPr wrap="square">
            <a:spAutoFit/>
          </a:bodyPr>
          <a:lstStyle/>
          <a:p>
            <a:pPr marL="0" indent="0" algn="ctr">
              <a:buNone/>
            </a:pPr>
            <a:r>
              <a:rPr lang="es-ES" sz="2400" b="1" dirty="0">
                <a:latin typeface="Bradley Hand ITC" panose="03070402050302030203" pitchFamily="66" charset="0"/>
              </a:rPr>
              <a:t>“Fue ella la que más tarde nos enseñó a perdonar”</a:t>
            </a:r>
            <a:r>
              <a:rPr lang="es-ES" sz="2400" dirty="0">
                <a:latin typeface="Bradley Hand ITC" panose="03070402050302030203" pitchFamily="66" charset="0"/>
              </a:rPr>
              <a:t>. </a:t>
            </a:r>
          </a:p>
        </p:txBody>
      </p:sp>
      <p:sp>
        <p:nvSpPr>
          <p:cNvPr id="14" name="CuadroTexto 13">
            <a:extLst>
              <a:ext uri="{FF2B5EF4-FFF2-40B4-BE49-F238E27FC236}">
                <a16:creationId xmlns:a16="http://schemas.microsoft.com/office/drawing/2014/main" id="{F8D53CCA-7661-6AE1-194E-B190ED4701BB}"/>
              </a:ext>
            </a:extLst>
          </p:cNvPr>
          <p:cNvSpPr txBox="1"/>
          <p:nvPr/>
        </p:nvSpPr>
        <p:spPr>
          <a:xfrm>
            <a:off x="8353084" y="4786102"/>
            <a:ext cx="3519188" cy="1569660"/>
          </a:xfrm>
          <a:prstGeom prst="rect">
            <a:avLst/>
          </a:prstGeom>
          <a:gradFill>
            <a:gsLst>
              <a:gs pos="0">
                <a:srgbClr val="7030A0"/>
              </a:gs>
              <a:gs pos="35000">
                <a:schemeClr val="accent5">
                  <a:lumMod val="0"/>
                  <a:lumOff val="100000"/>
                </a:schemeClr>
              </a:gs>
              <a:gs pos="100000">
                <a:schemeClr val="accent5">
                  <a:lumMod val="100000"/>
                </a:schemeClr>
              </a:gs>
            </a:gsLst>
            <a:path path="circle">
              <a:fillToRect t="100000" r="100000"/>
            </a:path>
          </a:gradFill>
        </p:spPr>
        <p:txBody>
          <a:bodyPr wrap="square">
            <a:spAutoFit/>
          </a:bodyPr>
          <a:lstStyle/>
          <a:p>
            <a:pPr algn="ctr"/>
            <a:r>
              <a:rPr lang="es-ES" sz="2400" b="1" dirty="0">
                <a:latin typeface="Bradley Hand ITC" panose="03070402050302030203" pitchFamily="66" charset="0"/>
              </a:rPr>
              <a:t>“Dios me envió a esta escuela para aprender a perdonar”</a:t>
            </a:r>
            <a:r>
              <a:rPr lang="es-ES" sz="2400" dirty="0">
                <a:latin typeface="Bradley Hand ITC" panose="03070402050302030203" pitchFamily="66" charset="0"/>
              </a:rPr>
              <a:t>. </a:t>
            </a:r>
            <a:r>
              <a:rPr lang="es-ES" sz="2400" b="1" dirty="0">
                <a:latin typeface="Bradley Hand ITC" panose="03070402050302030203" pitchFamily="66" charset="0"/>
              </a:rPr>
              <a:t>Aprender qué es la reconciliación.</a:t>
            </a:r>
            <a:endParaRPr lang="es-ES" sz="2400" dirty="0">
              <a:latin typeface="Bradley Hand ITC" panose="03070402050302030203" pitchFamily="66" charset="0"/>
            </a:endParaRPr>
          </a:p>
        </p:txBody>
      </p:sp>
      <p:pic>
        <p:nvPicPr>
          <p:cNvPr id="1026" name="Picture 2" descr="10.100+ Oracion Para Mi Madre Fotografías de stock, fotos e imágenes libres  de derechos - iStock">
            <a:extLst>
              <a:ext uri="{FF2B5EF4-FFF2-40B4-BE49-F238E27FC236}">
                <a16:creationId xmlns:a16="http://schemas.microsoft.com/office/drawing/2014/main" id="{BCAAA309-7792-0667-96C8-E96E0C50A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1" y="575528"/>
            <a:ext cx="3885628" cy="25857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8" name="Picture 4" descr="¿Qué es y para qué sirve el resentimiento?">
            <a:extLst>
              <a:ext uri="{FF2B5EF4-FFF2-40B4-BE49-F238E27FC236}">
                <a16:creationId xmlns:a16="http://schemas.microsoft.com/office/drawing/2014/main" id="{AABCE0A2-8A25-85AA-3B70-7C25CF10F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63" y="4886744"/>
            <a:ext cx="2952750" cy="149981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fade">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animBg="1"/>
      <p:bldP spid="11"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1BFB7-7D3B-AE51-6080-A6DEDB3E3C0C}"/>
            </a:ext>
          </a:extLst>
        </p:cNvPr>
        <p:cNvGrpSpPr/>
        <p:nvPr/>
      </p:nvGrpSpPr>
      <p:grpSpPr>
        <a:xfrm>
          <a:off x="0" y="0"/>
          <a:ext cx="0" cy="0"/>
          <a:chOff x="0" y="0"/>
          <a:chExt cx="0" cy="0"/>
        </a:xfrm>
      </p:grpSpPr>
      <p:pic>
        <p:nvPicPr>
          <p:cNvPr id="2050" name="Picture 2" descr="Mejorar relación padre 13 formas">
            <a:extLst>
              <a:ext uri="{FF2B5EF4-FFF2-40B4-BE49-F238E27FC236}">
                <a16:creationId xmlns:a16="http://schemas.microsoft.com/office/drawing/2014/main" id="{1CD4037C-7E71-21CF-47E0-752BE1A2A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532" y="3009990"/>
            <a:ext cx="6477965" cy="3639793"/>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A92C385-30EF-3875-0532-A6FED9D5BF8D}"/>
              </a:ext>
            </a:extLst>
          </p:cNvPr>
          <p:cNvSpPr txBox="1"/>
          <p:nvPr/>
        </p:nvSpPr>
        <p:spPr>
          <a:xfrm>
            <a:off x="3310814" y="160063"/>
            <a:ext cx="6098458" cy="1146211"/>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t="100000"/>
            </a:path>
            <a:tileRect r="-100000" b="-100000"/>
          </a:gradFill>
        </p:spPr>
        <p:txBody>
          <a:bodyPr wrap="square">
            <a:spAutoFit/>
          </a:bodyPr>
          <a:lstStyle/>
          <a:p>
            <a:pPr lvl="0" algn="ctr">
              <a:lnSpc>
                <a:spcPct val="107000"/>
              </a:lnSpc>
              <a:spcAft>
                <a:spcPts val="800"/>
              </a:spcAft>
            </a:pPr>
            <a:r>
              <a:rPr lang="es-ES" sz="32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¿Porqué es tan importante </a:t>
            </a: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perdonar a los padres</a:t>
            </a:r>
            <a:r>
              <a:rPr lang="es-ES" sz="32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a:t>
            </a:r>
          </a:p>
        </p:txBody>
      </p:sp>
      <p:sp>
        <p:nvSpPr>
          <p:cNvPr id="5" name="CuadroTexto 4">
            <a:extLst>
              <a:ext uri="{FF2B5EF4-FFF2-40B4-BE49-F238E27FC236}">
                <a16:creationId xmlns:a16="http://schemas.microsoft.com/office/drawing/2014/main" id="{AD0EDB72-5719-9E72-F913-C15C794A327F}"/>
              </a:ext>
            </a:extLst>
          </p:cNvPr>
          <p:cNvSpPr txBox="1"/>
          <p:nvPr/>
        </p:nvSpPr>
        <p:spPr>
          <a:xfrm>
            <a:off x="666811" y="2232410"/>
            <a:ext cx="4324122" cy="138499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algn="ctr"/>
            <a:r>
              <a:rPr lang="es-ES" sz="2800" dirty="0">
                <a:solidFill>
                  <a:schemeClr val="accent1">
                    <a:lumMod val="25000"/>
                  </a:schemeClr>
                </a:solidFill>
                <a:latin typeface="Bradley Hand ITC" panose="03070402050302030203" pitchFamily="66" charset="0"/>
                <a:ea typeface="Aptos" panose="020B0004020202020204" pitchFamily="34" charset="0"/>
              </a:rPr>
              <a:t>L</a:t>
            </a:r>
            <a:r>
              <a:rPr lang="es-ES" sz="2800" dirty="0">
                <a:solidFill>
                  <a:schemeClr val="accent1">
                    <a:lumMod val="25000"/>
                  </a:schemeClr>
                </a:solidFill>
                <a:effectLst/>
                <a:latin typeface="Bradley Hand ITC" panose="03070402050302030203" pitchFamily="66" charset="0"/>
                <a:ea typeface="Aptos" panose="020B0004020202020204" pitchFamily="34" charset="0"/>
              </a:rPr>
              <a:t>os conflictos no resueltos </a:t>
            </a:r>
            <a:r>
              <a:rPr lang="es-ES" sz="2800" b="1" dirty="0">
                <a:solidFill>
                  <a:schemeClr val="accent1">
                    <a:lumMod val="25000"/>
                  </a:schemeClr>
                </a:solidFill>
                <a:effectLst/>
                <a:latin typeface="Bradley Hand ITC" panose="03070402050302030203" pitchFamily="66" charset="0"/>
                <a:ea typeface="Aptos" panose="020B0004020202020204" pitchFamily="34" charset="0"/>
              </a:rPr>
              <a:t>bloquean </a:t>
            </a:r>
          </a:p>
          <a:p>
            <a:pPr algn="ctr"/>
            <a:r>
              <a:rPr lang="es-ES" sz="2800" b="1" dirty="0">
                <a:solidFill>
                  <a:schemeClr val="accent1">
                    <a:lumMod val="25000"/>
                  </a:schemeClr>
                </a:solidFill>
                <a:effectLst/>
                <a:latin typeface="Bradley Hand ITC" panose="03070402050302030203" pitchFamily="66" charset="0"/>
                <a:ea typeface="Aptos" panose="020B0004020202020204" pitchFamily="34" charset="0"/>
              </a:rPr>
              <a:t>el camino hacia Dios</a:t>
            </a:r>
            <a:endParaRPr lang="es-ES" sz="2800" b="1" dirty="0">
              <a:solidFill>
                <a:schemeClr val="accent1">
                  <a:lumMod val="25000"/>
                </a:schemeClr>
              </a:solidFill>
              <a:latin typeface="Bradley Hand ITC" panose="03070402050302030203" pitchFamily="66" charset="0"/>
            </a:endParaRPr>
          </a:p>
        </p:txBody>
      </p:sp>
      <p:sp>
        <p:nvSpPr>
          <p:cNvPr id="6" name="CuadroTexto 5">
            <a:extLst>
              <a:ext uri="{FF2B5EF4-FFF2-40B4-BE49-F238E27FC236}">
                <a16:creationId xmlns:a16="http://schemas.microsoft.com/office/drawing/2014/main" id="{E6DBC61D-3172-B237-514B-5104327A4AC4}"/>
              </a:ext>
            </a:extLst>
          </p:cNvPr>
          <p:cNvSpPr txBox="1"/>
          <p:nvPr/>
        </p:nvSpPr>
        <p:spPr>
          <a:xfrm>
            <a:off x="7249845" y="2215469"/>
            <a:ext cx="3985585" cy="147540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softEdge rad="114300"/>
          </a:effectLst>
        </p:spPr>
        <p:txBody>
          <a:bodyPr wrap="square">
            <a:spAutoFit/>
          </a:bodyPr>
          <a:lstStyle/>
          <a:p>
            <a:pPr algn="ctr">
              <a:lnSpc>
                <a:spcPct val="107000"/>
              </a:lnSpc>
              <a:spcAft>
                <a:spcPts val="800"/>
              </a:spcAft>
              <a:buNone/>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Trasladamos </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esto problemas a todas</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 las demás personas. </a:t>
            </a:r>
          </a:p>
        </p:txBody>
      </p:sp>
      <p:sp>
        <p:nvSpPr>
          <p:cNvPr id="7" name="CuadroTexto 6">
            <a:extLst>
              <a:ext uri="{FF2B5EF4-FFF2-40B4-BE49-F238E27FC236}">
                <a16:creationId xmlns:a16="http://schemas.microsoft.com/office/drawing/2014/main" id="{B8FDFC5B-2F6B-1554-08E2-975DDBC7280D}"/>
              </a:ext>
            </a:extLst>
          </p:cNvPr>
          <p:cNvSpPr txBox="1"/>
          <p:nvPr/>
        </p:nvSpPr>
        <p:spPr>
          <a:xfrm>
            <a:off x="7456577" y="4147880"/>
            <a:ext cx="3802497" cy="1976951"/>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softEdge rad="317500"/>
          </a:effectLst>
        </p:spPr>
        <p:txBody>
          <a:bodyPr wrap="square">
            <a:spAutoFit/>
          </a:bodyPr>
          <a:lstStyle/>
          <a:p>
            <a:pPr lvl="0" algn="ctr">
              <a:lnSpc>
                <a:spcPct val="107000"/>
              </a:lnSpc>
              <a:spcAft>
                <a:spcPts val="800"/>
              </a:spcAft>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Mantenemos el mismo modelo de actitudes, </a:t>
            </a:r>
          </a:p>
          <a:p>
            <a:pPr lvl="0" algn="ctr">
              <a:lnSpc>
                <a:spcPct val="107000"/>
              </a:lnSpc>
              <a:spcAft>
                <a:spcPts val="800"/>
              </a:spcAft>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aunque no queramos.</a:t>
            </a:r>
          </a:p>
          <a:p>
            <a:pPr algn="just">
              <a:lnSpc>
                <a:spcPct val="107000"/>
              </a:lnSpc>
              <a:spcAft>
                <a:spcPts val="800"/>
              </a:spcAft>
              <a:buNone/>
            </a:pPr>
            <a:r>
              <a:rPr lang="es-ES" sz="1800" kern="100" dirty="0">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2" name="Flecha: hacia abajo 1">
            <a:extLst>
              <a:ext uri="{FF2B5EF4-FFF2-40B4-BE49-F238E27FC236}">
                <a16:creationId xmlns:a16="http://schemas.microsoft.com/office/drawing/2014/main" id="{C93F43BC-5C08-5710-1AF1-079AECD00641}"/>
              </a:ext>
            </a:extLst>
          </p:cNvPr>
          <p:cNvSpPr/>
          <p:nvPr/>
        </p:nvSpPr>
        <p:spPr>
          <a:xfrm rot="2451592">
            <a:off x="4906563" y="1345586"/>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abajo 8">
            <a:extLst>
              <a:ext uri="{FF2B5EF4-FFF2-40B4-BE49-F238E27FC236}">
                <a16:creationId xmlns:a16="http://schemas.microsoft.com/office/drawing/2014/main" id="{2FB019D3-A9D6-C07A-A612-F65A62F79DB8}"/>
              </a:ext>
            </a:extLst>
          </p:cNvPr>
          <p:cNvSpPr/>
          <p:nvPr/>
        </p:nvSpPr>
        <p:spPr>
          <a:xfrm rot="19824396">
            <a:off x="6958753" y="1378094"/>
            <a:ext cx="484632" cy="97840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abajo 9">
            <a:extLst>
              <a:ext uri="{FF2B5EF4-FFF2-40B4-BE49-F238E27FC236}">
                <a16:creationId xmlns:a16="http://schemas.microsoft.com/office/drawing/2014/main" id="{5D7BA0AA-2BA3-A574-9864-D9D3C08A962F}"/>
              </a:ext>
            </a:extLst>
          </p:cNvPr>
          <p:cNvSpPr/>
          <p:nvPr/>
        </p:nvSpPr>
        <p:spPr>
          <a:xfrm>
            <a:off x="11040557" y="3429000"/>
            <a:ext cx="484632" cy="97840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020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FD4EC-8DA0-C69B-8D62-88E58673ABE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2FB5C50-2630-40F0-9796-FCC78487D990}"/>
              </a:ext>
            </a:extLst>
          </p:cNvPr>
          <p:cNvSpPr txBox="1"/>
          <p:nvPr/>
        </p:nvSpPr>
        <p:spPr>
          <a:xfrm>
            <a:off x="2135560" y="548680"/>
            <a:ext cx="9397044" cy="61927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softEdge rad="101600"/>
          </a:effectLst>
        </p:spPr>
        <p:txBody>
          <a:bodyPr wrap="square">
            <a:spAutoFit/>
          </a:bodyPr>
          <a:lstStyle/>
          <a:p>
            <a:pPr algn="ctr">
              <a:lnSpc>
                <a:spcPct val="107000"/>
              </a:lnSpc>
              <a:spcAft>
                <a:spcPts val="800"/>
              </a:spcAft>
            </a:pPr>
            <a:r>
              <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Solo quien ha eliminado los conflictos con los padres</a:t>
            </a:r>
            <a:endParaRPr lang="es-ES" sz="32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pic>
        <p:nvPicPr>
          <p:cNvPr id="3074" name="Picture 2" descr="El motivo por el que los padres podrían ser menos cariñosos con sus hijos,  según la psicología">
            <a:extLst>
              <a:ext uri="{FF2B5EF4-FFF2-40B4-BE49-F238E27FC236}">
                <a16:creationId xmlns:a16="http://schemas.microsoft.com/office/drawing/2014/main" id="{25A4771F-F5E4-2960-5CD3-F9C2D8E65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600599"/>
            <a:ext cx="7420239" cy="4937832"/>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3F89EE56-1698-5BA3-3E4E-9464DDF1B297}"/>
              </a:ext>
            </a:extLst>
          </p:cNvPr>
          <p:cNvSpPr txBox="1"/>
          <p:nvPr/>
        </p:nvSpPr>
        <p:spPr>
          <a:xfrm>
            <a:off x="3624259" y="1628800"/>
            <a:ext cx="5735570" cy="101438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softEdge rad="101600"/>
          </a:effectLst>
        </p:spPr>
        <p:txBody>
          <a:bodyPr wrap="square">
            <a:spAutoFit/>
          </a:bodyPr>
          <a:lstStyle/>
          <a:p>
            <a:pPr algn="ctr">
              <a:lnSpc>
                <a:spcPct val="107000"/>
              </a:lnSpc>
              <a:spcAft>
                <a:spcPts val="800"/>
              </a:spcAft>
            </a:pP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 libre en relación con los demás, y en relación con Dios</a:t>
            </a:r>
            <a:r>
              <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14176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330C-B905-C595-005E-062178CD82F9}"/>
            </a:ext>
          </a:extLst>
        </p:cNvPr>
        <p:cNvGrpSpPr/>
        <p:nvPr/>
      </p:nvGrpSpPr>
      <p:grpSpPr>
        <a:xfrm>
          <a:off x="0" y="0"/>
          <a:ext cx="0" cy="0"/>
          <a:chOff x="0" y="0"/>
          <a:chExt cx="0" cy="0"/>
        </a:xfrm>
      </p:grpSpPr>
      <p:pic>
        <p:nvPicPr>
          <p:cNvPr id="5124" name="Picture 4" descr="Formas de crear una mejor relación con papa - El Heraldo de Chiapas |  Noticias Locales, Policiacas, sobre México, Chiapas y el Mundo">
            <a:extLst>
              <a:ext uri="{FF2B5EF4-FFF2-40B4-BE49-F238E27FC236}">
                <a16:creationId xmlns:a16="http://schemas.microsoft.com/office/drawing/2014/main" id="{C75357C8-1EEB-5FDF-B94C-3EBFAF03C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92" y="2208758"/>
            <a:ext cx="3443117" cy="19281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222C088-D2DB-F079-2903-384573A7B284}"/>
              </a:ext>
            </a:extLst>
          </p:cNvPr>
          <p:cNvSpPr txBox="1"/>
          <p:nvPr/>
        </p:nvSpPr>
        <p:spPr>
          <a:xfrm>
            <a:off x="2043920" y="304311"/>
            <a:ext cx="8398176" cy="954107"/>
          </a:xfrm>
          <a:prstGeom prst="rect">
            <a:avLst/>
          </a:prstGeom>
          <a:gradFill flip="none" rotWithShape="1">
            <a:gsLst>
              <a:gs pos="0">
                <a:schemeClr val="accent5">
                  <a:lumMod val="0"/>
                  <a:lumOff val="100000"/>
                </a:schemeClr>
              </a:gs>
              <a:gs pos="35000">
                <a:schemeClr val="accent5">
                  <a:lumMod val="0"/>
                  <a:lumOff val="100000"/>
                </a:schemeClr>
              </a:gs>
              <a:gs pos="73000">
                <a:schemeClr val="accent5">
                  <a:lumMod val="100000"/>
                </a:schemeClr>
              </a:gs>
            </a:gsLst>
            <a:path path="circle">
              <a:fillToRect l="50000" t="-80000" r="50000" b="180000"/>
            </a:path>
            <a:tileRect/>
          </a:gradFill>
          <a:effectLst>
            <a:softEdge rad="88900"/>
          </a:effectLst>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Se nos invita a que en la meditación  dejemos que nuestros padres se nos acerquen</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 </a:t>
            </a:r>
            <a:endParaRPr lang="es-ES" sz="2800" dirty="0"/>
          </a:p>
        </p:txBody>
      </p:sp>
      <p:sp>
        <p:nvSpPr>
          <p:cNvPr id="10" name="CuadroTexto 9">
            <a:extLst>
              <a:ext uri="{FF2B5EF4-FFF2-40B4-BE49-F238E27FC236}">
                <a16:creationId xmlns:a16="http://schemas.microsoft.com/office/drawing/2014/main" id="{384CE221-199F-97EA-7A6D-D88FD6283B41}"/>
              </a:ext>
            </a:extLst>
          </p:cNvPr>
          <p:cNvSpPr txBox="1"/>
          <p:nvPr/>
        </p:nvSpPr>
        <p:spPr>
          <a:xfrm>
            <a:off x="2927648" y="4797415"/>
            <a:ext cx="4752528" cy="1384995"/>
          </a:xfrm>
          <a:prstGeom prst="rect">
            <a:avLst/>
          </a:prstGeom>
          <a:gradFill>
            <a:gsLst>
              <a:gs pos="0">
                <a:schemeClr val="accent5">
                  <a:lumMod val="0"/>
                  <a:lumOff val="100000"/>
                </a:schemeClr>
              </a:gs>
              <a:gs pos="35000">
                <a:schemeClr val="accent5">
                  <a:lumMod val="0"/>
                  <a:lumOff val="100000"/>
                </a:schemeClr>
              </a:gs>
              <a:gs pos="73000">
                <a:schemeClr val="accent5">
                  <a:lumMod val="100000"/>
                </a:schemeClr>
              </a:gs>
            </a:gsLst>
            <a:path path="circle">
              <a:fillToRect l="50000" t="-80000" r="50000" b="180000"/>
            </a:path>
          </a:gradFill>
          <a:effectLst>
            <a:softEdge rad="139700"/>
          </a:effectLst>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para que afloren los sentimientos reprimidos relacionados con los padres.</a:t>
            </a:r>
            <a:endParaRPr lang="es-ES" sz="2800" b="1" dirty="0"/>
          </a:p>
        </p:txBody>
      </p:sp>
      <p:sp>
        <p:nvSpPr>
          <p:cNvPr id="7" name="CuadroTexto 6">
            <a:extLst>
              <a:ext uri="{FF2B5EF4-FFF2-40B4-BE49-F238E27FC236}">
                <a16:creationId xmlns:a16="http://schemas.microsoft.com/office/drawing/2014/main" id="{4A045B9D-0AB0-8E6E-AC41-73A5932DF824}"/>
              </a:ext>
            </a:extLst>
          </p:cNvPr>
          <p:cNvSpPr txBox="1"/>
          <p:nvPr/>
        </p:nvSpPr>
        <p:spPr>
          <a:xfrm>
            <a:off x="6468971" y="3429000"/>
            <a:ext cx="2182675" cy="523220"/>
          </a:xfrm>
          <a:prstGeom prst="rect">
            <a:avLst/>
          </a:prstGeom>
          <a:blipFill>
            <a:blip r:embed="rId3"/>
            <a:tile tx="0" ty="0" sx="100000" sy="100000" flip="none" algn="tl"/>
          </a:blipFill>
          <a:effectLst>
            <a:softEdge rad="76200"/>
          </a:effectLst>
        </p:spPr>
        <p:txBody>
          <a:bodyPr wrap="square">
            <a:spAutoFit/>
          </a:bodyPr>
          <a:lstStyle/>
          <a:p>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I</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ndiferencia</a:t>
            </a:r>
            <a:endParaRPr lang="es-ES" sz="2800" dirty="0">
              <a:solidFill>
                <a:schemeClr val="accent4">
                  <a:lumMod val="50000"/>
                </a:schemeClr>
              </a:solidFill>
              <a:latin typeface="Bradley Hand ITC" panose="03070402050302030203" pitchFamily="66" charset="0"/>
            </a:endParaRPr>
          </a:p>
        </p:txBody>
      </p:sp>
      <p:pic>
        <p:nvPicPr>
          <p:cNvPr id="9" name="Picture 4" descr="interrogante - Mun Dental">
            <a:extLst>
              <a:ext uri="{FF2B5EF4-FFF2-40B4-BE49-F238E27FC236}">
                <a16:creationId xmlns:a16="http://schemas.microsoft.com/office/drawing/2014/main" id="{44EC294D-AEFB-223E-1842-8BFFA5F02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776" y="1247701"/>
            <a:ext cx="1592148" cy="1592148"/>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89755A9D-A2F1-66B3-5BB7-AC7A0975CC2B}"/>
              </a:ext>
            </a:extLst>
          </p:cNvPr>
          <p:cNvSpPr txBox="1"/>
          <p:nvPr/>
        </p:nvSpPr>
        <p:spPr>
          <a:xfrm>
            <a:off x="5151924" y="1863389"/>
            <a:ext cx="4328452" cy="523220"/>
          </a:xfrm>
          <a:prstGeom prst="rect">
            <a:avLst/>
          </a:prstGeom>
          <a:blipFill>
            <a:blip r:embed="rId3"/>
            <a:tile tx="0" ty="0" sx="100000" sy="100000" flip="none" algn="tl"/>
          </a:blipFill>
          <a:effectLst>
            <a:softEdge rad="76200"/>
          </a:effectLst>
        </p:spPr>
        <p:txBody>
          <a:bodyPr wrap="square">
            <a:spAutoFit/>
          </a:bodyPr>
          <a:lstStyle/>
          <a:p>
            <a:pPr algn="ct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M</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ecanismos de defensa</a:t>
            </a:r>
            <a:endParaRPr lang="es-ES" sz="2800" b="1" dirty="0">
              <a:solidFill>
                <a:schemeClr val="accent4">
                  <a:lumMod val="50000"/>
                </a:schemeClr>
              </a:solidFill>
              <a:latin typeface="Bradley Hand ITC" panose="03070402050302030203" pitchFamily="66" charset="0"/>
            </a:endParaRPr>
          </a:p>
        </p:txBody>
      </p:sp>
      <p:sp>
        <p:nvSpPr>
          <p:cNvPr id="14" name="CuadroTexto 13">
            <a:extLst>
              <a:ext uri="{FF2B5EF4-FFF2-40B4-BE49-F238E27FC236}">
                <a16:creationId xmlns:a16="http://schemas.microsoft.com/office/drawing/2014/main" id="{EC5A3B39-7C84-A9FE-2C67-1F61D066DD23}"/>
              </a:ext>
            </a:extLst>
          </p:cNvPr>
          <p:cNvSpPr txBox="1"/>
          <p:nvPr/>
        </p:nvSpPr>
        <p:spPr>
          <a:xfrm>
            <a:off x="3563682" y="2897112"/>
            <a:ext cx="2561532" cy="954107"/>
          </a:xfrm>
          <a:prstGeom prst="rect">
            <a:avLst/>
          </a:prstGeom>
          <a:blipFill>
            <a:blip r:embed="rId3"/>
            <a:tile tx="0" ty="0" sx="100000" sy="100000" flip="none" algn="tl"/>
          </a:blipFill>
          <a:effectLst>
            <a:softEdge rad="50800"/>
          </a:effectLst>
        </p:spPr>
        <p:txBody>
          <a:bodyPr wrap="square">
            <a:spAutoFit/>
          </a:bodyPr>
          <a:lstStyle/>
          <a:p>
            <a:pPr algn="ct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E</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scasos </a:t>
            </a:r>
          </a:p>
          <a:p>
            <a:pPr algn="ct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recuerdos</a:t>
            </a:r>
            <a:r>
              <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sz="2800" dirty="0">
              <a:solidFill>
                <a:schemeClr val="accent4">
                  <a:lumMod val="50000"/>
                </a:schemeClr>
              </a:solidFill>
              <a:latin typeface="Bradley Hand ITC" panose="03070402050302030203" pitchFamily="66" charset="0"/>
            </a:endParaRPr>
          </a:p>
        </p:txBody>
      </p:sp>
      <p:sp>
        <p:nvSpPr>
          <p:cNvPr id="16" name="CuadroTexto 15">
            <a:extLst>
              <a:ext uri="{FF2B5EF4-FFF2-40B4-BE49-F238E27FC236}">
                <a16:creationId xmlns:a16="http://schemas.microsoft.com/office/drawing/2014/main" id="{CE49EAEF-B88A-4249-16D8-81D896629EEC}"/>
              </a:ext>
            </a:extLst>
          </p:cNvPr>
          <p:cNvSpPr txBox="1"/>
          <p:nvPr/>
        </p:nvSpPr>
        <p:spPr>
          <a:xfrm>
            <a:off x="8915423" y="2808950"/>
            <a:ext cx="2858098" cy="954107"/>
          </a:xfrm>
          <a:prstGeom prst="rect">
            <a:avLst/>
          </a:prstGeom>
          <a:blipFill>
            <a:blip r:embed="rId3"/>
            <a:tile tx="0" ty="0" sx="100000" sy="100000" flip="none" algn="tl"/>
          </a:blipFill>
          <a:effectLst>
            <a:softEdge rad="88900"/>
          </a:effectLst>
        </p:spPr>
        <p:txBody>
          <a:bodyPr wrap="square">
            <a:spAutoFit/>
          </a:bodyPr>
          <a:lstStyle/>
          <a:p>
            <a:pPr algn="ct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R</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esistencias</a:t>
            </a:r>
            <a:r>
              <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p>
          <a:p>
            <a:pPr algn="ctr"/>
            <a:r>
              <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en el trato </a:t>
            </a:r>
            <a:endParaRPr lang="es-ES" sz="2800" dirty="0">
              <a:solidFill>
                <a:schemeClr val="accent4">
                  <a:lumMod val="50000"/>
                </a:schemeClr>
              </a:solidFill>
              <a:latin typeface="Bradley Hand ITC" panose="03070402050302030203" pitchFamily="66" charset="0"/>
            </a:endParaRPr>
          </a:p>
        </p:txBody>
      </p:sp>
      <p:sp>
        <p:nvSpPr>
          <p:cNvPr id="17" name="Flecha: curvada hacia la derecha 16">
            <a:extLst>
              <a:ext uri="{FF2B5EF4-FFF2-40B4-BE49-F238E27FC236}">
                <a16:creationId xmlns:a16="http://schemas.microsoft.com/office/drawing/2014/main" id="{4BE36264-C88D-058F-2C2F-196FCFB5506E}"/>
              </a:ext>
            </a:extLst>
          </p:cNvPr>
          <p:cNvSpPr/>
          <p:nvPr/>
        </p:nvSpPr>
        <p:spPr>
          <a:xfrm>
            <a:off x="688008" y="1217869"/>
            <a:ext cx="1728193" cy="4596185"/>
          </a:xfrm>
          <a:prstGeom prst="curvedRightArrow">
            <a:avLst/>
          </a:prstGeom>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122" name="Picture 2" descr="Por qué los padres también deberían ponerse límites en la relación con sus  hijos">
            <a:extLst>
              <a:ext uri="{FF2B5EF4-FFF2-40B4-BE49-F238E27FC236}">
                <a16:creationId xmlns:a16="http://schemas.microsoft.com/office/drawing/2014/main" id="{1A8156D7-34C5-0E5F-AA21-4F0B7AD76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623" y="4246298"/>
            <a:ext cx="3518433" cy="1720854"/>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2" name="Picture 2" descr="Conflictos entre los padres al educar a los hijos | Orientación | La  Revista | El Universo">
            <a:extLst>
              <a:ext uri="{FF2B5EF4-FFF2-40B4-BE49-F238E27FC236}">
                <a16:creationId xmlns:a16="http://schemas.microsoft.com/office/drawing/2014/main" id="{05BD0BAF-A258-D55F-815B-00B3F6A00E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4145" y="975255"/>
            <a:ext cx="1728193" cy="172051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22"/>
                                        </p:tgtEl>
                                        <p:attrNameLst>
                                          <p:attrName>style.visibility</p:attrName>
                                        </p:attrNameLst>
                                      </p:cBhvr>
                                      <p:to>
                                        <p:strVal val="visible"/>
                                      </p:to>
                                    </p:set>
                                    <p:animEffect transition="in" filter="fade">
                                      <p:cBhvr>
                                        <p:cTn id="5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7" grpId="0" animBg="1"/>
      <p:bldP spid="12" grpId="0" animBg="1"/>
      <p:bldP spid="14"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40992-203B-D656-8777-18B71A11C08D}"/>
            </a:ext>
          </a:extLst>
        </p:cNvPr>
        <p:cNvGrpSpPr/>
        <p:nvPr/>
      </p:nvGrpSpPr>
      <p:grpSpPr>
        <a:xfrm>
          <a:off x="0" y="0"/>
          <a:ext cx="0" cy="0"/>
          <a:chOff x="0" y="0"/>
          <a:chExt cx="0" cy="0"/>
        </a:xfrm>
      </p:grpSpPr>
      <p:pic>
        <p:nvPicPr>
          <p:cNvPr id="4106" name="Picture 10" descr="▷ Mindfulness para niños: beneficios y 5 ejercicios prácticos">
            <a:extLst>
              <a:ext uri="{FF2B5EF4-FFF2-40B4-BE49-F238E27FC236}">
                <a16:creationId xmlns:a16="http://schemas.microsoft.com/office/drawing/2014/main" id="{032D1435-8586-D013-D019-2B761F8F9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460" y="261565"/>
            <a:ext cx="3936470" cy="2619542"/>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4104" name="Picture 8" descr="Mis padres envejecen, ¿Cómo puedo conectar con ellos? | Zen | EL MUNDO">
            <a:extLst>
              <a:ext uri="{FF2B5EF4-FFF2-40B4-BE49-F238E27FC236}">
                <a16:creationId xmlns:a16="http://schemas.microsoft.com/office/drawing/2014/main" id="{4AE9CEC9-2BC2-B876-EB62-4D7A1F094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64" y="176244"/>
            <a:ext cx="3972797" cy="2643716"/>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9C68887-7826-5505-B707-880665D6A3E8}"/>
              </a:ext>
            </a:extLst>
          </p:cNvPr>
          <p:cNvSpPr txBox="1"/>
          <p:nvPr/>
        </p:nvSpPr>
        <p:spPr>
          <a:xfrm>
            <a:off x="3643190" y="732472"/>
            <a:ext cx="6098458" cy="954107"/>
          </a:xfrm>
          <a:prstGeom prst="rect">
            <a:avLst/>
          </a:prstGeom>
          <a:gradFill flip="none" rotWithShape="1">
            <a:gsLst>
              <a:gs pos="0">
                <a:schemeClr val="accent5">
                  <a:lumMod val="0"/>
                  <a:lumOff val="100000"/>
                </a:schemeClr>
              </a:gs>
              <a:gs pos="35000">
                <a:schemeClr val="accent5">
                  <a:lumMod val="0"/>
                  <a:lumOff val="100000"/>
                </a:schemeClr>
              </a:gs>
              <a:gs pos="73000">
                <a:schemeClr val="accent5">
                  <a:lumMod val="100000"/>
                </a:schemeClr>
              </a:gs>
            </a:gsLst>
            <a:path path="circle">
              <a:fillToRect l="50000" t="-80000" r="50000" b="180000"/>
            </a:path>
            <a:tileRect/>
          </a:gradFill>
          <a:effectLst>
            <a:softEdge rad="88900"/>
          </a:effectLst>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Para que los padres se nos puedan acercar</a:t>
            </a:r>
            <a:endParaRPr lang="es-ES" sz="2800" dirty="0"/>
          </a:p>
        </p:txBody>
      </p:sp>
      <p:sp>
        <p:nvSpPr>
          <p:cNvPr id="6" name="CuadroTexto 5">
            <a:extLst>
              <a:ext uri="{FF2B5EF4-FFF2-40B4-BE49-F238E27FC236}">
                <a16:creationId xmlns:a16="http://schemas.microsoft.com/office/drawing/2014/main" id="{E70C8F66-9FF0-A6C7-5A4F-31C6E30E8E59}"/>
              </a:ext>
            </a:extLst>
          </p:cNvPr>
          <p:cNvSpPr txBox="1"/>
          <p:nvPr/>
        </p:nvSpPr>
        <p:spPr>
          <a:xfrm>
            <a:off x="1271464" y="2921810"/>
            <a:ext cx="4111399" cy="1014380"/>
          </a:xfrm>
          <a:prstGeom prst="rect">
            <a:avLst/>
          </a:prstGeom>
          <a:gradFill>
            <a:gsLst>
              <a:gs pos="0">
                <a:schemeClr val="accent5">
                  <a:lumMod val="0"/>
                  <a:lumOff val="100000"/>
                </a:schemeClr>
              </a:gs>
              <a:gs pos="35000">
                <a:schemeClr val="accent5">
                  <a:lumMod val="0"/>
                  <a:lumOff val="100000"/>
                </a:schemeClr>
              </a:gs>
              <a:gs pos="73000">
                <a:schemeClr val="accent5">
                  <a:lumMod val="100000"/>
                </a:schemeClr>
              </a:gs>
            </a:gsLst>
            <a:path path="circle">
              <a:fillToRect l="50000" t="-80000" r="50000" b="180000"/>
            </a:path>
          </a:gradFill>
          <a:effectLst>
            <a:softEdge rad="38100"/>
          </a:effectLst>
        </p:spPr>
        <p:txBody>
          <a:bodyPr wrap="square">
            <a:spAutoFit/>
          </a:bodyPr>
          <a:lstStyle/>
          <a:p>
            <a:pPr lvl="0" algn="ctr">
              <a:lnSpc>
                <a:spcPct val="107000"/>
              </a:lnSpc>
              <a:spcAft>
                <a:spcPts val="800"/>
              </a:spcAft>
            </a:pP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Representárnoslos  meditando junto a juntos</a:t>
            </a:r>
            <a:endParaRPr lang="es-ES" sz="2800" kern="100" dirty="0">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E8B74D4E-CD4F-378C-BE5D-E52383066BF9}"/>
              </a:ext>
            </a:extLst>
          </p:cNvPr>
          <p:cNvSpPr txBox="1"/>
          <p:nvPr/>
        </p:nvSpPr>
        <p:spPr>
          <a:xfrm>
            <a:off x="6692419" y="2951946"/>
            <a:ext cx="5119511" cy="954107"/>
          </a:xfrm>
          <a:prstGeom prst="rect">
            <a:avLst/>
          </a:prstGeom>
          <a:gradFill>
            <a:gsLst>
              <a:gs pos="0">
                <a:schemeClr val="accent5">
                  <a:lumMod val="0"/>
                  <a:lumOff val="100000"/>
                </a:schemeClr>
              </a:gs>
              <a:gs pos="35000">
                <a:schemeClr val="accent5">
                  <a:lumMod val="0"/>
                  <a:lumOff val="100000"/>
                </a:schemeClr>
              </a:gs>
              <a:gs pos="73000">
                <a:schemeClr val="accent5">
                  <a:lumMod val="100000"/>
                </a:schemeClr>
              </a:gs>
            </a:gsLst>
            <a:path path="circle">
              <a:fillToRect l="50000" t="-80000" r="50000" b="180000"/>
            </a:path>
          </a:gradFill>
          <a:effectLst>
            <a:softEdge rad="101600"/>
          </a:effectLst>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Dejar que se muestren recuerdos de la primera infancia</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 </a:t>
            </a:r>
            <a:endParaRPr lang="es-ES" sz="2800" dirty="0"/>
          </a:p>
        </p:txBody>
      </p:sp>
      <p:sp>
        <p:nvSpPr>
          <p:cNvPr id="2" name="Flecha: hacia abajo 1">
            <a:extLst>
              <a:ext uri="{FF2B5EF4-FFF2-40B4-BE49-F238E27FC236}">
                <a16:creationId xmlns:a16="http://schemas.microsoft.com/office/drawing/2014/main" id="{F70FB43A-C8D6-C6EF-17F3-1AD84D45D981}"/>
              </a:ext>
            </a:extLst>
          </p:cNvPr>
          <p:cNvSpPr/>
          <p:nvPr/>
        </p:nvSpPr>
        <p:spPr>
          <a:xfrm rot="2122625">
            <a:off x="5646770" y="1765753"/>
            <a:ext cx="635591" cy="954107"/>
          </a:xfrm>
          <a:prstGeom prst="downArrow">
            <a:avLst/>
          </a:prstGeom>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hacia abajo 2">
            <a:extLst>
              <a:ext uri="{FF2B5EF4-FFF2-40B4-BE49-F238E27FC236}">
                <a16:creationId xmlns:a16="http://schemas.microsoft.com/office/drawing/2014/main" id="{C9154A91-08A6-DA1F-2B9C-EBB61BE857F5}"/>
              </a:ext>
            </a:extLst>
          </p:cNvPr>
          <p:cNvSpPr/>
          <p:nvPr/>
        </p:nvSpPr>
        <p:spPr>
          <a:xfrm rot="19369832">
            <a:off x="6839234" y="1782089"/>
            <a:ext cx="635591" cy="9541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0" name="Picture 4" descr="Educar en la no violencia - Taller de herramientas y recursos para padres -  Meditaciones">
            <a:extLst>
              <a:ext uri="{FF2B5EF4-FFF2-40B4-BE49-F238E27FC236}">
                <a16:creationId xmlns:a16="http://schemas.microsoft.com/office/drawing/2014/main" id="{8287632C-6A24-F907-31D5-0DD2DA536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4437112"/>
            <a:ext cx="3570889" cy="1860077"/>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4102" name="Picture 6" descr="18 madres y padres conscientes te cuentan los beneficios de la meditación  en la relación con sus hijos - vivirmindfulness.com">
            <a:extLst>
              <a:ext uri="{FF2B5EF4-FFF2-40B4-BE49-F238E27FC236}">
                <a16:creationId xmlns:a16="http://schemas.microsoft.com/office/drawing/2014/main" id="{24A9F3C3-2D27-BB01-B5D9-9C6ACF3CC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681" y="4265849"/>
            <a:ext cx="3721182" cy="2083862"/>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4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fade">
                                      <p:cBhvr>
                                        <p:cTn id="17" dur="500"/>
                                        <p:tgtEl>
                                          <p:spTgt spid="4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5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5A92-0639-B39F-E065-A050A65BCD08}"/>
            </a:ext>
          </a:extLst>
        </p:cNvPr>
        <p:cNvGrpSpPr/>
        <p:nvPr/>
      </p:nvGrpSpPr>
      <p:grpSpPr>
        <a:xfrm>
          <a:off x="0" y="0"/>
          <a:ext cx="0" cy="0"/>
          <a:chOff x="0" y="0"/>
          <a:chExt cx="0" cy="0"/>
        </a:xfrm>
      </p:grpSpPr>
      <p:pic>
        <p:nvPicPr>
          <p:cNvPr id="4098" name="Picture 2" descr="Cómo purificarte: Técnicas sencillas y efectivas">
            <a:extLst>
              <a:ext uri="{FF2B5EF4-FFF2-40B4-BE49-F238E27FC236}">
                <a16:creationId xmlns:a16="http://schemas.microsoft.com/office/drawing/2014/main" id="{2E452763-C1E7-BA7E-B789-D8AEBEA7D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508" y="1844824"/>
            <a:ext cx="8055785" cy="48334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E1E55DB-A8A0-31EF-A7EF-0FF7269A0E05}"/>
              </a:ext>
            </a:extLst>
          </p:cNvPr>
          <p:cNvSpPr txBox="1"/>
          <p:nvPr/>
        </p:nvSpPr>
        <p:spPr>
          <a:xfrm>
            <a:off x="2084929" y="488026"/>
            <a:ext cx="8496944" cy="553357"/>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wrap="square">
            <a:spAutoFit/>
          </a:bodyPr>
          <a:lstStyle/>
          <a:p>
            <a:pPr algn="ctr">
              <a:lnSpc>
                <a:spcPct val="107000"/>
              </a:lnSpc>
              <a:spcAft>
                <a:spcPts val="800"/>
              </a:spcAft>
              <a:buNone/>
            </a:pP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Y si surgen esos problemas profundos, antiguos… </a:t>
            </a:r>
          </a:p>
        </p:txBody>
      </p:sp>
      <p:sp>
        <p:nvSpPr>
          <p:cNvPr id="3" name="CuadroTexto 2">
            <a:extLst>
              <a:ext uri="{FF2B5EF4-FFF2-40B4-BE49-F238E27FC236}">
                <a16:creationId xmlns:a16="http://schemas.microsoft.com/office/drawing/2014/main" id="{0ABFB42B-C767-8903-8741-E222DD275FD0}"/>
              </a:ext>
            </a:extLst>
          </p:cNvPr>
          <p:cNvSpPr txBox="1"/>
          <p:nvPr/>
        </p:nvSpPr>
        <p:spPr>
          <a:xfrm>
            <a:off x="4670627" y="4747512"/>
            <a:ext cx="4075205" cy="553357"/>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wrap="square">
            <a:spAutoFit/>
          </a:bodyPr>
          <a:lstStyle/>
          <a:p>
            <a:pPr algn="ctr">
              <a:lnSpc>
                <a:spcPct val="107000"/>
              </a:lnSpc>
              <a:spcAft>
                <a:spcPts val="800"/>
              </a:spcAft>
              <a:buNone/>
            </a:pP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¿Qué debemos hacer?</a:t>
            </a:r>
          </a:p>
        </p:txBody>
      </p:sp>
      <p:pic>
        <p:nvPicPr>
          <p:cNvPr id="4" name="Picture 4" descr="interrogante - Mun Dental">
            <a:extLst>
              <a:ext uri="{FF2B5EF4-FFF2-40B4-BE49-F238E27FC236}">
                <a16:creationId xmlns:a16="http://schemas.microsoft.com/office/drawing/2014/main" id="{1DEE4184-F0A1-BD0F-9AE2-0E5DAB3B4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014" y="2021548"/>
            <a:ext cx="1662775" cy="1662775"/>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D5E8C-3FFD-805F-3C84-73FE2F9B78CC}"/>
            </a:ext>
          </a:extLst>
        </p:cNvPr>
        <p:cNvGrpSpPr/>
        <p:nvPr/>
      </p:nvGrpSpPr>
      <p:grpSpPr>
        <a:xfrm>
          <a:off x="0" y="0"/>
          <a:ext cx="0" cy="0"/>
          <a:chOff x="0" y="0"/>
          <a:chExt cx="0" cy="0"/>
        </a:xfrm>
      </p:grpSpPr>
      <p:pic>
        <p:nvPicPr>
          <p:cNvPr id="3074" name="Picture 2" descr="Cómo purificarte: Técnicas sencillas y efectivas">
            <a:extLst>
              <a:ext uri="{FF2B5EF4-FFF2-40B4-BE49-F238E27FC236}">
                <a16:creationId xmlns:a16="http://schemas.microsoft.com/office/drawing/2014/main" id="{D404B766-72E7-6216-EBE9-D7F09D94A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509" y="229200"/>
            <a:ext cx="7680853"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613BFFE-155E-CEEA-5086-FFD07CE1A241}"/>
              </a:ext>
            </a:extLst>
          </p:cNvPr>
          <p:cNvSpPr txBox="1"/>
          <p:nvPr/>
        </p:nvSpPr>
        <p:spPr>
          <a:xfrm>
            <a:off x="623392" y="5771371"/>
            <a:ext cx="11305256" cy="101438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a:spAutoFit/>
          </a:bodyPr>
          <a:lstStyle/>
          <a:p>
            <a:pPr lvl="0" algn="just">
              <a:lnSpc>
                <a:spcPct val="107000"/>
              </a:lnSpc>
            </a:pPr>
            <a:r>
              <a:rPr lang="es-ES" sz="2800" b="1" kern="100" dirty="0">
                <a:latin typeface="Bradley Hand ITC" panose="03070402050302030203" pitchFamily="66" charset="0"/>
                <a:ea typeface="Aptos" panose="020B0004020202020204" pitchFamily="34" charset="0"/>
                <a:cs typeface="Times New Roman" panose="02020603050405020304" pitchFamily="18" charset="0"/>
              </a:rPr>
              <a:t>P</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adecer los sentimientos que se presentan en relación con el presente, permitiendo que se rediman</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a:t>
            </a:r>
          </a:p>
        </p:txBody>
      </p:sp>
      <p:sp>
        <p:nvSpPr>
          <p:cNvPr id="4" name="CuadroTexto 3">
            <a:extLst>
              <a:ext uri="{FF2B5EF4-FFF2-40B4-BE49-F238E27FC236}">
                <a16:creationId xmlns:a16="http://schemas.microsoft.com/office/drawing/2014/main" id="{D9B89FE2-D6A1-1E7E-3FC9-D2F543F06BE7}"/>
              </a:ext>
            </a:extLst>
          </p:cNvPr>
          <p:cNvSpPr txBox="1"/>
          <p:nvPr/>
        </p:nvSpPr>
        <p:spPr>
          <a:xfrm>
            <a:off x="503767" y="229200"/>
            <a:ext cx="4392488" cy="553357"/>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wrap="square">
            <a:spAutoFit/>
          </a:bodyPr>
          <a:lstStyle/>
          <a:p>
            <a:pPr algn="ctr">
              <a:lnSpc>
                <a:spcPct val="107000"/>
              </a:lnSpc>
              <a:spcAft>
                <a:spcPts val="800"/>
              </a:spcAft>
              <a:buNone/>
            </a:pPr>
            <a:r>
              <a:rPr lang="es-ES" sz="2800" b="1" kern="100" dirty="0">
                <a:solidFill>
                  <a:schemeClr val="accent5">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El modo de comportarse:</a:t>
            </a:r>
          </a:p>
        </p:txBody>
      </p:sp>
      <p:sp>
        <p:nvSpPr>
          <p:cNvPr id="6" name="CuadroTexto 5">
            <a:extLst>
              <a:ext uri="{FF2B5EF4-FFF2-40B4-BE49-F238E27FC236}">
                <a16:creationId xmlns:a16="http://schemas.microsoft.com/office/drawing/2014/main" id="{1375BC73-423E-466B-6B27-094D43E9596A}"/>
              </a:ext>
            </a:extLst>
          </p:cNvPr>
          <p:cNvSpPr txBox="1"/>
          <p:nvPr/>
        </p:nvSpPr>
        <p:spPr>
          <a:xfrm>
            <a:off x="491915" y="1289281"/>
            <a:ext cx="6098458" cy="95410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1º </a:t>
            </a:r>
            <a:r>
              <a:rPr lang="es-ES" sz="2800" b="1" kern="100" dirty="0">
                <a:latin typeface="Bradley Hand ITC" panose="03070402050302030203" pitchFamily="66" charset="0"/>
                <a:ea typeface="Aptos" panose="020B0004020202020204" pitchFamily="34" charset="0"/>
                <a:cs typeface="Times New Roman" panose="02020603050405020304" pitchFamily="18" charset="0"/>
              </a:rPr>
              <a:t>R</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enovar la disposición para el sufrimiento.</a:t>
            </a:r>
            <a:endParaRPr lang="es-ES" sz="2800" dirty="0"/>
          </a:p>
        </p:txBody>
      </p:sp>
      <p:sp>
        <p:nvSpPr>
          <p:cNvPr id="8" name="CuadroTexto 7">
            <a:extLst>
              <a:ext uri="{FF2B5EF4-FFF2-40B4-BE49-F238E27FC236}">
                <a16:creationId xmlns:a16="http://schemas.microsoft.com/office/drawing/2014/main" id="{BC9DB09E-B666-7E28-B13E-CDFC27321220}"/>
              </a:ext>
            </a:extLst>
          </p:cNvPr>
          <p:cNvSpPr txBox="1"/>
          <p:nvPr/>
        </p:nvSpPr>
        <p:spPr>
          <a:xfrm>
            <a:off x="3539716" y="2522032"/>
            <a:ext cx="6516724" cy="1014380"/>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wrap="square">
            <a:spAutoFit/>
          </a:bodyPr>
          <a:lstStyle/>
          <a:p>
            <a:pPr lvl="0" algn="ctr">
              <a:lnSpc>
                <a:spcPct val="107000"/>
              </a:lnSpc>
            </a:pPr>
            <a:r>
              <a:rPr lang="es-ES" sz="2800" b="1" kern="100" dirty="0">
                <a:latin typeface="Bradley Hand ITC" panose="03070402050302030203" pitchFamily="66" charset="0"/>
                <a:ea typeface="Aptos" panose="020B0004020202020204" pitchFamily="34" charset="0"/>
                <a:cs typeface="Times New Roman" panose="02020603050405020304" pitchFamily="18" charset="0"/>
              </a:rPr>
              <a:t>2º D</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ejar que se muestren los sentimientos sin ocuparse mayormente de ellos</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 </a:t>
            </a:r>
          </a:p>
        </p:txBody>
      </p:sp>
      <p:sp>
        <p:nvSpPr>
          <p:cNvPr id="10" name="CuadroTexto 9">
            <a:extLst>
              <a:ext uri="{FF2B5EF4-FFF2-40B4-BE49-F238E27FC236}">
                <a16:creationId xmlns:a16="http://schemas.microsoft.com/office/drawing/2014/main" id="{D8A1E9D1-A063-BA7C-D306-C8A070474699}"/>
              </a:ext>
            </a:extLst>
          </p:cNvPr>
          <p:cNvSpPr txBox="1"/>
          <p:nvPr/>
        </p:nvSpPr>
        <p:spPr>
          <a:xfrm>
            <a:off x="7104112" y="4043136"/>
            <a:ext cx="3960440" cy="530355"/>
          </a:xfrm>
          <a:prstGeom prst="rect">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wrap="square">
            <a:spAutoFit/>
          </a:bodyPr>
          <a:lstStyle/>
          <a:p>
            <a:pPr algn="ct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3º </a:t>
            </a:r>
            <a:r>
              <a:rPr lang="es-ES" sz="2800" b="1" kern="100" dirty="0">
                <a:latin typeface="Bradley Hand ITC" panose="03070402050302030203" pitchFamily="66" charset="0"/>
                <a:ea typeface="Aptos" panose="020B0004020202020204" pitchFamily="34" charset="0"/>
                <a:cs typeface="Times New Roman" panose="02020603050405020304" pitchFamily="18" charset="0"/>
              </a:rPr>
              <a:t>V</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olver al presente</a:t>
            </a:r>
            <a:r>
              <a:rPr lang="es-ES" sz="1800" kern="100" dirty="0">
                <a:effectLst/>
                <a:latin typeface="Bradley Hand ITC" panose="03070402050302030203" pitchFamily="66" charset="0"/>
                <a:ea typeface="Aptos" panose="020B0004020202020204" pitchFamily="34" charset="0"/>
                <a:cs typeface="Times New Roman" panose="02020603050405020304" pitchFamily="18" charset="0"/>
              </a:rPr>
              <a:t>. </a:t>
            </a:r>
            <a:endParaRPr lang="es-ES" dirty="0"/>
          </a:p>
        </p:txBody>
      </p:sp>
      <p:sp>
        <p:nvSpPr>
          <p:cNvPr id="12" name="CuadroTexto 11">
            <a:extLst>
              <a:ext uri="{FF2B5EF4-FFF2-40B4-BE49-F238E27FC236}">
                <a16:creationId xmlns:a16="http://schemas.microsoft.com/office/drawing/2014/main" id="{D392E55D-3A0D-CFE8-D86F-0A1B80CF9563}"/>
              </a:ext>
            </a:extLst>
          </p:cNvPr>
          <p:cNvSpPr txBox="1"/>
          <p:nvPr/>
        </p:nvSpPr>
        <p:spPr>
          <a:xfrm>
            <a:off x="3448257" y="4909545"/>
            <a:ext cx="8751870" cy="5232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a:spAutoFit/>
          </a:bodyPr>
          <a:lstStyle/>
          <a:p>
            <a:r>
              <a:rPr lang="es-ES" sz="2800" b="1" kern="100" dirty="0">
                <a:latin typeface="Bradley Hand ITC" panose="03070402050302030203" pitchFamily="66" charset="0"/>
                <a:ea typeface="Aptos" panose="020B0004020202020204" pitchFamily="34" charset="0"/>
                <a:cs typeface="Times New Roman" panose="02020603050405020304" pitchFamily="18" charset="0"/>
              </a:rPr>
              <a:t>N</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o desviarnos al</a:t>
            </a:r>
            <a:r>
              <a:rPr lang="es-ES" sz="2800" b="1" kern="100" dirty="0">
                <a:latin typeface="Bradley Hand ITC" panose="03070402050302030203" pitchFamily="66" charset="0"/>
                <a:ea typeface="Aptos" panose="020B0004020202020204" pitchFamily="34" charset="0"/>
                <a:cs typeface="Times New Roman" panose="02020603050405020304" pitchFamily="18" charset="0"/>
              </a:rPr>
              <a:t> </a:t>
            </a:r>
            <a:r>
              <a:rPr lang="es-ES" sz="2800" b="1" kern="100" dirty="0">
                <a:effectLst/>
                <a:latin typeface="Bradley Hand ITC" panose="03070402050302030203" pitchFamily="66" charset="0"/>
                <a:ea typeface="Aptos" panose="020B0004020202020204" pitchFamily="34" charset="0"/>
                <a:cs typeface="Times New Roman" panose="02020603050405020304" pitchFamily="18" charset="0"/>
              </a:rPr>
              <a:t>plano mental</a:t>
            </a:r>
            <a:r>
              <a:rPr lang="es-ES" sz="2800" kern="100" dirty="0">
                <a:effectLst/>
                <a:latin typeface="Bradley Hand ITC" panose="03070402050302030203" pitchFamily="66" charset="0"/>
                <a:ea typeface="Aptos" panose="020B0004020202020204" pitchFamily="34" charset="0"/>
                <a:cs typeface="Times New Roman" panose="02020603050405020304" pitchFamily="18" charset="0"/>
              </a:rPr>
              <a:t> y comenzar a cavilar</a:t>
            </a:r>
            <a:endParaRPr lang="es-ES" sz="2800" dirty="0"/>
          </a:p>
        </p:txBody>
      </p:sp>
      <p:sp>
        <p:nvSpPr>
          <p:cNvPr id="13" name="Flecha: curvada hacia la derecha 12">
            <a:extLst>
              <a:ext uri="{FF2B5EF4-FFF2-40B4-BE49-F238E27FC236}">
                <a16:creationId xmlns:a16="http://schemas.microsoft.com/office/drawing/2014/main" id="{79DD471A-08C6-960D-D3A9-C5C58661842B}"/>
              </a:ext>
            </a:extLst>
          </p:cNvPr>
          <p:cNvSpPr/>
          <p:nvPr/>
        </p:nvSpPr>
        <p:spPr>
          <a:xfrm>
            <a:off x="2531796" y="3190469"/>
            <a:ext cx="755891" cy="17190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curvada hacia la derecha 13">
            <a:extLst>
              <a:ext uri="{FF2B5EF4-FFF2-40B4-BE49-F238E27FC236}">
                <a16:creationId xmlns:a16="http://schemas.microsoft.com/office/drawing/2014/main" id="{3AD81D65-1F28-64F7-CBD9-3DC6E4A45B0B}"/>
              </a:ext>
            </a:extLst>
          </p:cNvPr>
          <p:cNvSpPr/>
          <p:nvPr/>
        </p:nvSpPr>
        <p:spPr>
          <a:xfrm>
            <a:off x="245638" y="1988840"/>
            <a:ext cx="881810" cy="378253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6555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0"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AF649-E4B0-6AF0-5C3D-BC96FF4C2A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8748F-54D1-D0D6-9D55-9AFFFE041DF0}"/>
              </a:ext>
            </a:extLst>
          </p:cNvPr>
          <p:cNvSpPr txBox="1"/>
          <p:nvPr/>
        </p:nvSpPr>
        <p:spPr>
          <a:xfrm>
            <a:off x="4871864" y="4759697"/>
            <a:ext cx="6649629" cy="1577996"/>
          </a:xfrm>
          <a:prstGeom prst="rect">
            <a:avLst/>
          </a:prstGeom>
          <a:noFill/>
        </p:spPr>
        <p:txBody>
          <a:bodyPr wrap="square">
            <a:spAutoFit/>
          </a:bodyPr>
          <a:lstStyle/>
          <a:p>
            <a:pPr algn="ctr">
              <a:lnSpc>
                <a:spcPct val="107000"/>
              </a:lnSpc>
              <a:spcAft>
                <a:spcPts val="800"/>
              </a:spcAft>
              <a:buNone/>
            </a:pPr>
            <a:r>
              <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rPr>
              <a:t>S</a:t>
            </a: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iempre corren paralelos el perdón que se otorga a los demás, a Dios y a uno mismo.</a:t>
            </a:r>
            <a:endParaRPr lang="es-ES" sz="2800" b="1" kern="100" dirty="0">
              <a:solidFill>
                <a:schemeClr val="accent4">
                  <a:lumMod val="50000"/>
                </a:schemeClr>
              </a:solidFill>
              <a:latin typeface="Bradley Hand ITC" panose="03070402050302030203" pitchFamily="66" charset="0"/>
              <a:ea typeface="Aptos" panose="020B0004020202020204" pitchFamily="34" charset="0"/>
              <a:cs typeface="Times New Roman" panose="02020603050405020304" pitchFamily="18" charset="0"/>
            </a:endParaRPr>
          </a:p>
          <a:p>
            <a:pPr algn="ctr">
              <a:lnSpc>
                <a:spcPct val="107000"/>
              </a:lnSpc>
              <a:spcAft>
                <a:spcPts val="800"/>
              </a:spcAft>
              <a:buNone/>
            </a:pPr>
            <a:r>
              <a:rPr lang="es-ES" sz="28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(Recordamos la triple relación)</a:t>
            </a:r>
            <a:endParaRPr lang="es-ES" sz="2800"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FFE92BB8-B7CE-D8A5-B3F7-E2EA15962CD7}"/>
              </a:ext>
            </a:extLst>
          </p:cNvPr>
          <p:cNvSpPr txBox="1"/>
          <p:nvPr/>
        </p:nvSpPr>
        <p:spPr>
          <a:xfrm>
            <a:off x="5159896" y="520307"/>
            <a:ext cx="5832648" cy="1077218"/>
          </a:xfrm>
          <a:prstGeom prst="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wrap="square">
            <a:spAutoFit/>
          </a:bodyPr>
          <a:lstStyle/>
          <a:p>
            <a:pPr algn="ct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Aprender a </a:t>
            </a:r>
          </a:p>
          <a:p>
            <a:pPr algn="ct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perdonarnos a nosotros mismos</a:t>
            </a:r>
            <a:r>
              <a:rPr lang="es-ES" sz="3200"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 </a:t>
            </a:r>
            <a:endParaRPr lang="es-ES" sz="3200" dirty="0">
              <a:solidFill>
                <a:schemeClr val="accent1">
                  <a:lumMod val="50000"/>
                </a:schemeClr>
              </a:solidFill>
            </a:endParaRPr>
          </a:p>
        </p:txBody>
      </p:sp>
      <p:sp>
        <p:nvSpPr>
          <p:cNvPr id="5" name="CuadroTexto 4">
            <a:extLst>
              <a:ext uri="{FF2B5EF4-FFF2-40B4-BE49-F238E27FC236}">
                <a16:creationId xmlns:a16="http://schemas.microsoft.com/office/drawing/2014/main" id="{86DEA73F-6F6F-189E-E253-A3032EF7D78D}"/>
              </a:ext>
            </a:extLst>
          </p:cNvPr>
          <p:cNvSpPr txBox="1"/>
          <p:nvPr/>
        </p:nvSpPr>
        <p:spPr>
          <a:xfrm>
            <a:off x="4727848" y="2348880"/>
            <a:ext cx="7056784" cy="1680588"/>
          </a:xfrm>
          <a:prstGeom prst="rect">
            <a:avLst/>
          </a:prstGeom>
          <a:noFill/>
        </p:spPr>
        <p:txBody>
          <a:bodyPr wrap="square">
            <a:spAutoFit/>
          </a:bodyPr>
          <a:lstStyle/>
          <a:p>
            <a:pPr algn="ctr">
              <a:lnSpc>
                <a:spcPct val="107000"/>
              </a:lnSpc>
              <a:spcAft>
                <a:spcPts val="800"/>
              </a:spcAft>
              <a:buNone/>
            </a:pP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Todo perdón es </a:t>
            </a:r>
          </a:p>
          <a:p>
            <a:pPr algn="ctr">
              <a:lnSpc>
                <a:spcPct val="107000"/>
              </a:lnSpc>
              <a:spcAft>
                <a:spcPts val="800"/>
              </a:spcAft>
              <a:buNone/>
            </a:pP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perdón que uno se da a sí mismo. </a:t>
            </a:r>
          </a:p>
          <a:p>
            <a:pPr algn="ctr">
              <a:lnSpc>
                <a:spcPct val="107000"/>
              </a:lnSpc>
              <a:spcAft>
                <a:spcPts val="800"/>
              </a:spcAft>
              <a:buNone/>
            </a:pPr>
            <a:r>
              <a:rPr lang="es-ES" sz="28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¿Por qué?</a:t>
            </a:r>
          </a:p>
        </p:txBody>
      </p:sp>
      <p:pic>
        <p:nvPicPr>
          <p:cNvPr id="7" name="Picture 2" descr="Que bueno el perdón - Archidiócesis de Sevilla">
            <a:extLst>
              <a:ext uri="{FF2B5EF4-FFF2-40B4-BE49-F238E27FC236}">
                <a16:creationId xmlns:a16="http://schemas.microsoft.com/office/drawing/2014/main" id="{33D11C1C-1529-C70C-3D35-640704E1A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4" y="1268760"/>
            <a:ext cx="4604699" cy="4604699"/>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ED4A-F620-6494-BCEB-DE96073E43BC}"/>
            </a:ext>
          </a:extLst>
        </p:cNvPr>
        <p:cNvGrpSpPr/>
        <p:nvPr/>
      </p:nvGrpSpPr>
      <p:grpSpPr>
        <a:xfrm>
          <a:off x="0" y="0"/>
          <a:ext cx="0" cy="0"/>
          <a:chOff x="0" y="0"/>
          <a:chExt cx="0" cy="0"/>
        </a:xfrm>
      </p:grpSpPr>
      <p:pic>
        <p:nvPicPr>
          <p:cNvPr id="3" name="Picture 2" descr="Que bueno el perdón - Archidiócesis de Sevilla">
            <a:extLst>
              <a:ext uri="{FF2B5EF4-FFF2-40B4-BE49-F238E27FC236}">
                <a16:creationId xmlns:a16="http://schemas.microsoft.com/office/drawing/2014/main" id="{9A298EA1-C3E8-89E0-B62F-11B15EAF8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30739"/>
            <a:ext cx="3672408" cy="3672408"/>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4098" name="Picture 2" descr="Confianza, cuidado y respeto en las relaciones entre padres e hijos -  Colores - Escuela Infantil en Rivas Vaciamadrid">
            <a:extLst>
              <a:ext uri="{FF2B5EF4-FFF2-40B4-BE49-F238E27FC236}">
                <a16:creationId xmlns:a16="http://schemas.microsoft.com/office/drawing/2014/main" id="{9575C117-FC2E-0BD1-B823-5972A9970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0" y="3299162"/>
            <a:ext cx="4696712" cy="3125448"/>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376F326-FD08-756F-9D32-F0CC681A0B98}"/>
              </a:ext>
            </a:extLst>
          </p:cNvPr>
          <p:cNvSpPr txBox="1"/>
          <p:nvPr/>
        </p:nvSpPr>
        <p:spPr>
          <a:xfrm>
            <a:off x="555498" y="315950"/>
            <a:ext cx="8352928" cy="1077218"/>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88900"/>
          </a:effectLst>
        </p:spPr>
        <p:txBody>
          <a:bodyPr wrap="square">
            <a:spAutoFit/>
          </a:bodyPr>
          <a:lstStyle/>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Descubrir las resistencias que tenemos para perdonarnos</a:t>
            </a:r>
            <a:endParaRPr lang="es-ES" sz="3200" b="1" dirty="0">
              <a:solidFill>
                <a:schemeClr val="accent1">
                  <a:lumMod val="25000"/>
                </a:schemeClr>
              </a:solidFill>
              <a:latin typeface="Bradley Hand ITC" panose="03070402050302030203" pitchFamily="66" charset="0"/>
            </a:endParaRPr>
          </a:p>
        </p:txBody>
      </p:sp>
      <p:sp>
        <p:nvSpPr>
          <p:cNvPr id="7" name="CuadroTexto 6">
            <a:extLst>
              <a:ext uri="{FF2B5EF4-FFF2-40B4-BE49-F238E27FC236}">
                <a16:creationId xmlns:a16="http://schemas.microsoft.com/office/drawing/2014/main" id="{4088C3DE-7BC8-1EC6-32D5-56682B300346}"/>
              </a:ext>
            </a:extLst>
          </p:cNvPr>
          <p:cNvSpPr txBox="1"/>
          <p:nvPr/>
        </p:nvSpPr>
        <p:spPr>
          <a:xfrm>
            <a:off x="5087888" y="2880660"/>
            <a:ext cx="6239589" cy="1569660"/>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203200"/>
          </a:effectLst>
        </p:spPr>
        <p:txBody>
          <a:bodyPr wrap="square">
            <a:spAutoFit/>
          </a:bodyPr>
          <a:lstStyle/>
          <a:p>
            <a:pPr algn="ctr"/>
            <a:r>
              <a:rPr lang="es-ES" sz="32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Perdona </a:t>
            </a:r>
          </a:p>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“nuestras resistencias” </a:t>
            </a:r>
          </a:p>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para acoger el amor</a:t>
            </a:r>
            <a:endParaRPr lang="es-ES" sz="3200" dirty="0">
              <a:solidFill>
                <a:schemeClr val="accent1">
                  <a:lumMod val="25000"/>
                </a:schemeClr>
              </a:solidFill>
              <a:latin typeface="Bradley Hand ITC" panose="03070402050302030203" pitchFamily="66" charset="0"/>
            </a:endParaRPr>
          </a:p>
        </p:txBody>
      </p:sp>
      <p:sp>
        <p:nvSpPr>
          <p:cNvPr id="9" name="CuadroTexto 8">
            <a:extLst>
              <a:ext uri="{FF2B5EF4-FFF2-40B4-BE49-F238E27FC236}">
                <a16:creationId xmlns:a16="http://schemas.microsoft.com/office/drawing/2014/main" id="{274ABF76-D374-35DB-6621-9199E47F7AAD}"/>
              </a:ext>
            </a:extLst>
          </p:cNvPr>
          <p:cNvSpPr txBox="1"/>
          <p:nvPr/>
        </p:nvSpPr>
        <p:spPr>
          <a:xfrm>
            <a:off x="1955540" y="4786654"/>
            <a:ext cx="9829092" cy="1508105"/>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139700"/>
          </a:effectLst>
        </p:spPr>
        <p:txBody>
          <a:bodyPr wrap="square">
            <a:spAutoFit/>
          </a:bodyPr>
          <a:lstStyle/>
          <a:p>
            <a:pPr algn="ctr">
              <a:lnSpc>
                <a:spcPct val="150000"/>
              </a:lnSpc>
            </a:pPr>
            <a:r>
              <a:rPr lang="es-ES" sz="3200" b="1"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Abrirnos para dejar que</a:t>
            </a: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el amor del crucificado </a:t>
            </a:r>
          </a:p>
          <a:p>
            <a:pPr algn="ctr">
              <a:lnSpc>
                <a:spcPct val="150000"/>
              </a:lnSpc>
            </a:pP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nos transforme</a:t>
            </a:r>
            <a:r>
              <a:rPr lang="es-ES" sz="3200" b="1" dirty="0">
                <a:solidFill>
                  <a:schemeClr val="accent1">
                    <a:lumMod val="25000"/>
                  </a:schemeClr>
                </a:solidFill>
                <a:latin typeface="Bradley Hand ITC" panose="03070402050302030203" pitchFamily="66" charset="0"/>
                <a:ea typeface="Aptos" panose="020B0004020202020204" pitchFamily="34" charset="0"/>
                <a:cs typeface="Times New Roman" panose="02020603050405020304" pitchFamily="18" charset="0"/>
              </a:rPr>
              <a:t> </a:t>
            </a:r>
          </a:p>
        </p:txBody>
      </p:sp>
      <p:sp>
        <p:nvSpPr>
          <p:cNvPr id="2" name="CuadroTexto 1">
            <a:extLst>
              <a:ext uri="{FF2B5EF4-FFF2-40B4-BE49-F238E27FC236}">
                <a16:creationId xmlns:a16="http://schemas.microsoft.com/office/drawing/2014/main" id="{D646C64E-6F0C-E087-C3EE-C8B01472F9A1}"/>
              </a:ext>
            </a:extLst>
          </p:cNvPr>
          <p:cNvSpPr txBox="1"/>
          <p:nvPr/>
        </p:nvSpPr>
        <p:spPr>
          <a:xfrm>
            <a:off x="2974549" y="1623274"/>
            <a:ext cx="8352928" cy="584775"/>
          </a:xfrm>
          <a:prstGeom prst="rect">
            <a:avLst/>
          </a:prstGeom>
          <a:gradFill>
            <a:gsLst>
              <a:gs pos="0">
                <a:srgbClr val="FFFF66"/>
              </a:gs>
              <a:gs pos="50000">
                <a:srgbClr val="FFC000">
                  <a:tint val="44500"/>
                  <a:satMod val="160000"/>
                </a:srgbClr>
              </a:gs>
              <a:gs pos="100000">
                <a:srgbClr val="FFC000">
                  <a:tint val="23500"/>
                  <a:satMod val="160000"/>
                </a:srgbClr>
              </a:gs>
            </a:gsLst>
            <a:path path="circle">
              <a:fillToRect l="100000" b="100000"/>
            </a:path>
          </a:gradFill>
          <a:effectLst>
            <a:softEdge rad="38100"/>
          </a:effectLst>
        </p:spPr>
        <p:txBody>
          <a:bodyPr wrap="square">
            <a:spAutoFit/>
          </a:bodyPr>
          <a:lstStyle/>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 “perdona nuestras defensas”…. </a:t>
            </a:r>
            <a:endParaRPr lang="es-ES" sz="3200" b="1" dirty="0">
              <a:solidFill>
                <a:schemeClr val="accent1">
                  <a:lumMod val="25000"/>
                </a:schemeClr>
              </a:solidFill>
              <a:latin typeface="Bradley Hand ITC" panose="03070402050302030203" pitchFamily="66" charset="0"/>
            </a:endParaRPr>
          </a:p>
        </p:txBody>
      </p:sp>
    </p:spTree>
    <p:extLst>
      <p:ext uri="{BB962C8B-B14F-4D97-AF65-F5344CB8AC3E}">
        <p14:creationId xmlns:p14="http://schemas.microsoft.com/office/powerpoint/2010/main" val="8232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51155-C7CF-DB6F-1BAF-32015F3E3E3C}"/>
            </a:ext>
          </a:extLst>
        </p:cNvPr>
        <p:cNvGrpSpPr/>
        <p:nvPr/>
      </p:nvGrpSpPr>
      <p:grpSpPr>
        <a:xfrm>
          <a:off x="0" y="0"/>
          <a:ext cx="0" cy="0"/>
          <a:chOff x="0" y="0"/>
          <a:chExt cx="0" cy="0"/>
        </a:xfrm>
      </p:grpSpPr>
      <p:pic>
        <p:nvPicPr>
          <p:cNvPr id="2" name="Picture 2" descr="Domingo 13 de septiembre de 2020 - La dinámica del perdón. - Regnum Christi  Internacional">
            <a:extLst>
              <a:ext uri="{FF2B5EF4-FFF2-40B4-BE49-F238E27FC236}">
                <a16:creationId xmlns:a16="http://schemas.microsoft.com/office/drawing/2014/main" id="{23377050-0618-23D5-2158-CFDABE4BD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921083"/>
            <a:ext cx="10041301" cy="5230517"/>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042AD41-EC13-19D0-CBAD-5B215EFE9F5A}"/>
              </a:ext>
            </a:extLst>
          </p:cNvPr>
          <p:cNvSpPr txBox="1"/>
          <p:nvPr/>
        </p:nvSpPr>
        <p:spPr>
          <a:xfrm>
            <a:off x="623392" y="428367"/>
            <a:ext cx="7416824" cy="2985433"/>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softEdge rad="76200"/>
          </a:effectLst>
        </p:spPr>
        <p:txBody>
          <a:bodyPr wrap="square">
            <a:spAutoFit/>
          </a:bodyPr>
          <a:lstStyle/>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Todo lo que sucede y cómo sucede </a:t>
            </a:r>
          </a:p>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nos es dado </a:t>
            </a:r>
          </a:p>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para llevarnos al Padre </a:t>
            </a:r>
          </a:p>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por el camino más directo</a:t>
            </a:r>
            <a:endParaRPr lang="es-ES" sz="3200" dirty="0">
              <a:solidFill>
                <a:schemeClr val="accent1">
                  <a:lumMod val="50000"/>
                </a:schemeClr>
              </a:solidFill>
            </a:endParaRPr>
          </a:p>
        </p:txBody>
      </p:sp>
    </p:spTree>
    <p:extLst>
      <p:ext uri="{BB962C8B-B14F-4D97-AF65-F5344CB8AC3E}">
        <p14:creationId xmlns:p14="http://schemas.microsoft.com/office/powerpoint/2010/main" val="35068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itual para aprovechar toda la energía espiritual del agua - El País">
            <a:extLst>
              <a:ext uri="{FF2B5EF4-FFF2-40B4-BE49-F238E27FC236}">
                <a16:creationId xmlns:a16="http://schemas.microsoft.com/office/drawing/2014/main" id="{AC8D7C21-2306-8F95-626E-B866EACE9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925" y="2934786"/>
            <a:ext cx="4931800" cy="3698850"/>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22F63693-8B6C-1A0A-2AE5-7DF890AC63EA}"/>
              </a:ext>
            </a:extLst>
          </p:cNvPr>
          <p:cNvGrpSpPr/>
          <p:nvPr/>
        </p:nvGrpSpPr>
        <p:grpSpPr>
          <a:xfrm>
            <a:off x="3935760" y="285833"/>
            <a:ext cx="5376123" cy="649440"/>
            <a:chOff x="384008" y="5079576"/>
            <a:chExt cx="5376123" cy="649440"/>
          </a:xfrm>
        </p:grpSpPr>
        <p:sp>
          <p:nvSpPr>
            <p:cNvPr id="7" name="Rectángulo: esquinas redondeadas 6">
              <a:extLst>
                <a:ext uri="{FF2B5EF4-FFF2-40B4-BE49-F238E27FC236}">
                  <a16:creationId xmlns:a16="http://schemas.microsoft.com/office/drawing/2014/main" id="{6563A104-4E44-5BD1-3AB3-D5B18AEDD494}"/>
                </a:ext>
              </a:extLst>
            </p:cNvPr>
            <p:cNvSpPr/>
            <p:nvPr/>
          </p:nvSpPr>
          <p:spPr>
            <a:xfrm>
              <a:off x="384008" y="5079576"/>
              <a:ext cx="5376123" cy="649440"/>
            </a:xfrm>
            <a:prstGeom prst="roundRect">
              <a:avLst/>
            </a:prstGeom>
          </p:spPr>
          <p:style>
            <a:lnRef idx="0">
              <a:schemeClr val="lt1">
                <a:hueOff val="0"/>
                <a:satOff val="0"/>
                <a:lumOff val="0"/>
                <a:alphaOff val="0"/>
              </a:schemeClr>
            </a:lnRef>
            <a:fillRef idx="3">
              <a:schemeClr val="accent3">
                <a:hueOff val="6399034"/>
                <a:satOff val="30929"/>
                <a:lumOff val="8040"/>
                <a:alphaOff val="0"/>
              </a:schemeClr>
            </a:fillRef>
            <a:effectRef idx="3">
              <a:schemeClr val="accent3">
                <a:hueOff val="6399034"/>
                <a:satOff val="30929"/>
                <a:lumOff val="8040"/>
                <a:alphaOff val="0"/>
              </a:schemeClr>
            </a:effectRef>
            <a:fontRef idx="minor">
              <a:schemeClr val="lt1"/>
            </a:fontRef>
          </p:style>
        </p:sp>
        <p:sp>
          <p:nvSpPr>
            <p:cNvPr id="8" name="Rectángulo: esquinas redondeadas 4">
              <a:extLst>
                <a:ext uri="{FF2B5EF4-FFF2-40B4-BE49-F238E27FC236}">
                  <a16:creationId xmlns:a16="http://schemas.microsoft.com/office/drawing/2014/main" id="{A18BBBA5-C654-5729-301D-4C575F1B9FD8}"/>
                </a:ext>
              </a:extLst>
            </p:cNvPr>
            <p:cNvSpPr txBox="1"/>
            <p:nvPr/>
          </p:nvSpPr>
          <p:spPr>
            <a:xfrm>
              <a:off x="415711" y="5111279"/>
              <a:ext cx="5312717"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6. Otro recuerdo: su secuestro</a:t>
              </a:r>
            </a:p>
          </p:txBody>
        </p:sp>
      </p:grpSp>
      <p:sp>
        <p:nvSpPr>
          <p:cNvPr id="4" name="CuadroTexto 3">
            <a:extLst>
              <a:ext uri="{FF2B5EF4-FFF2-40B4-BE49-F238E27FC236}">
                <a16:creationId xmlns:a16="http://schemas.microsoft.com/office/drawing/2014/main" id="{9F5EDD02-8902-E68A-717B-5708FA4B971B}"/>
              </a:ext>
            </a:extLst>
          </p:cNvPr>
          <p:cNvSpPr txBox="1"/>
          <p:nvPr/>
        </p:nvSpPr>
        <p:spPr>
          <a:xfrm>
            <a:off x="152473" y="3923214"/>
            <a:ext cx="3607424" cy="193642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effectLst>
            <a:softEdge rad="177800"/>
          </a:effectLst>
        </p:spPr>
        <p:txBody>
          <a:bodyPr wrap="square">
            <a:spAutoFit/>
          </a:bodyPr>
          <a:lstStyle/>
          <a:p>
            <a:pPr algn="ctr">
              <a:lnSpc>
                <a:spcPct val="107000"/>
              </a:lnSpc>
              <a:spcAft>
                <a:spcPts val="800"/>
              </a:spcAft>
              <a:buNone/>
            </a:pPr>
            <a:r>
              <a:rPr lang="es-ES" sz="2800" b="1" dirty="0">
                <a:solidFill>
                  <a:schemeClr val="tx1">
                    <a:lumMod val="85000"/>
                    <a:lumOff val="15000"/>
                  </a:schemeClr>
                </a:solidFill>
                <a:latin typeface="Bradley Hand ITC" panose="03070402050302030203" pitchFamily="66" charset="0"/>
              </a:rPr>
              <a:t>Le llevó ocho años hasta que los últimos restos de rencor desaparecieron</a:t>
            </a:r>
            <a:endParaRPr lang="es-ES" sz="2800" b="1" kern="100" dirty="0">
              <a:solidFill>
                <a:schemeClr val="tx1">
                  <a:lumMod val="85000"/>
                  <a:lumOff val="1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pic>
        <p:nvPicPr>
          <p:cNvPr id="1026" name="Picture 2" descr="Esta casuística explica cómo un secuestro genera condena millonaria contra  la Nación | Ámbito Jurídico">
            <a:extLst>
              <a:ext uri="{FF2B5EF4-FFF2-40B4-BE49-F238E27FC236}">
                <a16:creationId xmlns:a16="http://schemas.microsoft.com/office/drawing/2014/main" id="{03082638-33B9-249B-1128-181AF2ABF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01" y="1169002"/>
            <a:ext cx="4990595" cy="2495298"/>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1028" name="Picture 4" descr="El Secuestro y sus efectos psicológicos y emocionales">
            <a:extLst>
              <a:ext uri="{FF2B5EF4-FFF2-40B4-BE49-F238E27FC236}">
                <a16:creationId xmlns:a16="http://schemas.microsoft.com/office/drawing/2014/main" id="{CCDDA124-6F81-2B05-2ABD-008983EA5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92" y="1143413"/>
            <a:ext cx="4095850" cy="2293676"/>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9877EE7D-0242-3397-D0F0-E79DC91A8225}"/>
              </a:ext>
            </a:extLst>
          </p:cNvPr>
          <p:cNvSpPr txBox="1"/>
          <p:nvPr/>
        </p:nvSpPr>
        <p:spPr>
          <a:xfrm>
            <a:off x="7682214" y="4413875"/>
            <a:ext cx="4357313" cy="177574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softEdge rad="342900"/>
          </a:effectLst>
        </p:spPr>
        <p:txBody>
          <a:bodyPr wrap="square">
            <a:spAutoFit/>
          </a:bodyPr>
          <a:lstStyle/>
          <a:p>
            <a:pPr algn="ctr">
              <a:lnSpc>
                <a:spcPct val="107000"/>
              </a:lnSpc>
              <a:spcAft>
                <a:spcPts val="800"/>
              </a:spcAft>
              <a:buNone/>
            </a:pPr>
            <a:r>
              <a:rPr lang="es-ES" sz="3200" b="1" kern="100" dirty="0">
                <a:solidFill>
                  <a:schemeClr val="tx1">
                    <a:lumMod val="85000"/>
                    <a:lumOff val="15000"/>
                  </a:schemeClr>
                </a:solidFill>
                <a:latin typeface="Bradley Hand ITC" panose="03070402050302030203" pitchFamily="66" charset="0"/>
                <a:ea typeface="Aptos" panose="020B0004020202020204" pitchFamily="34" charset="0"/>
                <a:cs typeface="Times New Roman" panose="02020603050405020304" pitchFamily="18" charset="0"/>
              </a:rPr>
              <a:t>P</a:t>
            </a:r>
            <a:r>
              <a:rPr lang="es-ES" sz="3200" b="1" kern="100" dirty="0">
                <a:solidFill>
                  <a:schemeClr val="tx1">
                    <a:lumMod val="85000"/>
                    <a:lumOff val="15000"/>
                  </a:schemeClr>
                </a:solidFill>
                <a:effectLst/>
                <a:latin typeface="Bradley Hand ITC" panose="03070402050302030203" pitchFamily="66" charset="0"/>
                <a:ea typeface="Aptos" panose="020B0004020202020204" pitchFamily="34" charset="0"/>
                <a:cs typeface="Times New Roman" panose="02020603050405020304" pitchFamily="18" charset="0"/>
              </a:rPr>
              <a:t>aciencia y esperanza </a:t>
            </a:r>
          </a:p>
          <a:p>
            <a:pPr algn="ctr">
              <a:lnSpc>
                <a:spcPct val="107000"/>
              </a:lnSpc>
              <a:spcAft>
                <a:spcPts val="800"/>
              </a:spcAft>
              <a:buNone/>
            </a:pPr>
            <a:r>
              <a:rPr lang="es-ES" sz="3200" b="1" kern="100" dirty="0">
                <a:solidFill>
                  <a:schemeClr val="tx1">
                    <a:lumMod val="85000"/>
                    <a:lumOff val="15000"/>
                  </a:schemeClr>
                </a:solidFill>
                <a:effectLst/>
                <a:latin typeface="Bradley Hand ITC" panose="03070402050302030203" pitchFamily="66" charset="0"/>
                <a:ea typeface="Aptos" panose="020B0004020202020204" pitchFamily="34" charset="0"/>
                <a:cs typeface="Times New Roman" panose="02020603050405020304" pitchFamily="18" charset="0"/>
              </a:rPr>
              <a:t>en nuestros procesos de perdón.</a:t>
            </a:r>
          </a:p>
        </p:txBody>
      </p:sp>
    </p:spTree>
    <p:extLst>
      <p:ext uri="{BB962C8B-B14F-4D97-AF65-F5344CB8AC3E}">
        <p14:creationId xmlns:p14="http://schemas.microsoft.com/office/powerpoint/2010/main" val="413610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nca permitas que tu corazón guarde rencor porque DIOS no puede habitar en  un corazón que guarde rencor tenemos que perdonar porque situ no perdonas  nuestro Padre que está enlos cielos tampoco">
            <a:extLst>
              <a:ext uri="{FF2B5EF4-FFF2-40B4-BE49-F238E27FC236}">
                <a16:creationId xmlns:a16="http://schemas.microsoft.com/office/drawing/2014/main" id="{9FBD6456-C8B6-2C0F-5415-ECDA7D0D6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738" y="1026458"/>
            <a:ext cx="3203495" cy="3203495"/>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2052" name="Picture 4" descr="El poder curativo y terapéutico del perdón">
            <a:extLst>
              <a:ext uri="{FF2B5EF4-FFF2-40B4-BE49-F238E27FC236}">
                <a16:creationId xmlns:a16="http://schemas.microsoft.com/office/drawing/2014/main" id="{21A61CAB-3B67-D6C8-21E9-028BB97BA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598" y="2835138"/>
            <a:ext cx="7236804" cy="4248226"/>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778AD0FC-8D9C-97CC-AEF7-46C0BD5B3515}"/>
              </a:ext>
            </a:extLst>
          </p:cNvPr>
          <p:cNvGrpSpPr/>
          <p:nvPr/>
        </p:nvGrpSpPr>
        <p:grpSpPr>
          <a:xfrm>
            <a:off x="3600199" y="635265"/>
            <a:ext cx="5376123" cy="649440"/>
            <a:chOff x="384008" y="1087896"/>
            <a:chExt cx="5376123" cy="649440"/>
          </a:xfrm>
        </p:grpSpPr>
        <p:sp>
          <p:nvSpPr>
            <p:cNvPr id="7" name="Rectángulo: esquinas redondeadas 6">
              <a:extLst>
                <a:ext uri="{FF2B5EF4-FFF2-40B4-BE49-F238E27FC236}">
                  <a16:creationId xmlns:a16="http://schemas.microsoft.com/office/drawing/2014/main" id="{2D66A466-C1DD-45DF-E25F-229F1E0C00D9}"/>
                </a:ext>
              </a:extLst>
            </p:cNvPr>
            <p:cNvSpPr/>
            <p:nvPr/>
          </p:nvSpPr>
          <p:spPr>
            <a:xfrm>
              <a:off x="384008" y="1087896"/>
              <a:ext cx="5376123" cy="649440"/>
            </a:xfrm>
            <a:prstGeom prst="roundRect">
              <a:avLst/>
            </a:prstGeom>
          </p:spPr>
          <p:style>
            <a:lnRef idx="0">
              <a:schemeClr val="lt1">
                <a:hueOff val="0"/>
                <a:satOff val="0"/>
                <a:lumOff val="0"/>
                <a:alphaOff val="0"/>
              </a:schemeClr>
            </a:lnRef>
            <a:fillRef idx="3">
              <a:schemeClr val="accent3">
                <a:hueOff val="1279807"/>
                <a:satOff val="6186"/>
                <a:lumOff val="1608"/>
                <a:alphaOff val="0"/>
              </a:schemeClr>
            </a:fillRef>
            <a:effectRef idx="3">
              <a:schemeClr val="accent3">
                <a:hueOff val="1279807"/>
                <a:satOff val="6186"/>
                <a:lumOff val="1608"/>
                <a:alphaOff val="0"/>
              </a:schemeClr>
            </a:effectRef>
            <a:fontRef idx="minor">
              <a:schemeClr val="lt1"/>
            </a:fontRef>
          </p:style>
        </p:sp>
        <p:sp>
          <p:nvSpPr>
            <p:cNvPr id="8" name="Rectángulo: esquinas redondeadas 4">
              <a:extLst>
                <a:ext uri="{FF2B5EF4-FFF2-40B4-BE49-F238E27FC236}">
                  <a16:creationId xmlns:a16="http://schemas.microsoft.com/office/drawing/2014/main" id="{22FCBE5E-E47D-9A28-91D9-5895C62E5C42}"/>
                </a:ext>
              </a:extLst>
            </p:cNvPr>
            <p:cNvSpPr txBox="1"/>
            <p:nvPr/>
          </p:nvSpPr>
          <p:spPr>
            <a:xfrm>
              <a:off x="415711" y="1119599"/>
              <a:ext cx="5312717" cy="586034"/>
            </a:xfrm>
            <a:prstGeom prst="rect">
              <a:avLst/>
            </a:prstGeom>
            <a:gradFill flip="none" rotWithShape="1">
              <a:gsLst>
                <a:gs pos="0">
                  <a:srgbClr val="7030A0"/>
                </a:gs>
                <a:gs pos="15000">
                  <a:schemeClr val="accent5">
                    <a:lumMod val="0"/>
                    <a:lumOff val="100000"/>
                  </a:schemeClr>
                </a:gs>
                <a:gs pos="100000">
                  <a:schemeClr val="accent5">
                    <a:lumMod val="100000"/>
                  </a:schemeClr>
                </a:gs>
              </a:gsLst>
              <a:path path="circle">
                <a:fillToRect t="100000" r="100000"/>
              </a:path>
              <a:tileRect l="-100000" b="-100000"/>
            </a:grad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kern="1200" dirty="0">
                  <a:solidFill>
                    <a:srgbClr val="006600"/>
                  </a:solidFill>
                  <a:latin typeface="Bradley Hand ITC" panose="03070402050302030203" pitchFamily="66" charset="0"/>
                </a:rPr>
                <a:t> La necesidad de perdonar</a:t>
              </a:r>
            </a:p>
          </p:txBody>
        </p:sp>
      </p:grpSp>
      <p:pic>
        <p:nvPicPr>
          <p:cNvPr id="2056" name="Picture 8" descr="El poder del perdón - Club 700 Hoy">
            <a:extLst>
              <a:ext uri="{FF2B5EF4-FFF2-40B4-BE49-F238E27FC236}">
                <a16:creationId xmlns:a16="http://schemas.microsoft.com/office/drawing/2014/main" id="{E687EE0D-E5DF-C6F0-F629-0FF5F8AB3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2" y="2852936"/>
            <a:ext cx="2600325" cy="1762125"/>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pic>
        <p:nvPicPr>
          <p:cNvPr id="2058" name="Picture 10" descr="La importancia del perdón en la sanación emocional - Mentis Psicología">
            <a:extLst>
              <a:ext uri="{FF2B5EF4-FFF2-40B4-BE49-F238E27FC236}">
                <a16:creationId xmlns:a16="http://schemas.microsoft.com/office/drawing/2014/main" id="{A9FDFA21-ACAD-B8AB-6F20-72FB80671F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27" y="635265"/>
            <a:ext cx="3590821" cy="3590821"/>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59AA7-C8E3-4849-069F-CC34FC71407E}"/>
            </a:ext>
          </a:extLst>
        </p:cNvPr>
        <p:cNvGrpSpPr/>
        <p:nvPr/>
      </p:nvGrpSpPr>
      <p:grpSpPr>
        <a:xfrm>
          <a:off x="0" y="0"/>
          <a:ext cx="0" cy="0"/>
          <a:chOff x="0" y="0"/>
          <a:chExt cx="0" cy="0"/>
        </a:xfrm>
      </p:grpSpPr>
      <p:pic>
        <p:nvPicPr>
          <p:cNvPr id="2050" name="Picture 2" descr="Cómo purificarte: Técnicas sencillas y efectivas">
            <a:extLst>
              <a:ext uri="{FF2B5EF4-FFF2-40B4-BE49-F238E27FC236}">
                <a16:creationId xmlns:a16="http://schemas.microsoft.com/office/drawing/2014/main" id="{18F49343-31FC-2ACA-9078-9574315E2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980728"/>
            <a:ext cx="8400934" cy="50405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9B41F99-09B2-2855-1987-635B49ED399D}"/>
              </a:ext>
            </a:extLst>
          </p:cNvPr>
          <p:cNvSpPr txBox="1"/>
          <p:nvPr/>
        </p:nvSpPr>
        <p:spPr>
          <a:xfrm>
            <a:off x="5879976" y="631641"/>
            <a:ext cx="5666410" cy="2246769"/>
          </a:xfrm>
          <a:prstGeom prst="rect">
            <a:avLst/>
          </a:prstGeom>
          <a:gradFill>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gradFill>
          <a:effectLst>
            <a:softEdge rad="165100"/>
          </a:effectLst>
        </p:spPr>
        <p:txBody>
          <a:bodyPr wrap="square">
            <a:spAutoFit/>
          </a:bodyPr>
          <a:lstStyle/>
          <a:p>
            <a:endParaRPr lang="es-ES" sz="2800" kern="1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a:p>
            <a:pPr algn="ctr"/>
            <a:r>
              <a:rPr lang="es-ES" sz="2800" b="1" kern="1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“me siento verdaderamente libre </a:t>
            </a:r>
          </a:p>
          <a:p>
            <a:pPr algn="ctr"/>
            <a:r>
              <a:rPr lang="es-ES" sz="2800" b="1" kern="1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y puedo decir que he perdonado de todo corazón”</a:t>
            </a:r>
          </a:p>
          <a:p>
            <a:pPr algn="ctr"/>
            <a:endParaRPr lang="es-ES" sz="2800" dirty="0">
              <a:solidFill>
                <a:schemeClr val="accent2">
                  <a:lumMod val="10000"/>
                </a:schemeClr>
              </a:solidFill>
            </a:endParaRPr>
          </a:p>
        </p:txBody>
      </p:sp>
      <p:sp>
        <p:nvSpPr>
          <p:cNvPr id="6" name="CuadroTexto 5">
            <a:extLst>
              <a:ext uri="{FF2B5EF4-FFF2-40B4-BE49-F238E27FC236}">
                <a16:creationId xmlns:a16="http://schemas.microsoft.com/office/drawing/2014/main" id="{F0BE1607-71DD-59C5-8663-E3191B845B09}"/>
              </a:ext>
            </a:extLst>
          </p:cNvPr>
          <p:cNvSpPr txBox="1"/>
          <p:nvPr/>
        </p:nvSpPr>
        <p:spPr>
          <a:xfrm>
            <a:off x="6096000" y="4554493"/>
            <a:ext cx="5666410" cy="1815882"/>
          </a:xfrm>
          <a:prstGeom prst="rect">
            <a:avLst/>
          </a:prstGeom>
          <a:gradFill>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gradFill>
          <a:effectLst>
            <a:softEdge rad="139700"/>
          </a:effectLst>
        </p:spPr>
        <p:txBody>
          <a:bodyPr wrap="square">
            <a:spAutoFit/>
          </a:bodyPr>
          <a:lstStyle/>
          <a:p>
            <a:endParaRPr lang="es-ES" sz="2800" kern="1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a:p>
            <a:pPr algn="ctr"/>
            <a:r>
              <a:rPr lang="es-ES" sz="2800" b="1" kern="100" dirty="0">
                <a:solidFill>
                  <a:schemeClr val="accent2">
                    <a:lumMod val="10000"/>
                  </a:schemeClr>
                </a:solidFill>
                <a:effectLst/>
                <a:latin typeface="Bradley Hand ITC" panose="03070402050302030203" pitchFamily="66" charset="0"/>
                <a:ea typeface="Aptos" panose="020B0004020202020204" pitchFamily="34" charset="0"/>
                <a:cs typeface="Times New Roman" panose="02020603050405020304" pitchFamily="18" charset="0"/>
              </a:rPr>
              <a:t>“Ya no siento resentimiento, rencor ni dolor por lo sucedido”</a:t>
            </a:r>
          </a:p>
          <a:p>
            <a:pPr algn="ctr"/>
            <a:endParaRPr lang="es-ES" sz="2800" dirty="0">
              <a:solidFill>
                <a:schemeClr val="accent2">
                  <a:lumMod val="10000"/>
                </a:schemeClr>
              </a:solidFill>
            </a:endParaRPr>
          </a:p>
        </p:txBody>
      </p:sp>
    </p:spTree>
    <p:extLst>
      <p:ext uri="{BB962C8B-B14F-4D97-AF65-F5344CB8AC3E}">
        <p14:creationId xmlns:p14="http://schemas.microsoft.com/office/powerpoint/2010/main" val="36574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cesos de purificación: La purificación activa – Elija Mission">
            <a:extLst>
              <a:ext uri="{FF2B5EF4-FFF2-40B4-BE49-F238E27FC236}">
                <a16:creationId xmlns:a16="http://schemas.microsoft.com/office/drawing/2014/main" id="{46CCD8E7-F8C5-98B1-6439-D269ECF21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1" y="687635"/>
            <a:ext cx="5482729" cy="5482729"/>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7D1EB1A-0B8B-CE06-5413-F354772D802D}"/>
              </a:ext>
            </a:extLst>
          </p:cNvPr>
          <p:cNvSpPr txBox="1"/>
          <p:nvPr/>
        </p:nvSpPr>
        <p:spPr>
          <a:xfrm>
            <a:off x="5807968" y="2276872"/>
            <a:ext cx="6098458"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effectLst>
            <a:softEdge rad="228600"/>
          </a:effectLst>
        </p:spPr>
        <p:txBody>
          <a:bodyPr wrap="square">
            <a:spAutoFit/>
          </a:bodyPr>
          <a:lstStyle/>
          <a:p>
            <a:pPr algn="ctr"/>
            <a:r>
              <a:rPr lang="es-ES" sz="4000" kern="100" dirty="0">
                <a:solidFill>
                  <a:srgbClr val="FF0000"/>
                </a:solidFill>
                <a:effectLst/>
                <a:latin typeface="Bradley Hand ITC" panose="03070402050302030203" pitchFamily="66" charset="0"/>
                <a:ea typeface="Aptos" panose="020B0004020202020204" pitchFamily="34" charset="0"/>
                <a:cs typeface="Times New Roman" panose="02020603050405020304" pitchFamily="18" charset="0"/>
              </a:rPr>
              <a:t>“</a:t>
            </a:r>
            <a:r>
              <a:rPr lang="es-ES" sz="4000" kern="100" dirty="0">
                <a:solidFill>
                  <a:srgbClr val="FF0000"/>
                </a:solidFill>
                <a:latin typeface="Bradley Hand ITC" panose="03070402050302030203" pitchFamily="66" charset="0"/>
                <a:ea typeface="Aptos" panose="020B0004020202020204" pitchFamily="34" charset="0"/>
                <a:cs typeface="Times New Roman" panose="02020603050405020304" pitchFamily="18" charset="0"/>
              </a:rPr>
              <a:t>A</a:t>
            </a:r>
            <a:r>
              <a:rPr lang="es-ES" sz="4000" kern="100" dirty="0">
                <a:solidFill>
                  <a:srgbClr val="FF0000"/>
                </a:solidFill>
                <a:effectLst/>
                <a:latin typeface="Bradley Hand ITC" panose="03070402050302030203" pitchFamily="66" charset="0"/>
                <a:ea typeface="Aptos" panose="020B0004020202020204" pitchFamily="34" charset="0"/>
                <a:cs typeface="Times New Roman" panose="02020603050405020304" pitchFamily="18" charset="0"/>
              </a:rPr>
              <a:t>gradezco esta experiencia, que es parte indisoluble de mi vida”</a:t>
            </a:r>
            <a:endParaRPr lang="es-ES" sz="4000" dirty="0"/>
          </a:p>
        </p:txBody>
      </p:sp>
    </p:spTree>
    <p:extLst>
      <p:ext uri="{BB962C8B-B14F-4D97-AF65-F5344CB8AC3E}">
        <p14:creationId xmlns:p14="http://schemas.microsoft.com/office/powerpoint/2010/main" val="21137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58B5-55B7-5741-D30B-89BA55E7272E}"/>
            </a:ext>
          </a:extLst>
        </p:cNvPr>
        <p:cNvGrpSpPr/>
        <p:nvPr/>
      </p:nvGrpSpPr>
      <p:grpSpPr>
        <a:xfrm>
          <a:off x="0" y="0"/>
          <a:ext cx="0" cy="0"/>
          <a:chOff x="0" y="0"/>
          <a:chExt cx="0" cy="0"/>
        </a:xfrm>
      </p:grpSpPr>
      <p:pic>
        <p:nvPicPr>
          <p:cNvPr id="2" name="Picture 2" descr="La purificación espiritual por el ayuno y la misericordia. (san Leon Magno)  | Parroquia Jesús Maestro">
            <a:extLst>
              <a:ext uri="{FF2B5EF4-FFF2-40B4-BE49-F238E27FC236}">
                <a16:creationId xmlns:a16="http://schemas.microsoft.com/office/drawing/2014/main" id="{2C13AF32-AE72-6A60-C257-27D488562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221804"/>
            <a:ext cx="7128792" cy="4277275"/>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D1FBBDD-E31D-5C7F-46CA-90006A4D28C3}"/>
              </a:ext>
            </a:extLst>
          </p:cNvPr>
          <p:cNvSpPr txBox="1"/>
          <p:nvPr/>
        </p:nvSpPr>
        <p:spPr>
          <a:xfrm>
            <a:off x="4302264" y="3573016"/>
            <a:ext cx="7416824" cy="2985433"/>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a:softEdge rad="76200"/>
          </a:effectLst>
        </p:spPr>
        <p:txBody>
          <a:bodyPr wrap="square">
            <a:spAutoFit/>
          </a:bodyPr>
          <a:lstStyle/>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Todo lo que sucede y cómo sucede </a:t>
            </a:r>
          </a:p>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nos es dado </a:t>
            </a:r>
          </a:p>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para llevarnos al Padre </a:t>
            </a:r>
          </a:p>
          <a:p>
            <a:pPr algn="ctr">
              <a:lnSpc>
                <a:spcPct val="150000"/>
              </a:lnSpc>
            </a:pPr>
            <a:r>
              <a:rPr lang="es-ES" sz="3200" b="1" kern="100" dirty="0">
                <a:solidFill>
                  <a:schemeClr val="accent1">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por el camino más directo</a:t>
            </a:r>
            <a:endParaRPr lang="es-ES" sz="3200" dirty="0">
              <a:solidFill>
                <a:schemeClr val="accent1">
                  <a:lumMod val="50000"/>
                </a:schemeClr>
              </a:solidFill>
            </a:endParaRPr>
          </a:p>
        </p:txBody>
      </p:sp>
    </p:spTree>
    <p:extLst>
      <p:ext uri="{BB962C8B-B14F-4D97-AF65-F5344CB8AC3E}">
        <p14:creationId xmlns:p14="http://schemas.microsoft.com/office/powerpoint/2010/main" val="30504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A64BB-46DF-1177-8D9B-9A2A332AE74B}"/>
            </a:ext>
          </a:extLst>
        </p:cNvPr>
        <p:cNvGrpSpPr/>
        <p:nvPr/>
      </p:nvGrpSpPr>
      <p:grpSpPr>
        <a:xfrm>
          <a:off x="0" y="0"/>
          <a:ext cx="0" cy="0"/>
          <a:chOff x="0" y="0"/>
          <a:chExt cx="0" cy="0"/>
        </a:xfrm>
      </p:grpSpPr>
      <p:pic>
        <p:nvPicPr>
          <p:cNvPr id="8194" name="Picture 2" descr="Ritual para aprovechar toda la energía espiritual del agua - El País">
            <a:extLst>
              <a:ext uri="{FF2B5EF4-FFF2-40B4-BE49-F238E27FC236}">
                <a16:creationId xmlns:a16="http://schemas.microsoft.com/office/drawing/2014/main" id="{574D2B6A-92A3-3667-2416-1589D9C04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529959"/>
            <a:ext cx="8712968" cy="5798082"/>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92378FC-6AC3-FBCA-12CF-7788E749E27D}"/>
              </a:ext>
            </a:extLst>
          </p:cNvPr>
          <p:cNvSpPr txBox="1"/>
          <p:nvPr/>
        </p:nvSpPr>
        <p:spPr>
          <a:xfrm>
            <a:off x="5087888" y="2874676"/>
            <a:ext cx="4680520" cy="707886"/>
          </a:xfrm>
          <a:prstGeom prst="rect">
            <a:avLst/>
          </a:prstGeom>
          <a:noFill/>
        </p:spPr>
        <p:txBody>
          <a:bodyPr wrap="square">
            <a:spAutoFit/>
          </a:bodyPr>
          <a:lstStyle/>
          <a:p>
            <a:r>
              <a:rPr lang="es-ES" sz="4000" b="1" dirty="0">
                <a:solidFill>
                  <a:srgbClr val="FFFF00"/>
                </a:solidFill>
                <a:effectLst/>
                <a:latin typeface="Bradley Hand ITC" panose="03070402050302030203" pitchFamily="66" charset="0"/>
                <a:ea typeface="Aptos" panose="020B0004020202020204" pitchFamily="34" charset="0"/>
              </a:rPr>
              <a:t>Ofrendar el perdón</a:t>
            </a:r>
            <a:endParaRPr lang="es-ES" sz="4000" b="1" dirty="0">
              <a:solidFill>
                <a:srgbClr val="FFFF00"/>
              </a:solidFill>
              <a:latin typeface="Bradley Hand ITC" panose="03070402050302030203" pitchFamily="66" charset="0"/>
            </a:endParaRPr>
          </a:p>
        </p:txBody>
      </p:sp>
    </p:spTree>
    <p:extLst>
      <p:ext uri="{BB962C8B-B14F-4D97-AF65-F5344CB8AC3E}">
        <p14:creationId xmlns:p14="http://schemas.microsoft.com/office/powerpoint/2010/main" val="2422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068D447-28D3-4F5F-B2DC-FD67E9015868}"/>
              </a:ext>
            </a:extLst>
          </p:cNvPr>
          <p:cNvSpPr>
            <a:spLocks noGrp="1"/>
          </p:cNvSpPr>
          <p:nvPr>
            <p:ph type="subTitle" idx="1"/>
          </p:nvPr>
        </p:nvSpPr>
        <p:spPr>
          <a:xfrm>
            <a:off x="1343472" y="5577840"/>
            <a:ext cx="10040112" cy="1280160"/>
          </a:xfrm>
          <a:solidFill>
            <a:schemeClr val="accent3">
              <a:lumMod val="20000"/>
              <a:lumOff val="80000"/>
            </a:schemeClr>
          </a:solidFill>
          <a:effectLst>
            <a:softEdge rad="406400"/>
          </a:effectLst>
        </p:spPr>
        <p:txBody>
          <a:bodyPr rtlCol="0" anchor="t">
            <a:normAutofit/>
          </a:bodyPr>
          <a:lstStyle>
            <a:defPPr>
              <a:defRPr lang="en-US"/>
            </a:defPPr>
          </a:lstStyle>
          <a:p>
            <a:pPr marL="0" indent="0" algn="ctr" rtl="0">
              <a:buNone/>
            </a:pPr>
            <a:endParaRPr lang="pt-PT" b="1" dirty="0">
              <a:solidFill>
                <a:schemeClr val="accent4">
                  <a:lumMod val="50000"/>
                </a:schemeClr>
              </a:solidFill>
              <a:latin typeface="Abadi Extra Light" panose="020B0204020104020204" pitchFamily="34" charset="0"/>
            </a:endParaRPr>
          </a:p>
          <a:p>
            <a:pPr marL="0" indent="0" algn="ctr" rtl="0">
              <a:buNone/>
            </a:pPr>
            <a:r>
              <a:rPr lang="pt-PT" dirty="0">
                <a:solidFill>
                  <a:schemeClr val="accent4">
                    <a:lumMod val="50000"/>
                  </a:schemeClr>
                </a:solidFill>
                <a:latin typeface="Bradley Hand ITC" panose="03070402050302030203" pitchFamily="66" charset="0"/>
              </a:rPr>
              <a:t>E</a:t>
            </a:r>
            <a:r>
              <a:rPr lang="pt-PT" b="1" dirty="0">
                <a:solidFill>
                  <a:schemeClr val="accent4">
                    <a:lumMod val="50000"/>
                  </a:schemeClr>
                </a:solidFill>
                <a:latin typeface="Bradley Hand ITC" panose="03070402050302030203" pitchFamily="66" charset="0"/>
              </a:rPr>
              <a:t>l Santo Nombre</a:t>
            </a:r>
          </a:p>
        </p:txBody>
      </p:sp>
      <p:pic>
        <p:nvPicPr>
          <p:cNvPr id="4" name="Imagen 3">
            <a:extLst>
              <a:ext uri="{FF2B5EF4-FFF2-40B4-BE49-F238E27FC236}">
                <a16:creationId xmlns:a16="http://schemas.microsoft.com/office/drawing/2014/main" id="{4BAD7E4D-2845-1C65-C68C-17256EE5F104}"/>
              </a:ext>
            </a:extLst>
          </p:cNvPr>
          <p:cNvPicPr>
            <a:picLocks noChangeAspect="1"/>
          </p:cNvPicPr>
          <p:nvPr/>
        </p:nvPicPr>
        <p:blipFill>
          <a:blip r:embed="rId3"/>
          <a:stretch>
            <a:fillRect/>
          </a:stretch>
        </p:blipFill>
        <p:spPr>
          <a:xfrm>
            <a:off x="4583832" y="1196752"/>
            <a:ext cx="3368876" cy="4791093"/>
          </a:xfrm>
          <a:prstGeom prst="rect">
            <a:avLst/>
          </a:prstGeom>
          <a:effectLst>
            <a:softEdge rad="355600"/>
          </a:effectLst>
        </p:spPr>
      </p:pic>
    </p:spTree>
    <p:extLst>
      <p:ext uri="{BB962C8B-B14F-4D97-AF65-F5344CB8AC3E}">
        <p14:creationId xmlns:p14="http://schemas.microsoft.com/office/powerpoint/2010/main" val="627731054"/>
      </p:ext>
    </p:extLst>
  </p:cSld>
  <p:clrMapOvr>
    <a:masterClrMapping/>
  </p:clrMapOvr>
  <mc:AlternateContent xmlns:mc="http://schemas.openxmlformats.org/markup-compatibility/2006" xmlns:p14="http://schemas.microsoft.com/office/powerpoint/2010/main">
    <mc:Choice Requires="p14">
      <p:transition spd="slow" p14:dur="1400" advTm="24460">
        <p14:doors dir="vert"/>
      </p:transition>
    </mc:Choice>
    <mc:Fallback xmlns="">
      <p:transition spd="slow" advTm="2446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ómo hacer meditación zen">
            <a:extLst>
              <a:ext uri="{FF2B5EF4-FFF2-40B4-BE49-F238E27FC236}">
                <a16:creationId xmlns:a16="http://schemas.microsoft.com/office/drawing/2014/main" id="{6567D19B-8AB5-8877-4A8F-B3F979BC6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68" y="264800"/>
            <a:ext cx="9388864" cy="6247862"/>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6" name="Título 5">
            <a:extLst>
              <a:ext uri="{FF2B5EF4-FFF2-40B4-BE49-F238E27FC236}">
                <a16:creationId xmlns:a16="http://schemas.microsoft.com/office/drawing/2014/main" id="{80406B6D-6BC0-4D57-95D9-B113445751CB}"/>
              </a:ext>
            </a:extLst>
          </p:cNvPr>
          <p:cNvSpPr>
            <a:spLocks noGrp="1"/>
          </p:cNvSpPr>
          <p:nvPr>
            <p:ph type="title"/>
          </p:nvPr>
        </p:nvSpPr>
        <p:spPr>
          <a:xfrm>
            <a:off x="593469" y="667601"/>
            <a:ext cx="10972800" cy="1572768"/>
          </a:xfrm>
        </p:spPr>
        <p:txBody>
          <a:bodyPr/>
          <a:lstStyle/>
          <a:p>
            <a:br>
              <a:rPr lang="es-ES" sz="800" dirty="0">
                <a:solidFill>
                  <a:schemeClr val="accent5">
                    <a:lumMod val="25000"/>
                  </a:schemeClr>
                </a:solidFill>
              </a:rPr>
            </a:br>
            <a:r>
              <a:rPr lang="es-ES" sz="1800" kern="100" dirty="0">
                <a:effectLst/>
                <a:latin typeface="Aptos" panose="020B0004020202020204"/>
                <a:ea typeface="Aptos" panose="020B0004020202020204"/>
                <a:cs typeface="Times New Roman" panose="02020603050405020304" pitchFamily="18" charset="0"/>
              </a:rPr>
              <a:t>.</a:t>
            </a:r>
            <a:br>
              <a:rPr lang="es-ES" sz="1800" kern="100" dirty="0">
                <a:effectLst/>
                <a:latin typeface="Aptos" panose="020B0004020202020204"/>
                <a:ea typeface="Aptos" panose="020B0004020202020204"/>
                <a:cs typeface="Times New Roman" panose="02020603050405020304" pitchFamily="18" charset="0"/>
              </a:rPr>
            </a:br>
            <a:endParaRPr lang="es-ES" sz="2400" dirty="0">
              <a:latin typeface="Bradley Hand ITC" panose="03070402050302030203" pitchFamily="66" charset="0"/>
            </a:endParaRPr>
          </a:p>
        </p:txBody>
      </p:sp>
      <p:sp>
        <p:nvSpPr>
          <p:cNvPr id="9" name="CuadroTexto 8">
            <a:extLst>
              <a:ext uri="{FF2B5EF4-FFF2-40B4-BE49-F238E27FC236}">
                <a16:creationId xmlns:a16="http://schemas.microsoft.com/office/drawing/2014/main" id="{E83F2320-75E7-4EDF-A698-11AD9D92A6C5}"/>
              </a:ext>
            </a:extLst>
          </p:cNvPr>
          <p:cNvSpPr txBox="1"/>
          <p:nvPr/>
        </p:nvSpPr>
        <p:spPr>
          <a:xfrm>
            <a:off x="10128448" y="1722649"/>
            <a:ext cx="6098344" cy="375552"/>
          </a:xfrm>
          <a:prstGeom prst="rect">
            <a:avLst/>
          </a:prstGeom>
          <a:noFill/>
        </p:spPr>
        <p:txBody>
          <a:bodyPr wrap="square">
            <a:spAutoFit/>
          </a:bodyPr>
          <a:lstStyle/>
          <a:p>
            <a:pPr lvl="0" algn="just">
              <a:lnSpc>
                <a:spcPct val="107000"/>
              </a:lnSpc>
              <a:spcAft>
                <a:spcPts val="800"/>
              </a:spcAft>
            </a:pPr>
            <a:r>
              <a:rPr lang="es-ES" sz="1800" kern="100" dirty="0">
                <a:effectLst/>
                <a:latin typeface="Aptos" panose="020B0004020202020204"/>
                <a:ea typeface="Aptos" panose="020B0004020202020204"/>
                <a:cs typeface="Times New Roman" panose="02020603050405020304" pitchFamily="18" charset="0"/>
              </a:rPr>
              <a:t>.</a:t>
            </a:r>
          </a:p>
        </p:txBody>
      </p:sp>
      <p:graphicFrame>
        <p:nvGraphicFramePr>
          <p:cNvPr id="18" name="Marcador de contenido 17">
            <a:extLst>
              <a:ext uri="{FF2B5EF4-FFF2-40B4-BE49-F238E27FC236}">
                <a16:creationId xmlns:a16="http://schemas.microsoft.com/office/drawing/2014/main" id="{6A97AE9E-7A0C-C0D0-0C2B-AA91510EF35E}"/>
              </a:ext>
            </a:extLst>
          </p:cNvPr>
          <p:cNvGraphicFramePr>
            <a:graphicFrameLocks noGrp="1"/>
          </p:cNvGraphicFramePr>
          <p:nvPr>
            <p:ph sz="half" idx="2"/>
            <p:extLst>
              <p:ext uri="{D42A27DB-BD31-4B8C-83A1-F6EECF244321}">
                <p14:modId xmlns:p14="http://schemas.microsoft.com/office/powerpoint/2010/main" val="3944329525"/>
              </p:ext>
            </p:extLst>
          </p:nvPr>
        </p:nvGraphicFramePr>
        <p:xfrm>
          <a:off x="335360" y="349490"/>
          <a:ext cx="10972800" cy="4273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0F661446-1FE3-BF49-95A8-2E23C0B9BBE7}"/>
              </a:ext>
            </a:extLst>
          </p:cNvPr>
          <p:cNvSpPr txBox="1"/>
          <p:nvPr/>
        </p:nvSpPr>
        <p:spPr>
          <a:xfrm>
            <a:off x="836885" y="5214236"/>
            <a:ext cx="6808274" cy="1200329"/>
          </a:xfrm>
          <a:prstGeom prst="rect">
            <a:avLst/>
          </a:prstGeom>
          <a:gradFill>
            <a:gsLst>
              <a:gs pos="22000">
                <a:srgbClr val="7030A0"/>
              </a:gs>
              <a:gs pos="67000">
                <a:schemeClr val="accent5">
                  <a:lumMod val="0"/>
                  <a:lumOff val="100000"/>
                </a:schemeClr>
              </a:gs>
              <a:gs pos="45000">
                <a:schemeClr val="accent5">
                  <a:lumMod val="100000"/>
                </a:schemeClr>
              </a:gs>
            </a:gsLst>
            <a:path path="circle">
              <a:fillToRect l="50000" t="-80000" r="50000" b="180000"/>
            </a:path>
          </a:gradFill>
          <a:effectLst>
            <a:softEdge rad="114300"/>
          </a:effectLst>
        </p:spPr>
        <p:txBody>
          <a:bodyPr wrap="none" rtlCol="0">
            <a:spAutoFit/>
          </a:bodyPr>
          <a:lstStyle/>
          <a:p>
            <a:pPr algn="ctr"/>
            <a:r>
              <a:rPr lang="es-ES" sz="3600" b="1" dirty="0">
                <a:solidFill>
                  <a:schemeClr val="accent4">
                    <a:lumMod val="50000"/>
                  </a:schemeClr>
                </a:solidFill>
                <a:latin typeface="Bradley Hand ITC" panose="03070402050302030203" pitchFamily="66" charset="0"/>
              </a:rPr>
              <a:t>Los conflictos no  resueltos </a:t>
            </a:r>
          </a:p>
          <a:p>
            <a:pPr algn="ctr"/>
            <a:r>
              <a:rPr lang="es-ES" sz="3600" b="1" dirty="0">
                <a:solidFill>
                  <a:schemeClr val="accent4">
                    <a:lumMod val="50000"/>
                  </a:schemeClr>
                </a:solidFill>
                <a:latin typeface="Bradley Hand ITC" panose="03070402050302030203" pitchFamily="66" charset="0"/>
              </a:rPr>
              <a:t>nos bloquean el camino hacia Dios</a:t>
            </a:r>
          </a:p>
        </p:txBody>
      </p:sp>
    </p:spTree>
    <p:extLst>
      <p:ext uri="{BB962C8B-B14F-4D97-AF65-F5344CB8AC3E}">
        <p14:creationId xmlns:p14="http://schemas.microsoft.com/office/powerpoint/2010/main" val="29342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2B39BC3-1DB2-EB36-B4F5-81D5725C3436}"/>
              </a:ext>
            </a:extLst>
          </p:cNvPr>
          <p:cNvSpPr>
            <a:spLocks noGrp="1"/>
          </p:cNvSpPr>
          <p:nvPr>
            <p:ph type="title"/>
          </p:nvPr>
        </p:nvSpPr>
        <p:spPr>
          <a:xfrm>
            <a:off x="519430" y="890622"/>
            <a:ext cx="5788152" cy="1618895"/>
          </a:xfrm>
        </p:spPr>
        <p:txBody>
          <a:bodyPr rtlCol="0"/>
          <a:lstStyle>
            <a:defPPr>
              <a:defRPr lang="en-US"/>
            </a:defPPr>
          </a:lstStyle>
          <a:p>
            <a:pPr algn="l"/>
            <a:br>
              <a:rPr lang="es-ES" dirty="0">
                <a:solidFill>
                  <a:schemeClr val="accent5">
                    <a:lumMod val="25000"/>
                  </a:schemeClr>
                </a:solidFill>
              </a:rPr>
            </a:br>
            <a:endParaRPr lang="pt-PT" dirty="0"/>
          </a:p>
        </p:txBody>
      </p:sp>
      <p:pic>
        <p:nvPicPr>
          <p:cNvPr id="3074" name="Picture 2" descr="El perdón que te libera - Cambia límites por posibilidades">
            <a:extLst>
              <a:ext uri="{FF2B5EF4-FFF2-40B4-BE49-F238E27FC236}">
                <a16:creationId xmlns:a16="http://schemas.microsoft.com/office/drawing/2014/main" id="{FD5B7894-D72D-38A2-886E-19D5E1162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1762861"/>
            <a:ext cx="5132758" cy="2615418"/>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2F831809-23A3-6534-74FA-7125D09791FB}"/>
              </a:ext>
            </a:extLst>
          </p:cNvPr>
          <p:cNvGrpSpPr/>
          <p:nvPr/>
        </p:nvGrpSpPr>
        <p:grpSpPr>
          <a:xfrm>
            <a:off x="3746982" y="516295"/>
            <a:ext cx="5376123" cy="649440"/>
            <a:chOff x="384008" y="1087896"/>
            <a:chExt cx="5376123" cy="649440"/>
          </a:xfrm>
        </p:grpSpPr>
        <p:sp>
          <p:nvSpPr>
            <p:cNvPr id="5" name="Rectángulo: esquinas redondeadas 4">
              <a:extLst>
                <a:ext uri="{FF2B5EF4-FFF2-40B4-BE49-F238E27FC236}">
                  <a16:creationId xmlns:a16="http://schemas.microsoft.com/office/drawing/2014/main" id="{90B13E1D-EA70-946F-AFF9-65E7A9A4C670}"/>
                </a:ext>
              </a:extLst>
            </p:cNvPr>
            <p:cNvSpPr/>
            <p:nvPr/>
          </p:nvSpPr>
          <p:spPr>
            <a:xfrm>
              <a:off x="384008" y="1087896"/>
              <a:ext cx="5376123" cy="649440"/>
            </a:xfrm>
            <a:prstGeom prst="roundRect">
              <a:avLst/>
            </a:prstGeom>
          </p:spPr>
          <p:style>
            <a:lnRef idx="0">
              <a:schemeClr val="lt1">
                <a:hueOff val="0"/>
                <a:satOff val="0"/>
                <a:lumOff val="0"/>
                <a:alphaOff val="0"/>
              </a:schemeClr>
            </a:lnRef>
            <a:fillRef idx="3">
              <a:schemeClr val="accent3">
                <a:hueOff val="1279807"/>
                <a:satOff val="6186"/>
                <a:lumOff val="1608"/>
                <a:alphaOff val="0"/>
              </a:schemeClr>
            </a:fillRef>
            <a:effectRef idx="3">
              <a:schemeClr val="accent3">
                <a:hueOff val="1279807"/>
                <a:satOff val="6186"/>
                <a:lumOff val="1608"/>
                <a:alphaOff val="0"/>
              </a:schemeClr>
            </a:effectRef>
            <a:fontRef idx="minor">
              <a:schemeClr val="lt1"/>
            </a:fontRef>
          </p:style>
        </p:sp>
        <p:sp>
          <p:nvSpPr>
            <p:cNvPr id="7" name="Rectángulo: esquinas redondeadas 4">
              <a:extLst>
                <a:ext uri="{FF2B5EF4-FFF2-40B4-BE49-F238E27FC236}">
                  <a16:creationId xmlns:a16="http://schemas.microsoft.com/office/drawing/2014/main" id="{EF1AE114-359D-A118-81CE-0A52DEE64E32}"/>
                </a:ext>
              </a:extLst>
            </p:cNvPr>
            <p:cNvSpPr txBox="1"/>
            <p:nvPr/>
          </p:nvSpPr>
          <p:spPr>
            <a:xfrm>
              <a:off x="415711" y="1119599"/>
              <a:ext cx="5312717" cy="586034"/>
            </a:xfrm>
            <a:prstGeom prst="rect">
              <a:avLst/>
            </a:prstGeom>
            <a:gradFill flip="none" rotWithShape="1">
              <a:gsLst>
                <a:gs pos="0">
                  <a:srgbClr val="7030A0"/>
                </a:gs>
                <a:gs pos="15000">
                  <a:schemeClr val="accent5">
                    <a:lumMod val="0"/>
                    <a:lumOff val="100000"/>
                  </a:schemeClr>
                </a:gs>
                <a:gs pos="100000">
                  <a:schemeClr val="accent5">
                    <a:lumMod val="100000"/>
                  </a:schemeClr>
                </a:gs>
              </a:gsLst>
              <a:path path="circle">
                <a:fillToRect t="100000" r="100000"/>
              </a:path>
              <a:tileRect l="-100000" b="-100000"/>
            </a:gradFill>
          </p:spPr>
          <p:style>
            <a:lnRef idx="0">
              <a:scrgbClr r="0" g="0" b="0"/>
            </a:lnRef>
            <a:fillRef idx="0">
              <a:scrgbClr r="0" g="0" b="0"/>
            </a:fillRef>
            <a:effectRef idx="0">
              <a:scrgbClr r="0" g="0" b="0"/>
            </a:effectRef>
            <a:fontRef idx="minor">
              <a:schemeClr val="lt1"/>
            </a:fontRef>
          </p:style>
          <p:txBody>
            <a:bodyPr spcFirstLastPara="0" vert="horz" wrap="square" lIns="203205" tIns="0" rIns="203205" bIns="0" numCol="1" spcCol="1270" anchor="ctr" anchorCtr="0">
              <a:noAutofit/>
            </a:bodyPr>
            <a:lstStyle/>
            <a:p>
              <a:pPr marL="0" lvl="0" indent="0" algn="ctr" defTabSz="1244600">
                <a:lnSpc>
                  <a:spcPct val="90000"/>
                </a:lnSpc>
                <a:spcBef>
                  <a:spcPct val="0"/>
                </a:spcBef>
                <a:spcAft>
                  <a:spcPct val="35000"/>
                </a:spcAft>
                <a:buFont typeface="+mj-lt"/>
                <a:buNone/>
              </a:pPr>
              <a:r>
                <a:rPr lang="es-ES" sz="2800" b="1" dirty="0">
                  <a:solidFill>
                    <a:srgbClr val="006600"/>
                  </a:solidFill>
                  <a:latin typeface="Bradley Hand ITC" panose="03070402050302030203" pitchFamily="66" charset="0"/>
                </a:rPr>
                <a:t> </a:t>
              </a:r>
              <a:r>
                <a:rPr lang="es-ES" sz="2800" b="1" kern="1200" dirty="0">
                  <a:solidFill>
                    <a:srgbClr val="006600"/>
                  </a:solidFill>
                  <a:latin typeface="Bradley Hand ITC" panose="03070402050302030203" pitchFamily="66" charset="0"/>
                </a:rPr>
                <a:t>La necesidad de perdonar</a:t>
              </a:r>
            </a:p>
          </p:txBody>
        </p:sp>
      </p:grpSp>
      <p:sp>
        <p:nvSpPr>
          <p:cNvPr id="9" name="CuadroTexto 8">
            <a:extLst>
              <a:ext uri="{FF2B5EF4-FFF2-40B4-BE49-F238E27FC236}">
                <a16:creationId xmlns:a16="http://schemas.microsoft.com/office/drawing/2014/main" id="{88221101-ADFC-47A3-5875-8F7A00639B7C}"/>
              </a:ext>
            </a:extLst>
          </p:cNvPr>
          <p:cNvSpPr txBox="1"/>
          <p:nvPr/>
        </p:nvSpPr>
        <p:spPr>
          <a:xfrm>
            <a:off x="3515422" y="4835449"/>
            <a:ext cx="8263807"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effectLst>
            <a:softEdge rad="127000"/>
          </a:effectLst>
        </p:spPr>
        <p:txBody>
          <a:bodyPr wrap="square">
            <a:spAutoFit/>
          </a:bodyPr>
          <a:lstStyle/>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Las  heridas crónicas no pueden sanar </a:t>
            </a:r>
          </a:p>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porque no se padecieron </a:t>
            </a:r>
          </a:p>
          <a:p>
            <a:pPr algn="ctr"/>
            <a:r>
              <a:rPr lang="es-ES" sz="3200" b="1"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en aceptación y amor. </a:t>
            </a:r>
            <a:endParaRPr lang="es-ES" sz="3200" dirty="0">
              <a:solidFill>
                <a:schemeClr val="accent1">
                  <a:lumMod val="25000"/>
                </a:schemeClr>
              </a:solidFill>
              <a:latin typeface="Bradley Hand ITC" panose="03070402050302030203" pitchFamily="66" charset="0"/>
            </a:endParaRPr>
          </a:p>
        </p:txBody>
      </p:sp>
      <p:sp>
        <p:nvSpPr>
          <p:cNvPr id="6" name="CuadroTexto 5">
            <a:extLst>
              <a:ext uri="{FF2B5EF4-FFF2-40B4-BE49-F238E27FC236}">
                <a16:creationId xmlns:a16="http://schemas.microsoft.com/office/drawing/2014/main" id="{C336823F-E6C0-AA96-A27F-F5D07C6717D9}"/>
              </a:ext>
            </a:extLst>
          </p:cNvPr>
          <p:cNvSpPr txBox="1"/>
          <p:nvPr/>
        </p:nvSpPr>
        <p:spPr>
          <a:xfrm>
            <a:off x="433009" y="1762861"/>
            <a:ext cx="6164826" cy="18783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effectLst>
            <a:softEdge rad="139700"/>
          </a:effectLst>
        </p:spPr>
        <p:txBody>
          <a:bodyPr wrap="square">
            <a:spAutoFit/>
          </a:bodyPr>
          <a:lstStyle/>
          <a:p>
            <a:pPr algn="ctr">
              <a:lnSpc>
                <a:spcPct val="107000"/>
              </a:lnSpc>
              <a:spcAft>
                <a:spcPts val="800"/>
              </a:spcAft>
            </a:pP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El gran obstáculo </a:t>
            </a:r>
          </a:p>
          <a:p>
            <a:pPr algn="ctr">
              <a:lnSpc>
                <a:spcPct val="107000"/>
              </a:lnSpc>
              <a:spcAft>
                <a:spcPts val="800"/>
              </a:spcAft>
            </a:pP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para llegar a Dios </a:t>
            </a:r>
          </a:p>
          <a:p>
            <a:pPr algn="ctr">
              <a:lnSpc>
                <a:spcPct val="107000"/>
              </a:lnSpc>
              <a:spcAft>
                <a:spcPts val="800"/>
              </a:spcAft>
            </a:pPr>
            <a:r>
              <a:rPr lang="es-ES" sz="3200" b="1"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rPr>
              <a:t>es no saber perdonar. </a:t>
            </a:r>
            <a:endParaRPr lang="es-ES" sz="3200" kern="100" dirty="0">
              <a:solidFill>
                <a:schemeClr val="accent1">
                  <a:lumMod val="25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p:txBody>
      </p:sp>
      <p:pic>
        <p:nvPicPr>
          <p:cNvPr id="1026" name="Picture 2" descr="Signo de interrogación - Iconos gratis de interfaz">
            <a:extLst>
              <a:ext uri="{FF2B5EF4-FFF2-40B4-BE49-F238E27FC236}">
                <a16:creationId xmlns:a16="http://schemas.microsoft.com/office/drawing/2014/main" id="{8732423D-6ADA-1BC9-091C-A9F957F04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40" y="3933056"/>
            <a:ext cx="2143125" cy="2143125"/>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og Tacograferos: Períodos indeterminados, el signo de interrogación en  los tickets">
            <a:extLst>
              <a:ext uri="{FF2B5EF4-FFF2-40B4-BE49-F238E27FC236}">
                <a16:creationId xmlns:a16="http://schemas.microsoft.com/office/drawing/2014/main" id="{F661EE6D-26D1-DC16-1C46-D29DE4B73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66" y="55845"/>
            <a:ext cx="1497266" cy="1829172"/>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0CB14F4-972A-FC82-DB0C-1D813A4DF499}"/>
              </a:ext>
            </a:extLst>
          </p:cNvPr>
          <p:cNvSpPr txBox="1"/>
          <p:nvPr/>
        </p:nvSpPr>
        <p:spPr>
          <a:xfrm>
            <a:off x="6562667" y="1643428"/>
            <a:ext cx="4491847" cy="2529347"/>
          </a:xfrm>
          <a:prstGeom prst="rect">
            <a:avLst/>
          </a:prstGeom>
          <a:gradFill flip="none" rotWithShape="1">
            <a:gsLst>
              <a:gs pos="1500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softEdge rad="203200"/>
          </a:effectLst>
        </p:spPr>
        <p:txBody>
          <a:bodyPr wrap="square">
            <a:spAutoFit/>
          </a:bodyPr>
          <a:lstStyle/>
          <a:p>
            <a:pPr lvl="0" algn="ctr">
              <a:lnSpc>
                <a:spcPct val="107000"/>
              </a:lnSpc>
            </a:pPr>
            <a:r>
              <a:rPr lang="es-ES" sz="32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Si no estamos dispuestos a perdonar</a:t>
            </a:r>
            <a:r>
              <a:rPr lang="es-ES" sz="3200" b="1" kern="100" dirty="0">
                <a:solidFill>
                  <a:srgbClr val="C00000"/>
                </a:solidFill>
                <a:latin typeface="Bradley Hand ITC" panose="03070402050302030203" pitchFamily="66" charset="0"/>
                <a:ea typeface="Aptos" panose="020B0004020202020204" pitchFamily="34" charset="0"/>
                <a:cs typeface="Times New Roman" panose="02020603050405020304" pitchFamily="18" charset="0"/>
              </a:rPr>
              <a:t> …</a:t>
            </a:r>
          </a:p>
          <a:p>
            <a:pPr lvl="0" algn="ctr">
              <a:lnSpc>
                <a:spcPct val="107000"/>
              </a:lnSpc>
            </a:pPr>
            <a:r>
              <a:rPr lang="es-ES" sz="36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Toda la vida se detiene </a:t>
            </a:r>
            <a:r>
              <a:rPr lang="es-ES" sz="24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como el agua tras un dique de contención. </a:t>
            </a:r>
          </a:p>
        </p:txBody>
      </p:sp>
      <p:sp>
        <p:nvSpPr>
          <p:cNvPr id="3" name="CuadroTexto 2">
            <a:extLst>
              <a:ext uri="{FF2B5EF4-FFF2-40B4-BE49-F238E27FC236}">
                <a16:creationId xmlns:a16="http://schemas.microsoft.com/office/drawing/2014/main" id="{C746D792-7B48-56C3-7BA4-8788A798C2B5}"/>
              </a:ext>
            </a:extLst>
          </p:cNvPr>
          <p:cNvSpPr txBox="1"/>
          <p:nvPr/>
        </p:nvSpPr>
        <p:spPr>
          <a:xfrm>
            <a:off x="3017007" y="25870"/>
            <a:ext cx="6098458" cy="1569660"/>
          </a:xfrm>
          <a:prstGeom prst="rect">
            <a:avLst/>
          </a:prstGeom>
          <a:gradFill flip="none" rotWithShape="1">
            <a:gsLst>
              <a:gs pos="0">
                <a:srgbClr val="FFFF99">
                  <a:shade val="30000"/>
                  <a:satMod val="115000"/>
                </a:srgbClr>
              </a:gs>
              <a:gs pos="27000">
                <a:srgbClr val="FFFF99">
                  <a:alpha val="67000"/>
                </a:srgbClr>
              </a:gs>
              <a:gs pos="34000">
                <a:srgbClr val="FFFF99">
                  <a:shade val="100000"/>
                  <a:satMod val="115000"/>
                </a:srgbClr>
              </a:gs>
            </a:gsLst>
            <a:path path="circle">
              <a:fillToRect t="100000" r="100000"/>
            </a:path>
            <a:tileRect l="-100000" b="-100000"/>
          </a:gradFill>
          <a:effectLst>
            <a:softEdge rad="228600"/>
          </a:effectLst>
        </p:spPr>
        <p:txBody>
          <a:bodyPr wrap="square">
            <a:spAutoFit/>
          </a:bodyPr>
          <a:lstStyle/>
          <a:p>
            <a:pPr algn="ctr"/>
            <a:endPar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endParaRPr>
          </a:p>
          <a:p>
            <a:pPr algn="ctr"/>
            <a:r>
              <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No todo lo sufrido se redime.</a:t>
            </a:r>
          </a:p>
          <a:p>
            <a:pPr algn="ctr"/>
            <a:endParaRPr lang="es-ES" sz="3200" dirty="0"/>
          </a:p>
        </p:txBody>
      </p:sp>
      <p:sp>
        <p:nvSpPr>
          <p:cNvPr id="6" name="CuadroTexto 5">
            <a:extLst>
              <a:ext uri="{FF2B5EF4-FFF2-40B4-BE49-F238E27FC236}">
                <a16:creationId xmlns:a16="http://schemas.microsoft.com/office/drawing/2014/main" id="{845C56BD-3CE5-7A6A-18B1-817B201E6CC5}"/>
              </a:ext>
            </a:extLst>
          </p:cNvPr>
          <p:cNvSpPr txBox="1"/>
          <p:nvPr/>
        </p:nvSpPr>
        <p:spPr>
          <a:xfrm>
            <a:off x="1049921" y="1699645"/>
            <a:ext cx="4491846" cy="217085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effectLst>
            <a:softEdge rad="190500"/>
          </a:effectLst>
        </p:spPr>
        <p:txBody>
          <a:bodyPr wrap="square">
            <a:spAutoFit/>
          </a:bodyPr>
          <a:lstStyle/>
          <a:p>
            <a:pPr algn="ctr">
              <a:lnSpc>
                <a:spcPct val="107000"/>
              </a:lnSpc>
              <a:spcAft>
                <a:spcPts val="800"/>
              </a:spcAft>
            </a:pPr>
            <a:r>
              <a:rPr lang="es-ES" sz="3200" b="1" kern="100" dirty="0">
                <a:solidFill>
                  <a:schemeClr val="accent4">
                    <a:lumMod val="50000"/>
                  </a:schemeClr>
                </a:solidFill>
                <a:effectLst/>
                <a:latin typeface="Bradley Hand ITC" panose="03070402050302030203" pitchFamily="66" charset="0"/>
                <a:ea typeface="Aptos" panose="020B0004020202020204" pitchFamily="34" charset="0"/>
                <a:cs typeface="Times New Roman" panose="02020603050405020304" pitchFamily="18" charset="0"/>
              </a:rPr>
              <a:t>Solo es salvado </a:t>
            </a:r>
          </a:p>
          <a:p>
            <a:pPr algn="ctr">
              <a:lnSpc>
                <a:spcPct val="107000"/>
              </a:lnSpc>
              <a:spcAft>
                <a:spcPts val="800"/>
              </a:spcAft>
            </a:pPr>
            <a:r>
              <a:rPr lang="es-ES" sz="4400" b="1" kern="100" dirty="0">
                <a:solidFill>
                  <a:srgbClr val="C00000"/>
                </a:solidFill>
                <a:effectLst/>
                <a:latin typeface="Bradley Hand ITC" panose="03070402050302030203" pitchFamily="66" charset="0"/>
                <a:ea typeface="Aptos" panose="020B0004020202020204" pitchFamily="34" charset="0"/>
                <a:cs typeface="Times New Roman" panose="02020603050405020304" pitchFamily="18" charset="0"/>
              </a:rPr>
              <a:t>lo que se sufre en amor y perdón.</a:t>
            </a:r>
          </a:p>
        </p:txBody>
      </p:sp>
      <p:pic>
        <p:nvPicPr>
          <p:cNvPr id="4098" name="Picture 2" descr="Qué es y qué no es el perdón - Te Queremos Escuchar psicólogos en línea |  TQE">
            <a:extLst>
              <a:ext uri="{FF2B5EF4-FFF2-40B4-BE49-F238E27FC236}">
                <a16:creationId xmlns:a16="http://schemas.microsoft.com/office/drawing/2014/main" id="{A20AA842-2482-4842-35ED-FB5E71E45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77" y="3870496"/>
            <a:ext cx="4026534" cy="2679475"/>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pic>
        <p:nvPicPr>
          <p:cNvPr id="2" name="Picture 4" descr="Dique - Qué es, definición y concepto">
            <a:extLst>
              <a:ext uri="{FF2B5EF4-FFF2-40B4-BE49-F238E27FC236}">
                <a16:creationId xmlns:a16="http://schemas.microsoft.com/office/drawing/2014/main" id="{EA8263C7-8DCB-B86C-10C3-F026746E8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837" y="3835399"/>
            <a:ext cx="4524677" cy="3157219"/>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E5B9-0A07-2D11-E555-350F3A76C3C8}"/>
            </a:ext>
          </a:extLst>
        </p:cNvPr>
        <p:cNvGrpSpPr/>
        <p:nvPr/>
      </p:nvGrpSpPr>
      <p:grpSpPr>
        <a:xfrm>
          <a:off x="0" y="0"/>
          <a:ext cx="0" cy="0"/>
          <a:chOff x="0" y="0"/>
          <a:chExt cx="0" cy="0"/>
        </a:xfrm>
      </p:grpSpPr>
      <p:pic>
        <p:nvPicPr>
          <p:cNvPr id="5122" name="Picture 2" descr="Ilustración de Corazón Humano Sanación Flor Flujo En El Mundo Del Universo  Amor Espiritual Mente Salud Mental Chakra Poder Alma Abstracta Arte  Acuarela Pintura Ilustración Diseño Dibujo y más Vectores Libres de">
            <a:extLst>
              <a:ext uri="{FF2B5EF4-FFF2-40B4-BE49-F238E27FC236}">
                <a16:creationId xmlns:a16="http://schemas.microsoft.com/office/drawing/2014/main" id="{8A475331-C180-38B7-88DB-30326E83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1210552"/>
            <a:ext cx="6443593" cy="36084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961EBA3-17D5-8319-6601-BFD75E51B5D2}"/>
              </a:ext>
            </a:extLst>
          </p:cNvPr>
          <p:cNvSpPr txBox="1"/>
          <p:nvPr/>
        </p:nvSpPr>
        <p:spPr>
          <a:xfrm>
            <a:off x="479376" y="1207271"/>
            <a:ext cx="4653714" cy="2397451"/>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lvl="0" algn="ctr">
              <a:lnSpc>
                <a:spcPct val="107000"/>
              </a:lnSpc>
              <a:spcAft>
                <a:spcPts val="800"/>
              </a:spcAft>
            </a:pPr>
            <a:r>
              <a:rPr lang="es-ES" sz="2800"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“La no reconciliación </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es como un dique</a:t>
            </a:r>
            <a:r>
              <a:rPr lang="es-ES" sz="2800"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 de millones de toneladas de cemento </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que se alza deteniendo el flujo natural del amor”</a:t>
            </a:r>
            <a:r>
              <a:rPr lang="es-ES" sz="2800"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a:t>
            </a:r>
          </a:p>
        </p:txBody>
      </p:sp>
      <p:sp>
        <p:nvSpPr>
          <p:cNvPr id="2" name="CuadroTexto 1">
            <a:extLst>
              <a:ext uri="{FF2B5EF4-FFF2-40B4-BE49-F238E27FC236}">
                <a16:creationId xmlns:a16="http://schemas.microsoft.com/office/drawing/2014/main" id="{E648DB5B-9704-E038-DBC2-17E5CB9677F8}"/>
              </a:ext>
            </a:extLst>
          </p:cNvPr>
          <p:cNvSpPr txBox="1"/>
          <p:nvPr/>
        </p:nvSpPr>
        <p:spPr>
          <a:xfrm>
            <a:off x="3359696" y="223032"/>
            <a:ext cx="4847802" cy="58477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none" rtlCol="0">
            <a:spAutoFit/>
          </a:bodyPr>
          <a:lstStyle/>
          <a:p>
            <a:r>
              <a:rPr lang="es-ES" sz="3200" b="1" dirty="0">
                <a:solidFill>
                  <a:srgbClr val="C00000"/>
                </a:solidFill>
                <a:latin typeface="Bradley Hand ITC" panose="03070402050302030203" pitchFamily="66" charset="0"/>
              </a:rPr>
              <a:t>No detener el flujo del amor</a:t>
            </a:r>
          </a:p>
        </p:txBody>
      </p:sp>
      <p:sp>
        <p:nvSpPr>
          <p:cNvPr id="5" name="CuadroTexto 4">
            <a:extLst>
              <a:ext uri="{FF2B5EF4-FFF2-40B4-BE49-F238E27FC236}">
                <a16:creationId xmlns:a16="http://schemas.microsoft.com/office/drawing/2014/main" id="{6736CA99-0FB9-5C42-D2B0-31F14CC468F9}"/>
              </a:ext>
            </a:extLst>
          </p:cNvPr>
          <p:cNvSpPr txBox="1"/>
          <p:nvPr/>
        </p:nvSpPr>
        <p:spPr>
          <a:xfrm>
            <a:off x="8983629" y="3275466"/>
            <a:ext cx="2522409" cy="1014380"/>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algn="ctr">
              <a:lnSpc>
                <a:spcPct val="107000"/>
              </a:lnSpc>
              <a:spcAft>
                <a:spcPts val="800"/>
              </a:spcAft>
              <a:buNone/>
            </a:pPr>
            <a:r>
              <a:rPr lang="es-ES" sz="2800" b="1" kern="100" dirty="0">
                <a:solidFill>
                  <a:srgbClr val="FF33CC"/>
                </a:solidFill>
                <a:latin typeface="Bradley Hand ITC" panose="03070402050302030203" pitchFamily="66" charset="0"/>
                <a:ea typeface="Aptos" panose="020B0004020202020204" pitchFamily="34" charset="0"/>
                <a:cs typeface="Times New Roman" panose="02020603050405020304" pitchFamily="18" charset="0"/>
              </a:rPr>
              <a:t>A</a:t>
            </a:r>
            <a:r>
              <a:rPr lang="es-ES" sz="28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prender a perdonar.</a:t>
            </a:r>
            <a:endParaRPr lang="es-ES" sz="2800"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DB9BFA85-1B82-654A-EA10-46E9D454CF90}"/>
              </a:ext>
            </a:extLst>
          </p:cNvPr>
          <p:cNvSpPr txBox="1"/>
          <p:nvPr/>
        </p:nvSpPr>
        <p:spPr>
          <a:xfrm>
            <a:off x="4611063" y="4818964"/>
            <a:ext cx="6962554" cy="150810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pPr algn="ctr">
              <a:lnSpc>
                <a:spcPct val="150000"/>
              </a:lnSpc>
            </a:pPr>
            <a:r>
              <a:rPr lang="es-ES" sz="3200" b="1" kern="100" dirty="0">
                <a:solidFill>
                  <a:srgbClr val="FF33CC"/>
                </a:solidFill>
                <a:latin typeface="Bradley Hand ITC" panose="03070402050302030203" pitchFamily="66" charset="0"/>
                <a:ea typeface="Aptos" panose="020B0004020202020204" pitchFamily="34" charset="0"/>
                <a:cs typeface="Times New Roman" panose="02020603050405020304" pitchFamily="18" charset="0"/>
              </a:rPr>
              <a:t>A</a:t>
            </a:r>
            <a:r>
              <a:rPr lang="es-ES" sz="3200" b="1" kern="100" dirty="0">
                <a:solidFill>
                  <a:srgbClr val="FF33CC"/>
                </a:solidFill>
                <a:effectLst/>
                <a:latin typeface="Bradley Hand ITC" panose="03070402050302030203" pitchFamily="66" charset="0"/>
                <a:ea typeface="Aptos" panose="020B0004020202020204" pitchFamily="34" charset="0"/>
                <a:cs typeface="Times New Roman" panose="02020603050405020304" pitchFamily="18" charset="0"/>
              </a:rPr>
              <a:t>prender a vivir con nuestras heridas sin detener el flujo del amor.</a:t>
            </a:r>
            <a:endParaRPr lang="es-ES" sz="3200" dirty="0">
              <a:solidFill>
                <a:srgbClr val="FF33CC"/>
              </a:solidFill>
            </a:endParaRPr>
          </a:p>
        </p:txBody>
      </p:sp>
      <p:pic>
        <p:nvPicPr>
          <p:cNvPr id="5124" name="Picture 4" descr="Dique - Qué es, definición y concepto">
            <a:extLst>
              <a:ext uri="{FF2B5EF4-FFF2-40B4-BE49-F238E27FC236}">
                <a16:creationId xmlns:a16="http://schemas.microsoft.com/office/drawing/2014/main" id="{FAA283D9-1272-2CC8-8CAC-AB5CF54B6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83" y="3281086"/>
            <a:ext cx="4524677" cy="3157219"/>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7" grpId="0" animBg="1"/>
    </p:bldLst>
  </p:timing>
</p:sld>
</file>

<file path=ppt/theme/theme1.xml><?xml version="1.0" encoding="utf-8"?>
<a:theme xmlns:a="http://schemas.openxmlformats.org/drawingml/2006/main" name="Tema do Offic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_68771602_TF34316244_Win32" id="{77E1457E-92B3-4FAA-AF7B-27035F114E14}" vid="{58FC7C76-5E31-42F5-97F3-3A15C577216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B9CED55E8F8543BEFD54205924B97E" ma:contentTypeVersion="15" ma:contentTypeDescription="Create a new document." ma:contentTypeScope="" ma:versionID="7934cfc98febfa177962bc8a36be076c">
  <xsd:schema xmlns:xsd="http://www.w3.org/2001/XMLSchema" xmlns:xs="http://www.w3.org/2001/XMLSchema" xmlns:p="http://schemas.microsoft.com/office/2006/metadata/properties" xmlns:ns2="4f0d45a2-344c-4fe0-9811-4277bf2c2e17" xmlns:ns3="bb13cd20-357b-48a5-aff4-3bb4b52aae3e" targetNamespace="http://schemas.microsoft.com/office/2006/metadata/properties" ma:root="true" ma:fieldsID="aa190bc864bcebc737c679dbb323a16d" ns2:_="" ns3:_="">
    <xsd:import namespace="4f0d45a2-344c-4fe0-9811-4277bf2c2e17"/>
    <xsd:import namespace="bb13cd20-357b-48a5-aff4-3bb4b52aae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d45a2-344c-4fe0-9811-4277bf2c2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42cf434-6fa7-423d-b9b2-a30b23ae4b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13cd20-357b-48a5-aff4-3bb4b52aae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435a69-c5f6-4b2d-823a-b7e1eae613dc}" ma:internalName="TaxCatchAll" ma:showField="CatchAllData" ma:web="bb13cd20-357b-48a5-aff4-3bb4b52aa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13cd20-357b-48a5-aff4-3bb4b52aae3e" xsi:nil="true"/>
    <MediaServiceKeyPoints xmlns="4f0d45a2-344c-4fe0-9811-4277bf2c2e17" xsi:nil="true"/>
    <lcf76f155ced4ddcb4097134ff3c332f xmlns="4f0d45a2-344c-4fe0-9811-4277bf2c2e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74BCD7-D258-485B-BD7F-372BBAC1E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d45a2-344c-4fe0-9811-4277bf2c2e17"/>
    <ds:schemaRef ds:uri="bb13cd20-357b-48a5-aff4-3bb4b52aa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21B937-7172-47A3-B8EF-010B04CBBB90}">
  <ds:schemaRefs>
    <ds:schemaRef ds:uri="http://schemas.microsoft.com/sharepoint/v3/contenttype/forms"/>
  </ds:schemaRefs>
</ds:datastoreItem>
</file>

<file path=customXml/itemProps3.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bb13cd20-357b-48a5-aff4-3bb4b52aae3e"/>
    <ds:schemaRef ds:uri="4f0d45a2-344c-4fe0-9811-4277bf2c2e17"/>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Estrutura de gotícula</Template>
  <TotalTime>8355</TotalTime>
  <Words>1630</Words>
  <Application>Microsoft Office PowerPoint</Application>
  <PresentationFormat>Panorámica</PresentationFormat>
  <Paragraphs>276</Paragraphs>
  <Slides>54</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Abadi Extra Light</vt:lpstr>
      <vt:lpstr>Aptos</vt:lpstr>
      <vt:lpstr>Arial</vt:lpstr>
      <vt:lpstr>Book Antiqua</vt:lpstr>
      <vt:lpstr>Bradley Hand ITC</vt:lpstr>
      <vt:lpstr>Calibri</vt:lpstr>
      <vt:lpstr>Tema do Office</vt:lpstr>
      <vt:lpstr> Ejercicios de contemplación en la vida cotidiana</vt:lpstr>
      <vt:lpstr>El8º  tiempo o etapa:   “El perdón” </vt:lpstr>
      <vt:lpstr>   “El perdón”    </vt:lpstr>
      <vt:lpstr>“no quería que se arraigase odio o rencor en nuestros corazones”. </vt:lpstr>
      <vt:lpstr>Presentación de PowerPoint</vt:lpstr>
      <vt:lpstr> .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Vicente</dc:creator>
  <cp:lastModifiedBy>Pilar Sanchez Orozco</cp:lastModifiedBy>
  <cp:revision>96</cp:revision>
  <dcterms:created xsi:type="dcterms:W3CDTF">2024-11-01T17:25:07Z</dcterms:created>
  <dcterms:modified xsi:type="dcterms:W3CDTF">2025-07-09T13:29:15Z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0x0101003AB9CED55E8F8543BEFD54205924B97E</vt:lpwstr>
  </property>
</Properties>
</file>