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73"/>
  </p:notesMasterIdLst>
  <p:handoutMasterIdLst>
    <p:handoutMasterId r:id="rId74"/>
  </p:handoutMasterIdLst>
  <p:sldIdLst>
    <p:sldId id="360" r:id="rId5"/>
    <p:sldId id="302" r:id="rId6"/>
    <p:sldId id="303" r:id="rId7"/>
    <p:sldId id="398" r:id="rId8"/>
    <p:sldId id="317" r:id="rId9"/>
    <p:sldId id="380" r:id="rId10"/>
    <p:sldId id="372" r:id="rId11"/>
    <p:sldId id="404" r:id="rId12"/>
    <p:sldId id="373" r:id="rId13"/>
    <p:sldId id="381" r:id="rId14"/>
    <p:sldId id="399" r:id="rId15"/>
    <p:sldId id="374" r:id="rId16"/>
    <p:sldId id="382" r:id="rId17"/>
    <p:sldId id="375" r:id="rId18"/>
    <p:sldId id="405" r:id="rId19"/>
    <p:sldId id="400" r:id="rId20"/>
    <p:sldId id="383" r:id="rId21"/>
    <p:sldId id="403" r:id="rId22"/>
    <p:sldId id="385" r:id="rId23"/>
    <p:sldId id="301" r:id="rId24"/>
    <p:sldId id="406" r:id="rId25"/>
    <p:sldId id="364" r:id="rId26"/>
    <p:sldId id="407" r:id="rId27"/>
    <p:sldId id="365" r:id="rId28"/>
    <p:sldId id="386" r:id="rId29"/>
    <p:sldId id="366" r:id="rId30"/>
    <p:sldId id="387" r:id="rId31"/>
    <p:sldId id="388" r:id="rId32"/>
    <p:sldId id="389" r:id="rId33"/>
    <p:sldId id="376" r:id="rId34"/>
    <p:sldId id="408" r:id="rId35"/>
    <p:sldId id="390" r:id="rId36"/>
    <p:sldId id="393" r:id="rId37"/>
    <p:sldId id="377" r:id="rId38"/>
    <p:sldId id="391" r:id="rId39"/>
    <p:sldId id="394" r:id="rId40"/>
    <p:sldId id="378" r:id="rId41"/>
    <p:sldId id="409" r:id="rId42"/>
    <p:sldId id="395" r:id="rId43"/>
    <p:sldId id="392" r:id="rId44"/>
    <p:sldId id="379" r:id="rId45"/>
    <p:sldId id="305" r:id="rId46"/>
    <p:sldId id="367" r:id="rId47"/>
    <p:sldId id="396" r:id="rId48"/>
    <p:sldId id="412" r:id="rId49"/>
    <p:sldId id="397" r:id="rId50"/>
    <p:sldId id="413" r:id="rId51"/>
    <p:sldId id="369" r:id="rId52"/>
    <p:sldId id="368" r:id="rId53"/>
    <p:sldId id="384" r:id="rId54"/>
    <p:sldId id="344" r:id="rId55"/>
    <p:sldId id="410" r:id="rId56"/>
    <p:sldId id="411" r:id="rId57"/>
    <p:sldId id="421" r:id="rId58"/>
    <p:sldId id="370" r:id="rId59"/>
    <p:sldId id="318" r:id="rId60"/>
    <p:sldId id="361" r:id="rId61"/>
    <p:sldId id="415" r:id="rId62"/>
    <p:sldId id="414" r:id="rId63"/>
    <p:sldId id="416" r:id="rId64"/>
    <p:sldId id="417" r:id="rId65"/>
    <p:sldId id="418" r:id="rId66"/>
    <p:sldId id="362" r:id="rId67"/>
    <p:sldId id="420" r:id="rId68"/>
    <p:sldId id="419" r:id="rId69"/>
    <p:sldId id="363" r:id="rId70"/>
    <p:sldId id="371" r:id="rId71"/>
    <p:sldId id="281" r:id="rId72"/>
  </p:sldIdLst>
  <p:sldSz cx="12192000" cy="6858000"/>
  <p:notesSz cx="6858000" cy="9144000"/>
  <p:defaultTextStyle>
    <a:defPPr rtl="0">
      <a:defRPr lang="en-US"/>
    </a:defPPr>
    <a:lvl1pPr marL="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296" userDrawn="1">
          <p15:clr>
            <a:srgbClr val="A4A3A4"/>
          </p15:clr>
        </p15:guide>
        <p15:guide id="2" pos="384" userDrawn="1">
          <p15:clr>
            <a:srgbClr val="A4A3A4"/>
          </p15:clr>
        </p15:guide>
        <p15:guide id="3" orient="horz" pos="528" userDrawn="1">
          <p15:clr>
            <a:srgbClr val="A4A3A4"/>
          </p15:clr>
        </p15:guide>
        <p15:guide id="4" orient="horz" pos="3552" userDrawn="1">
          <p15:clr>
            <a:srgbClr val="A4A3A4"/>
          </p15:clr>
        </p15:guide>
        <p15:guide id="5" orient="horz" pos="768" userDrawn="1">
          <p15:clr>
            <a:srgbClr val="A4A3A4"/>
          </p15:clr>
        </p15:guide>
        <p15:guide id="7" pos="4032" userDrawn="1">
          <p15:clr>
            <a:srgbClr val="A4A3A4"/>
          </p15:clr>
        </p15:guide>
        <p15:guide id="9" pos="3648" userDrawn="1">
          <p15:clr>
            <a:srgbClr val="A4A3A4"/>
          </p15:clr>
        </p15:guide>
        <p15:guide id="10" orient="horz" pos="1536" userDrawn="1">
          <p15:clr>
            <a:srgbClr val="A4A3A4"/>
          </p15:clr>
        </p15:guide>
        <p15:guide id="11" orient="horz" pos="18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FFCCFF"/>
    <a:srgbClr val="663300"/>
    <a:srgbClr val="008000"/>
    <a:srgbClr val="DFFF57"/>
    <a:srgbClr val="FFFF99"/>
    <a:srgbClr val="DCFBA3"/>
    <a:srgbClr val="CCFF33"/>
    <a:srgbClr val="CC0000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69" autoAdjust="0"/>
    <p:restoredTop sz="94061" autoAdjust="0"/>
  </p:normalViewPr>
  <p:slideViewPr>
    <p:cSldViewPr>
      <p:cViewPr varScale="1">
        <p:scale>
          <a:sx n="65" d="100"/>
          <a:sy n="65" d="100"/>
        </p:scale>
        <p:origin x="372" y="78"/>
      </p:cViewPr>
      <p:guideLst>
        <p:guide pos="7296"/>
        <p:guide pos="384"/>
        <p:guide orient="horz" pos="528"/>
        <p:guide orient="horz" pos="3552"/>
        <p:guide orient="horz" pos="768"/>
        <p:guide pos="4032"/>
        <p:guide pos="3648"/>
        <p:guide orient="horz" pos="1536"/>
        <p:guide orient="horz" pos="1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20" d="100"/>
          <a:sy n="120" d="100"/>
        </p:scale>
        <p:origin x="50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04EDEF-9187-4535-B7B8-052F6D42FEE9}" type="doc">
      <dgm:prSet loTypeId="urn:microsoft.com/office/officeart/2005/8/layout/list1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52CB215F-46C4-4D32-B78B-B15A2B379D18}">
      <dgm:prSet custT="1"/>
      <dgm:spPr/>
      <dgm:t>
        <a:bodyPr/>
        <a:lstStyle/>
        <a:p>
          <a:r>
            <a:rPr lang="es-ES" sz="2800" b="1" dirty="0">
              <a:solidFill>
                <a:srgbClr val="CC0000"/>
              </a:solidFill>
              <a:latin typeface="Bradley Hand ITC" panose="03070402050302030203" pitchFamily="66" charset="0"/>
            </a:rPr>
            <a:t>1. Dos decisiones</a:t>
          </a:r>
        </a:p>
      </dgm:t>
    </dgm:pt>
    <dgm:pt modelId="{4CDB4AE9-06A0-49C5-AFA0-9475AB0A246B}" type="parTrans" cxnId="{DF945C44-E3B1-4960-9F67-D09B58E74D09}">
      <dgm:prSet/>
      <dgm:spPr/>
      <dgm:t>
        <a:bodyPr/>
        <a:lstStyle/>
        <a:p>
          <a:endParaRPr lang="es-ES"/>
        </a:p>
      </dgm:t>
    </dgm:pt>
    <dgm:pt modelId="{78797727-76EA-4402-9497-3C71B0ACE3DD}" type="sibTrans" cxnId="{DF945C44-E3B1-4960-9F67-D09B58E74D09}">
      <dgm:prSet/>
      <dgm:spPr/>
      <dgm:t>
        <a:bodyPr/>
        <a:lstStyle/>
        <a:p>
          <a:endParaRPr lang="es-ES"/>
        </a:p>
      </dgm:t>
    </dgm:pt>
    <dgm:pt modelId="{38817D90-365A-4C22-83CF-528AE4AD78C1}">
      <dgm:prSet custT="1"/>
      <dgm:spPr/>
      <dgm:t>
        <a:bodyPr/>
        <a:lstStyle/>
        <a:p>
          <a:r>
            <a:rPr lang="es-ES" sz="2800" b="1" dirty="0">
              <a:solidFill>
                <a:srgbClr val="CC0000"/>
              </a:solidFill>
              <a:latin typeface="Bradley Hand ITC" panose="03070402050302030203" pitchFamily="66" charset="0"/>
            </a:rPr>
            <a:t>2. De Jesús de Nazaret al Cristo resucitado</a:t>
          </a:r>
        </a:p>
      </dgm:t>
    </dgm:pt>
    <dgm:pt modelId="{952D7239-40F9-4F30-A676-19BEA4433F77}" type="parTrans" cxnId="{F9FCEF14-3931-4499-9E53-708A0DBCDF57}">
      <dgm:prSet/>
      <dgm:spPr/>
      <dgm:t>
        <a:bodyPr/>
        <a:lstStyle/>
        <a:p>
          <a:endParaRPr lang="es-ES"/>
        </a:p>
      </dgm:t>
    </dgm:pt>
    <dgm:pt modelId="{B5BC8631-7D2D-4EFB-A7BF-D6A8BBEA1918}" type="sibTrans" cxnId="{F9FCEF14-3931-4499-9E53-708A0DBCDF57}">
      <dgm:prSet/>
      <dgm:spPr/>
      <dgm:t>
        <a:bodyPr/>
        <a:lstStyle/>
        <a:p>
          <a:endParaRPr lang="es-ES"/>
        </a:p>
      </dgm:t>
    </dgm:pt>
    <dgm:pt modelId="{7F314FC9-7051-480F-8C97-09DDB855113A}">
      <dgm:prSet custT="1"/>
      <dgm:spPr/>
      <dgm:t>
        <a:bodyPr/>
        <a:lstStyle/>
        <a:p>
          <a:r>
            <a:rPr lang="es-ES" sz="2800" b="1" dirty="0">
              <a:solidFill>
                <a:srgbClr val="CC0000"/>
              </a:solidFill>
              <a:latin typeface="Bradley Hand ITC" panose="03070402050302030203" pitchFamily="66" charset="0"/>
            </a:rPr>
            <a:t>3.La unión mística en el Evangelio de Juan</a:t>
          </a:r>
        </a:p>
      </dgm:t>
    </dgm:pt>
    <dgm:pt modelId="{281F448B-E3E5-4C99-8605-FAF27073B913}" type="parTrans" cxnId="{8204649C-3D13-4137-9870-C370E76A36A4}">
      <dgm:prSet/>
      <dgm:spPr/>
      <dgm:t>
        <a:bodyPr/>
        <a:lstStyle/>
        <a:p>
          <a:endParaRPr lang="es-ES"/>
        </a:p>
      </dgm:t>
    </dgm:pt>
    <dgm:pt modelId="{B0634705-EF18-4F37-A48F-0129C01131C3}" type="sibTrans" cxnId="{8204649C-3D13-4137-9870-C370E76A36A4}">
      <dgm:prSet/>
      <dgm:spPr/>
      <dgm:t>
        <a:bodyPr/>
        <a:lstStyle/>
        <a:p>
          <a:endParaRPr lang="es-ES"/>
        </a:p>
      </dgm:t>
    </dgm:pt>
    <dgm:pt modelId="{27EC84E4-3A12-458F-A4C8-7BD6D97F9DA8}">
      <dgm:prSet custT="1"/>
      <dgm:spPr/>
      <dgm:t>
        <a:bodyPr/>
        <a:lstStyle/>
        <a:p>
          <a:r>
            <a:rPr lang="es-ES" sz="2800" b="1" dirty="0">
              <a:solidFill>
                <a:srgbClr val="CC0000"/>
              </a:solidFill>
              <a:latin typeface="Bradley Hand ITC" panose="03070402050302030203" pitchFamily="66" charset="0"/>
            </a:rPr>
            <a:t>4. El “misterio” en las cartas paulinas.</a:t>
          </a:r>
        </a:p>
      </dgm:t>
    </dgm:pt>
    <dgm:pt modelId="{5A8A3710-75AB-4B88-9C47-BC8151EB01BC}" type="parTrans" cxnId="{F7129B24-4CB7-4579-A7BC-00AF63E17FFB}">
      <dgm:prSet/>
      <dgm:spPr/>
      <dgm:t>
        <a:bodyPr/>
        <a:lstStyle/>
        <a:p>
          <a:endParaRPr lang="es-ES"/>
        </a:p>
      </dgm:t>
    </dgm:pt>
    <dgm:pt modelId="{17EBA108-6475-4877-8525-780AA72C737B}" type="sibTrans" cxnId="{F7129B24-4CB7-4579-A7BC-00AF63E17FFB}">
      <dgm:prSet/>
      <dgm:spPr/>
      <dgm:t>
        <a:bodyPr/>
        <a:lstStyle/>
        <a:p>
          <a:endParaRPr lang="es-ES"/>
        </a:p>
      </dgm:t>
    </dgm:pt>
    <dgm:pt modelId="{5A899671-8029-4C84-9C00-2EE5DCFB6C50}">
      <dgm:prSet custT="1"/>
      <dgm:spPr/>
      <dgm:t>
        <a:bodyPr/>
        <a:lstStyle/>
        <a:p>
          <a:r>
            <a:rPr lang="es-ES" sz="2800" b="1" dirty="0">
              <a:solidFill>
                <a:srgbClr val="CC0000"/>
              </a:solidFill>
              <a:latin typeface="Bradley Hand ITC" panose="03070402050302030203" pitchFamily="66" charset="0"/>
            </a:rPr>
            <a:t>5. El nombre de Jesucristo</a:t>
          </a:r>
        </a:p>
      </dgm:t>
    </dgm:pt>
    <dgm:pt modelId="{C543B79A-02CF-4EE6-9F84-4F5069D3FB6C}" type="parTrans" cxnId="{FC19C22D-8CB8-489B-B822-C5DD00500A3F}">
      <dgm:prSet/>
      <dgm:spPr/>
      <dgm:t>
        <a:bodyPr/>
        <a:lstStyle/>
        <a:p>
          <a:endParaRPr lang="es-ES"/>
        </a:p>
      </dgm:t>
    </dgm:pt>
    <dgm:pt modelId="{9C0B0A23-3A46-423D-B589-D3743672397F}" type="sibTrans" cxnId="{FC19C22D-8CB8-489B-B822-C5DD00500A3F}">
      <dgm:prSet/>
      <dgm:spPr/>
      <dgm:t>
        <a:bodyPr/>
        <a:lstStyle/>
        <a:p>
          <a:endParaRPr lang="es-ES"/>
        </a:p>
      </dgm:t>
    </dgm:pt>
    <dgm:pt modelId="{AD03F166-A902-4D64-A49E-8C9DC4D761B7}" type="pres">
      <dgm:prSet presAssocID="{5C04EDEF-9187-4535-B7B8-052F6D42FEE9}" presName="linear" presStyleCnt="0">
        <dgm:presLayoutVars>
          <dgm:dir/>
          <dgm:animLvl val="lvl"/>
          <dgm:resizeHandles val="exact"/>
        </dgm:presLayoutVars>
      </dgm:prSet>
      <dgm:spPr/>
    </dgm:pt>
    <dgm:pt modelId="{1878436E-4491-4B63-B152-62F6A65C6B6F}" type="pres">
      <dgm:prSet presAssocID="{52CB215F-46C4-4D32-B78B-B15A2B379D18}" presName="parentLin" presStyleCnt="0"/>
      <dgm:spPr/>
    </dgm:pt>
    <dgm:pt modelId="{7501D019-78E5-4FE1-8226-5CBA0E6DE0D0}" type="pres">
      <dgm:prSet presAssocID="{52CB215F-46C4-4D32-B78B-B15A2B379D18}" presName="parentLeftMargin" presStyleLbl="node1" presStyleIdx="0" presStyleCnt="5"/>
      <dgm:spPr/>
    </dgm:pt>
    <dgm:pt modelId="{94091A01-FBAD-4649-B76E-8A9D1496C939}" type="pres">
      <dgm:prSet presAssocID="{52CB215F-46C4-4D32-B78B-B15A2B379D18}" presName="parentText" presStyleLbl="node1" presStyleIdx="0" presStyleCnt="5" custScaleX="142857" custScaleY="104864">
        <dgm:presLayoutVars>
          <dgm:chMax val="0"/>
          <dgm:bulletEnabled val="1"/>
        </dgm:presLayoutVars>
      </dgm:prSet>
      <dgm:spPr/>
    </dgm:pt>
    <dgm:pt modelId="{D52B7EDC-94FC-4A3A-A8FE-0392403EB603}" type="pres">
      <dgm:prSet presAssocID="{52CB215F-46C4-4D32-B78B-B15A2B379D18}" presName="negativeSpace" presStyleCnt="0"/>
      <dgm:spPr/>
    </dgm:pt>
    <dgm:pt modelId="{93C434C1-AE61-48D4-87A5-E802A0324DE9}" type="pres">
      <dgm:prSet presAssocID="{52CB215F-46C4-4D32-B78B-B15A2B379D18}" presName="childText" presStyleLbl="conFgAcc1" presStyleIdx="0" presStyleCnt="5">
        <dgm:presLayoutVars>
          <dgm:bulletEnabled val="1"/>
        </dgm:presLayoutVars>
      </dgm:prSet>
      <dgm:spPr/>
    </dgm:pt>
    <dgm:pt modelId="{AD325428-1C07-4E9D-A618-AEBDCAD0E744}" type="pres">
      <dgm:prSet presAssocID="{78797727-76EA-4402-9497-3C71B0ACE3DD}" presName="spaceBetweenRectangles" presStyleCnt="0"/>
      <dgm:spPr/>
    </dgm:pt>
    <dgm:pt modelId="{9AF7B390-E357-4168-B549-E7EC21323B47}" type="pres">
      <dgm:prSet presAssocID="{38817D90-365A-4C22-83CF-528AE4AD78C1}" presName="parentLin" presStyleCnt="0"/>
      <dgm:spPr/>
    </dgm:pt>
    <dgm:pt modelId="{74A896E7-1A30-48D9-939A-FABB209FB9B4}" type="pres">
      <dgm:prSet presAssocID="{38817D90-365A-4C22-83CF-528AE4AD78C1}" presName="parentLeftMargin" presStyleLbl="node1" presStyleIdx="0" presStyleCnt="5"/>
      <dgm:spPr/>
    </dgm:pt>
    <dgm:pt modelId="{15067511-2278-446B-928C-A5B45B1C33C5}" type="pres">
      <dgm:prSet presAssocID="{38817D90-365A-4C22-83CF-528AE4AD78C1}" presName="parentText" presStyleLbl="node1" presStyleIdx="1" presStyleCnt="5" custScaleX="142857" custScaleY="104864">
        <dgm:presLayoutVars>
          <dgm:chMax val="0"/>
          <dgm:bulletEnabled val="1"/>
        </dgm:presLayoutVars>
      </dgm:prSet>
      <dgm:spPr/>
    </dgm:pt>
    <dgm:pt modelId="{6495C08E-D3ED-43EB-8882-7CA5AAC33D57}" type="pres">
      <dgm:prSet presAssocID="{38817D90-365A-4C22-83CF-528AE4AD78C1}" presName="negativeSpace" presStyleCnt="0"/>
      <dgm:spPr/>
    </dgm:pt>
    <dgm:pt modelId="{F8EF7E39-B13F-4A9B-AC37-4D6F9A304A44}" type="pres">
      <dgm:prSet presAssocID="{38817D90-365A-4C22-83CF-528AE4AD78C1}" presName="childText" presStyleLbl="conFgAcc1" presStyleIdx="1" presStyleCnt="5">
        <dgm:presLayoutVars>
          <dgm:bulletEnabled val="1"/>
        </dgm:presLayoutVars>
      </dgm:prSet>
      <dgm:spPr/>
    </dgm:pt>
    <dgm:pt modelId="{F4B97171-FE83-46D0-A960-8BBF5ED6E4E0}" type="pres">
      <dgm:prSet presAssocID="{B5BC8631-7D2D-4EFB-A7BF-D6A8BBEA1918}" presName="spaceBetweenRectangles" presStyleCnt="0"/>
      <dgm:spPr/>
    </dgm:pt>
    <dgm:pt modelId="{24DB237E-1D89-4895-A80F-ECFA2E4E2E69}" type="pres">
      <dgm:prSet presAssocID="{7F314FC9-7051-480F-8C97-09DDB855113A}" presName="parentLin" presStyleCnt="0"/>
      <dgm:spPr/>
    </dgm:pt>
    <dgm:pt modelId="{8DD0B380-9291-4F49-9C37-7F7400EAEA76}" type="pres">
      <dgm:prSet presAssocID="{7F314FC9-7051-480F-8C97-09DDB855113A}" presName="parentLeftMargin" presStyleLbl="node1" presStyleIdx="1" presStyleCnt="5"/>
      <dgm:spPr/>
    </dgm:pt>
    <dgm:pt modelId="{66D7B7F6-D594-470F-9662-951D07816DBF}" type="pres">
      <dgm:prSet presAssocID="{7F314FC9-7051-480F-8C97-09DDB855113A}" presName="parentText" presStyleLbl="node1" presStyleIdx="2" presStyleCnt="5" custScaleX="142857" custScaleY="104864">
        <dgm:presLayoutVars>
          <dgm:chMax val="0"/>
          <dgm:bulletEnabled val="1"/>
        </dgm:presLayoutVars>
      </dgm:prSet>
      <dgm:spPr/>
    </dgm:pt>
    <dgm:pt modelId="{964FCD30-ED45-43B3-B7B1-1834955B9959}" type="pres">
      <dgm:prSet presAssocID="{7F314FC9-7051-480F-8C97-09DDB855113A}" presName="negativeSpace" presStyleCnt="0"/>
      <dgm:spPr/>
    </dgm:pt>
    <dgm:pt modelId="{CA26F353-607C-44E1-92DA-17490E8F13D1}" type="pres">
      <dgm:prSet presAssocID="{7F314FC9-7051-480F-8C97-09DDB855113A}" presName="childText" presStyleLbl="conFgAcc1" presStyleIdx="2" presStyleCnt="5">
        <dgm:presLayoutVars>
          <dgm:bulletEnabled val="1"/>
        </dgm:presLayoutVars>
      </dgm:prSet>
      <dgm:spPr/>
    </dgm:pt>
    <dgm:pt modelId="{D8411143-3CFF-49F8-98B3-AE5D9B0784C9}" type="pres">
      <dgm:prSet presAssocID="{B0634705-EF18-4F37-A48F-0129C01131C3}" presName="spaceBetweenRectangles" presStyleCnt="0"/>
      <dgm:spPr/>
    </dgm:pt>
    <dgm:pt modelId="{29E64EA9-E0D7-4FE3-95E5-1098BA1521A2}" type="pres">
      <dgm:prSet presAssocID="{27EC84E4-3A12-458F-A4C8-7BD6D97F9DA8}" presName="parentLin" presStyleCnt="0"/>
      <dgm:spPr/>
    </dgm:pt>
    <dgm:pt modelId="{E4F533D2-A442-4C43-8C0D-4A910EA49050}" type="pres">
      <dgm:prSet presAssocID="{27EC84E4-3A12-458F-A4C8-7BD6D97F9DA8}" presName="parentLeftMargin" presStyleLbl="node1" presStyleIdx="2" presStyleCnt="5"/>
      <dgm:spPr/>
    </dgm:pt>
    <dgm:pt modelId="{3EB8E911-BD71-4281-B4C4-74B94B7743FB}" type="pres">
      <dgm:prSet presAssocID="{27EC84E4-3A12-458F-A4C8-7BD6D97F9DA8}" presName="parentText" presStyleLbl="node1" presStyleIdx="3" presStyleCnt="5" custScaleX="142857" custScaleY="104864">
        <dgm:presLayoutVars>
          <dgm:chMax val="0"/>
          <dgm:bulletEnabled val="1"/>
        </dgm:presLayoutVars>
      </dgm:prSet>
      <dgm:spPr/>
    </dgm:pt>
    <dgm:pt modelId="{F33867D4-0AD6-44A3-9639-056F89DEC669}" type="pres">
      <dgm:prSet presAssocID="{27EC84E4-3A12-458F-A4C8-7BD6D97F9DA8}" presName="negativeSpace" presStyleCnt="0"/>
      <dgm:spPr/>
    </dgm:pt>
    <dgm:pt modelId="{32A98110-35E3-4DFE-8271-06CE83F72AA4}" type="pres">
      <dgm:prSet presAssocID="{27EC84E4-3A12-458F-A4C8-7BD6D97F9DA8}" presName="childText" presStyleLbl="conFgAcc1" presStyleIdx="3" presStyleCnt="5">
        <dgm:presLayoutVars>
          <dgm:bulletEnabled val="1"/>
        </dgm:presLayoutVars>
      </dgm:prSet>
      <dgm:spPr/>
    </dgm:pt>
    <dgm:pt modelId="{F9D7F547-E516-4777-B94F-71DB76F84BCD}" type="pres">
      <dgm:prSet presAssocID="{17EBA108-6475-4877-8525-780AA72C737B}" presName="spaceBetweenRectangles" presStyleCnt="0"/>
      <dgm:spPr/>
    </dgm:pt>
    <dgm:pt modelId="{3CDD808A-B786-45A2-9A17-A0D09BA2E245}" type="pres">
      <dgm:prSet presAssocID="{5A899671-8029-4C84-9C00-2EE5DCFB6C50}" presName="parentLin" presStyleCnt="0"/>
      <dgm:spPr/>
    </dgm:pt>
    <dgm:pt modelId="{96AA8D93-710C-4815-8236-51BFA2095A8E}" type="pres">
      <dgm:prSet presAssocID="{5A899671-8029-4C84-9C00-2EE5DCFB6C50}" presName="parentLeftMargin" presStyleLbl="node1" presStyleIdx="3" presStyleCnt="5"/>
      <dgm:spPr/>
    </dgm:pt>
    <dgm:pt modelId="{5F194CC5-05B7-47CB-8BB4-1BEA3B211289}" type="pres">
      <dgm:prSet presAssocID="{5A899671-8029-4C84-9C00-2EE5DCFB6C50}" presName="parentText" presStyleLbl="node1" presStyleIdx="4" presStyleCnt="5" custScaleX="142857" custScaleY="104864">
        <dgm:presLayoutVars>
          <dgm:chMax val="0"/>
          <dgm:bulletEnabled val="1"/>
        </dgm:presLayoutVars>
      </dgm:prSet>
      <dgm:spPr/>
    </dgm:pt>
    <dgm:pt modelId="{62B1C2A4-451E-4AB5-9AD3-EE1D57D5DE1A}" type="pres">
      <dgm:prSet presAssocID="{5A899671-8029-4C84-9C00-2EE5DCFB6C50}" presName="negativeSpace" presStyleCnt="0"/>
      <dgm:spPr/>
    </dgm:pt>
    <dgm:pt modelId="{B3259CBE-6D0C-4686-9C7B-CB7D29C1E537}" type="pres">
      <dgm:prSet presAssocID="{5A899671-8029-4C84-9C00-2EE5DCFB6C5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FAEB5906-577D-4C51-AD72-3B4BE64A8D2C}" type="presOf" srcId="{7F314FC9-7051-480F-8C97-09DDB855113A}" destId="{66D7B7F6-D594-470F-9662-951D07816DBF}" srcOrd="1" destOrd="0" presId="urn:microsoft.com/office/officeart/2005/8/layout/list1"/>
    <dgm:cxn modelId="{F9FCEF14-3931-4499-9E53-708A0DBCDF57}" srcId="{5C04EDEF-9187-4535-B7B8-052F6D42FEE9}" destId="{38817D90-365A-4C22-83CF-528AE4AD78C1}" srcOrd="1" destOrd="0" parTransId="{952D7239-40F9-4F30-A676-19BEA4433F77}" sibTransId="{B5BC8631-7D2D-4EFB-A7BF-D6A8BBEA1918}"/>
    <dgm:cxn modelId="{F7129B24-4CB7-4579-A7BC-00AF63E17FFB}" srcId="{5C04EDEF-9187-4535-B7B8-052F6D42FEE9}" destId="{27EC84E4-3A12-458F-A4C8-7BD6D97F9DA8}" srcOrd="3" destOrd="0" parTransId="{5A8A3710-75AB-4B88-9C47-BC8151EB01BC}" sibTransId="{17EBA108-6475-4877-8525-780AA72C737B}"/>
    <dgm:cxn modelId="{FC19C22D-8CB8-489B-B822-C5DD00500A3F}" srcId="{5C04EDEF-9187-4535-B7B8-052F6D42FEE9}" destId="{5A899671-8029-4C84-9C00-2EE5DCFB6C50}" srcOrd="4" destOrd="0" parTransId="{C543B79A-02CF-4EE6-9F84-4F5069D3FB6C}" sibTransId="{9C0B0A23-3A46-423D-B589-D3743672397F}"/>
    <dgm:cxn modelId="{B109253A-C052-4421-9AF8-34966A189EEB}" type="presOf" srcId="{38817D90-365A-4C22-83CF-528AE4AD78C1}" destId="{15067511-2278-446B-928C-A5B45B1C33C5}" srcOrd="1" destOrd="0" presId="urn:microsoft.com/office/officeart/2005/8/layout/list1"/>
    <dgm:cxn modelId="{DF945C44-E3B1-4960-9F67-D09B58E74D09}" srcId="{5C04EDEF-9187-4535-B7B8-052F6D42FEE9}" destId="{52CB215F-46C4-4D32-B78B-B15A2B379D18}" srcOrd="0" destOrd="0" parTransId="{4CDB4AE9-06A0-49C5-AFA0-9475AB0A246B}" sibTransId="{78797727-76EA-4402-9497-3C71B0ACE3DD}"/>
    <dgm:cxn modelId="{E2776247-414E-49E0-9D24-FEF84E03135E}" type="presOf" srcId="{52CB215F-46C4-4D32-B78B-B15A2B379D18}" destId="{94091A01-FBAD-4649-B76E-8A9D1496C939}" srcOrd="1" destOrd="0" presId="urn:microsoft.com/office/officeart/2005/8/layout/list1"/>
    <dgm:cxn modelId="{80D2C86B-D95C-4238-B512-346B196CE8BC}" type="presOf" srcId="{5C04EDEF-9187-4535-B7B8-052F6D42FEE9}" destId="{AD03F166-A902-4D64-A49E-8C9DC4D761B7}" srcOrd="0" destOrd="0" presId="urn:microsoft.com/office/officeart/2005/8/layout/list1"/>
    <dgm:cxn modelId="{2CB76A56-33E8-4A2C-8BB9-DB82AFB07A0D}" type="presOf" srcId="{27EC84E4-3A12-458F-A4C8-7BD6D97F9DA8}" destId="{3EB8E911-BD71-4281-B4C4-74B94B7743FB}" srcOrd="1" destOrd="0" presId="urn:microsoft.com/office/officeart/2005/8/layout/list1"/>
    <dgm:cxn modelId="{6ED5907C-B082-421C-8712-FD158931EEBA}" type="presOf" srcId="{27EC84E4-3A12-458F-A4C8-7BD6D97F9DA8}" destId="{E4F533D2-A442-4C43-8C0D-4A910EA49050}" srcOrd="0" destOrd="0" presId="urn:microsoft.com/office/officeart/2005/8/layout/list1"/>
    <dgm:cxn modelId="{4B9D4789-A672-4729-85D1-63BEB20415BC}" type="presOf" srcId="{7F314FC9-7051-480F-8C97-09DDB855113A}" destId="{8DD0B380-9291-4F49-9C37-7F7400EAEA76}" srcOrd="0" destOrd="0" presId="urn:microsoft.com/office/officeart/2005/8/layout/list1"/>
    <dgm:cxn modelId="{78AB7891-55C5-410D-8BBD-C1F10D6130F7}" type="presOf" srcId="{5A899671-8029-4C84-9C00-2EE5DCFB6C50}" destId="{5F194CC5-05B7-47CB-8BB4-1BEA3B211289}" srcOrd="1" destOrd="0" presId="urn:microsoft.com/office/officeart/2005/8/layout/list1"/>
    <dgm:cxn modelId="{8204649C-3D13-4137-9870-C370E76A36A4}" srcId="{5C04EDEF-9187-4535-B7B8-052F6D42FEE9}" destId="{7F314FC9-7051-480F-8C97-09DDB855113A}" srcOrd="2" destOrd="0" parTransId="{281F448B-E3E5-4C99-8605-FAF27073B913}" sibTransId="{B0634705-EF18-4F37-A48F-0129C01131C3}"/>
    <dgm:cxn modelId="{D8A9ECAF-026B-48C2-88C0-95E19E6A7735}" type="presOf" srcId="{38817D90-365A-4C22-83CF-528AE4AD78C1}" destId="{74A896E7-1A30-48D9-939A-FABB209FB9B4}" srcOrd="0" destOrd="0" presId="urn:microsoft.com/office/officeart/2005/8/layout/list1"/>
    <dgm:cxn modelId="{574855C3-F030-4005-BC71-772C41DA9828}" type="presOf" srcId="{5A899671-8029-4C84-9C00-2EE5DCFB6C50}" destId="{96AA8D93-710C-4815-8236-51BFA2095A8E}" srcOrd="0" destOrd="0" presId="urn:microsoft.com/office/officeart/2005/8/layout/list1"/>
    <dgm:cxn modelId="{41CB39E1-7F50-476C-901A-40A3AB594245}" type="presOf" srcId="{52CB215F-46C4-4D32-B78B-B15A2B379D18}" destId="{7501D019-78E5-4FE1-8226-5CBA0E6DE0D0}" srcOrd="0" destOrd="0" presId="urn:microsoft.com/office/officeart/2005/8/layout/list1"/>
    <dgm:cxn modelId="{263F0398-7246-4FED-8946-A15EE8F512A4}" type="presParOf" srcId="{AD03F166-A902-4D64-A49E-8C9DC4D761B7}" destId="{1878436E-4491-4B63-B152-62F6A65C6B6F}" srcOrd="0" destOrd="0" presId="urn:microsoft.com/office/officeart/2005/8/layout/list1"/>
    <dgm:cxn modelId="{2017DFFF-9BEF-4E57-8C26-CE58949AA26D}" type="presParOf" srcId="{1878436E-4491-4B63-B152-62F6A65C6B6F}" destId="{7501D019-78E5-4FE1-8226-5CBA0E6DE0D0}" srcOrd="0" destOrd="0" presId="urn:microsoft.com/office/officeart/2005/8/layout/list1"/>
    <dgm:cxn modelId="{42165BC2-6BAC-4A6A-950B-66E7D8A679A8}" type="presParOf" srcId="{1878436E-4491-4B63-B152-62F6A65C6B6F}" destId="{94091A01-FBAD-4649-B76E-8A9D1496C939}" srcOrd="1" destOrd="0" presId="urn:microsoft.com/office/officeart/2005/8/layout/list1"/>
    <dgm:cxn modelId="{13D5199C-D45C-4D0E-83DD-AB355C7BE300}" type="presParOf" srcId="{AD03F166-A902-4D64-A49E-8C9DC4D761B7}" destId="{D52B7EDC-94FC-4A3A-A8FE-0392403EB603}" srcOrd="1" destOrd="0" presId="urn:microsoft.com/office/officeart/2005/8/layout/list1"/>
    <dgm:cxn modelId="{50BF9A5B-BD42-454D-9954-DBDA7E3D3419}" type="presParOf" srcId="{AD03F166-A902-4D64-A49E-8C9DC4D761B7}" destId="{93C434C1-AE61-48D4-87A5-E802A0324DE9}" srcOrd="2" destOrd="0" presId="urn:microsoft.com/office/officeart/2005/8/layout/list1"/>
    <dgm:cxn modelId="{29429963-E659-48D7-A6A8-CD5966583836}" type="presParOf" srcId="{AD03F166-A902-4D64-A49E-8C9DC4D761B7}" destId="{AD325428-1C07-4E9D-A618-AEBDCAD0E744}" srcOrd="3" destOrd="0" presId="urn:microsoft.com/office/officeart/2005/8/layout/list1"/>
    <dgm:cxn modelId="{86334A97-A532-4F01-B80F-28C565145898}" type="presParOf" srcId="{AD03F166-A902-4D64-A49E-8C9DC4D761B7}" destId="{9AF7B390-E357-4168-B549-E7EC21323B47}" srcOrd="4" destOrd="0" presId="urn:microsoft.com/office/officeart/2005/8/layout/list1"/>
    <dgm:cxn modelId="{FFA5DA1E-69A5-4235-BA3A-11EE83B388FA}" type="presParOf" srcId="{9AF7B390-E357-4168-B549-E7EC21323B47}" destId="{74A896E7-1A30-48D9-939A-FABB209FB9B4}" srcOrd="0" destOrd="0" presId="urn:microsoft.com/office/officeart/2005/8/layout/list1"/>
    <dgm:cxn modelId="{E235834F-1EA5-4758-B344-A4C39B1E5E6B}" type="presParOf" srcId="{9AF7B390-E357-4168-B549-E7EC21323B47}" destId="{15067511-2278-446B-928C-A5B45B1C33C5}" srcOrd="1" destOrd="0" presId="urn:microsoft.com/office/officeart/2005/8/layout/list1"/>
    <dgm:cxn modelId="{0284FBAF-C931-4F7C-9BDD-85605E49EE08}" type="presParOf" srcId="{AD03F166-A902-4D64-A49E-8C9DC4D761B7}" destId="{6495C08E-D3ED-43EB-8882-7CA5AAC33D57}" srcOrd="5" destOrd="0" presId="urn:microsoft.com/office/officeart/2005/8/layout/list1"/>
    <dgm:cxn modelId="{BE63D218-3F51-4A52-814D-5859EBBB6EF3}" type="presParOf" srcId="{AD03F166-A902-4D64-A49E-8C9DC4D761B7}" destId="{F8EF7E39-B13F-4A9B-AC37-4D6F9A304A44}" srcOrd="6" destOrd="0" presId="urn:microsoft.com/office/officeart/2005/8/layout/list1"/>
    <dgm:cxn modelId="{05C33B16-931B-4227-ABAB-1BD3B8AEE5B6}" type="presParOf" srcId="{AD03F166-A902-4D64-A49E-8C9DC4D761B7}" destId="{F4B97171-FE83-46D0-A960-8BBF5ED6E4E0}" srcOrd="7" destOrd="0" presId="urn:microsoft.com/office/officeart/2005/8/layout/list1"/>
    <dgm:cxn modelId="{42E93708-BF48-43D6-8F80-F740A1532724}" type="presParOf" srcId="{AD03F166-A902-4D64-A49E-8C9DC4D761B7}" destId="{24DB237E-1D89-4895-A80F-ECFA2E4E2E69}" srcOrd="8" destOrd="0" presId="urn:microsoft.com/office/officeart/2005/8/layout/list1"/>
    <dgm:cxn modelId="{343081FB-24F7-4701-8CAB-BD118520ACE6}" type="presParOf" srcId="{24DB237E-1D89-4895-A80F-ECFA2E4E2E69}" destId="{8DD0B380-9291-4F49-9C37-7F7400EAEA76}" srcOrd="0" destOrd="0" presId="urn:microsoft.com/office/officeart/2005/8/layout/list1"/>
    <dgm:cxn modelId="{E32AE157-3ECC-40FC-ABBD-9993C1B2AC6C}" type="presParOf" srcId="{24DB237E-1D89-4895-A80F-ECFA2E4E2E69}" destId="{66D7B7F6-D594-470F-9662-951D07816DBF}" srcOrd="1" destOrd="0" presId="urn:microsoft.com/office/officeart/2005/8/layout/list1"/>
    <dgm:cxn modelId="{F5DC63F7-1B21-4CB4-9632-1E80F2E7A4B9}" type="presParOf" srcId="{AD03F166-A902-4D64-A49E-8C9DC4D761B7}" destId="{964FCD30-ED45-43B3-B7B1-1834955B9959}" srcOrd="9" destOrd="0" presId="urn:microsoft.com/office/officeart/2005/8/layout/list1"/>
    <dgm:cxn modelId="{82A65A61-A30F-4B46-92E8-88B030B44691}" type="presParOf" srcId="{AD03F166-A902-4D64-A49E-8C9DC4D761B7}" destId="{CA26F353-607C-44E1-92DA-17490E8F13D1}" srcOrd="10" destOrd="0" presId="urn:microsoft.com/office/officeart/2005/8/layout/list1"/>
    <dgm:cxn modelId="{E6533772-EB16-4C1D-8E37-E7B42172917B}" type="presParOf" srcId="{AD03F166-A902-4D64-A49E-8C9DC4D761B7}" destId="{D8411143-3CFF-49F8-98B3-AE5D9B0784C9}" srcOrd="11" destOrd="0" presId="urn:microsoft.com/office/officeart/2005/8/layout/list1"/>
    <dgm:cxn modelId="{E5C74C2A-AEE8-4472-B310-D8CAEF7E5D04}" type="presParOf" srcId="{AD03F166-A902-4D64-A49E-8C9DC4D761B7}" destId="{29E64EA9-E0D7-4FE3-95E5-1098BA1521A2}" srcOrd="12" destOrd="0" presId="urn:microsoft.com/office/officeart/2005/8/layout/list1"/>
    <dgm:cxn modelId="{AEB8D1F7-29ED-447F-83E7-94F321901A9C}" type="presParOf" srcId="{29E64EA9-E0D7-4FE3-95E5-1098BA1521A2}" destId="{E4F533D2-A442-4C43-8C0D-4A910EA49050}" srcOrd="0" destOrd="0" presId="urn:microsoft.com/office/officeart/2005/8/layout/list1"/>
    <dgm:cxn modelId="{D590E340-509E-4A57-B7AC-9558F002C0BD}" type="presParOf" srcId="{29E64EA9-E0D7-4FE3-95E5-1098BA1521A2}" destId="{3EB8E911-BD71-4281-B4C4-74B94B7743FB}" srcOrd="1" destOrd="0" presId="urn:microsoft.com/office/officeart/2005/8/layout/list1"/>
    <dgm:cxn modelId="{92E8E0D9-E2E0-45BB-98E3-B45FDAC2CDB8}" type="presParOf" srcId="{AD03F166-A902-4D64-A49E-8C9DC4D761B7}" destId="{F33867D4-0AD6-44A3-9639-056F89DEC669}" srcOrd="13" destOrd="0" presId="urn:microsoft.com/office/officeart/2005/8/layout/list1"/>
    <dgm:cxn modelId="{11900107-8142-4875-9FDF-52EDFFB04810}" type="presParOf" srcId="{AD03F166-A902-4D64-A49E-8C9DC4D761B7}" destId="{32A98110-35E3-4DFE-8271-06CE83F72AA4}" srcOrd="14" destOrd="0" presId="urn:microsoft.com/office/officeart/2005/8/layout/list1"/>
    <dgm:cxn modelId="{9BFC199C-9E57-4B89-BA42-9DF9F47BF4FC}" type="presParOf" srcId="{AD03F166-A902-4D64-A49E-8C9DC4D761B7}" destId="{F9D7F547-E516-4777-B94F-71DB76F84BCD}" srcOrd="15" destOrd="0" presId="urn:microsoft.com/office/officeart/2005/8/layout/list1"/>
    <dgm:cxn modelId="{D4269DB9-E0B7-4396-85C8-4435AB5D5551}" type="presParOf" srcId="{AD03F166-A902-4D64-A49E-8C9DC4D761B7}" destId="{3CDD808A-B786-45A2-9A17-A0D09BA2E245}" srcOrd="16" destOrd="0" presId="urn:microsoft.com/office/officeart/2005/8/layout/list1"/>
    <dgm:cxn modelId="{D157393D-27AD-4B4C-9131-0725D287C916}" type="presParOf" srcId="{3CDD808A-B786-45A2-9A17-A0D09BA2E245}" destId="{96AA8D93-710C-4815-8236-51BFA2095A8E}" srcOrd="0" destOrd="0" presId="urn:microsoft.com/office/officeart/2005/8/layout/list1"/>
    <dgm:cxn modelId="{C5B3B100-5157-48CB-B134-DF9977C22BD4}" type="presParOf" srcId="{3CDD808A-B786-45A2-9A17-A0D09BA2E245}" destId="{5F194CC5-05B7-47CB-8BB4-1BEA3B211289}" srcOrd="1" destOrd="0" presId="urn:microsoft.com/office/officeart/2005/8/layout/list1"/>
    <dgm:cxn modelId="{87B352B5-2728-40FA-AFA4-0930325AD077}" type="presParOf" srcId="{AD03F166-A902-4D64-A49E-8C9DC4D761B7}" destId="{62B1C2A4-451E-4AB5-9AD3-EE1D57D5DE1A}" srcOrd="17" destOrd="0" presId="urn:microsoft.com/office/officeart/2005/8/layout/list1"/>
    <dgm:cxn modelId="{84A39C33-AABD-481A-B608-7FA2921C3D77}" type="presParOf" srcId="{AD03F166-A902-4D64-A49E-8C9DC4D761B7}" destId="{B3259CBE-6D0C-4686-9C7B-CB7D29C1E537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C434C1-AE61-48D4-87A5-E802A0324DE9}">
      <dsp:nvSpPr>
        <dsp:cNvPr id="0" name=""/>
        <dsp:cNvSpPr/>
      </dsp:nvSpPr>
      <dsp:spPr>
        <a:xfrm>
          <a:off x="0" y="473897"/>
          <a:ext cx="804440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4091A01-FBAD-4649-B76E-8A9D1496C939}">
      <dsp:nvSpPr>
        <dsp:cNvPr id="0" name=""/>
        <dsp:cNvSpPr/>
      </dsp:nvSpPr>
      <dsp:spPr>
        <a:xfrm>
          <a:off x="382973" y="52805"/>
          <a:ext cx="7659462" cy="80485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2842" tIns="0" rIns="212842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rgbClr val="CC0000"/>
              </a:solidFill>
              <a:latin typeface="Bradley Hand ITC" panose="03070402050302030203" pitchFamily="66" charset="0"/>
            </a:rPr>
            <a:t>1. Dos decisiones</a:t>
          </a:r>
        </a:p>
      </dsp:txBody>
      <dsp:txXfrm>
        <a:off x="422263" y="92095"/>
        <a:ext cx="7580882" cy="726272"/>
      </dsp:txXfrm>
    </dsp:sp>
    <dsp:sp modelId="{F8EF7E39-B13F-4A9B-AC37-4D6F9A304A44}">
      <dsp:nvSpPr>
        <dsp:cNvPr id="0" name=""/>
        <dsp:cNvSpPr/>
      </dsp:nvSpPr>
      <dsp:spPr>
        <a:xfrm>
          <a:off x="0" y="1690589"/>
          <a:ext cx="804440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1599759"/>
              <a:satOff val="7732"/>
              <a:lumOff val="201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5067511-2278-446B-928C-A5B45B1C33C5}">
      <dsp:nvSpPr>
        <dsp:cNvPr id="0" name=""/>
        <dsp:cNvSpPr/>
      </dsp:nvSpPr>
      <dsp:spPr>
        <a:xfrm>
          <a:off x="382973" y="1269497"/>
          <a:ext cx="7659462" cy="804852"/>
        </a:xfrm>
        <a:prstGeom prst="roundRect">
          <a:avLst/>
        </a:prstGeom>
        <a:gradFill rotWithShape="0">
          <a:gsLst>
            <a:gs pos="0">
              <a:schemeClr val="accent3">
                <a:hueOff val="1599759"/>
                <a:satOff val="7732"/>
                <a:lumOff val="201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599759"/>
                <a:satOff val="7732"/>
                <a:lumOff val="201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599759"/>
                <a:satOff val="7732"/>
                <a:lumOff val="201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2842" tIns="0" rIns="212842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rgbClr val="CC0000"/>
              </a:solidFill>
              <a:latin typeface="Bradley Hand ITC" panose="03070402050302030203" pitchFamily="66" charset="0"/>
            </a:rPr>
            <a:t>2. De Jesús de Nazaret al Cristo resucitado</a:t>
          </a:r>
        </a:p>
      </dsp:txBody>
      <dsp:txXfrm>
        <a:off x="422263" y="1308787"/>
        <a:ext cx="7580882" cy="726272"/>
      </dsp:txXfrm>
    </dsp:sp>
    <dsp:sp modelId="{CA26F353-607C-44E1-92DA-17490E8F13D1}">
      <dsp:nvSpPr>
        <dsp:cNvPr id="0" name=""/>
        <dsp:cNvSpPr/>
      </dsp:nvSpPr>
      <dsp:spPr>
        <a:xfrm>
          <a:off x="0" y="2907282"/>
          <a:ext cx="804440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3199517"/>
              <a:satOff val="15465"/>
              <a:lumOff val="402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D7B7F6-D594-470F-9662-951D07816DBF}">
      <dsp:nvSpPr>
        <dsp:cNvPr id="0" name=""/>
        <dsp:cNvSpPr/>
      </dsp:nvSpPr>
      <dsp:spPr>
        <a:xfrm>
          <a:off x="382973" y="2486189"/>
          <a:ext cx="7659462" cy="804852"/>
        </a:xfrm>
        <a:prstGeom prst="roundRect">
          <a:avLst/>
        </a:prstGeom>
        <a:gradFill rotWithShape="0">
          <a:gsLst>
            <a:gs pos="0">
              <a:schemeClr val="accent3">
                <a:hueOff val="3199517"/>
                <a:satOff val="15465"/>
                <a:lumOff val="402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199517"/>
                <a:satOff val="15465"/>
                <a:lumOff val="402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199517"/>
                <a:satOff val="15465"/>
                <a:lumOff val="402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2842" tIns="0" rIns="212842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rgbClr val="CC0000"/>
              </a:solidFill>
              <a:latin typeface="Bradley Hand ITC" panose="03070402050302030203" pitchFamily="66" charset="0"/>
            </a:rPr>
            <a:t>3.La unión mística en el Evangelio de Juan</a:t>
          </a:r>
        </a:p>
      </dsp:txBody>
      <dsp:txXfrm>
        <a:off x="422263" y="2525479"/>
        <a:ext cx="7580882" cy="726272"/>
      </dsp:txXfrm>
    </dsp:sp>
    <dsp:sp modelId="{32A98110-35E3-4DFE-8271-06CE83F72AA4}">
      <dsp:nvSpPr>
        <dsp:cNvPr id="0" name=""/>
        <dsp:cNvSpPr/>
      </dsp:nvSpPr>
      <dsp:spPr>
        <a:xfrm>
          <a:off x="0" y="4123974"/>
          <a:ext cx="804440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4799276"/>
              <a:satOff val="23197"/>
              <a:lumOff val="603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EB8E911-BD71-4281-B4C4-74B94B7743FB}">
      <dsp:nvSpPr>
        <dsp:cNvPr id="0" name=""/>
        <dsp:cNvSpPr/>
      </dsp:nvSpPr>
      <dsp:spPr>
        <a:xfrm>
          <a:off x="382973" y="3702882"/>
          <a:ext cx="7659462" cy="804852"/>
        </a:xfrm>
        <a:prstGeom prst="roundRect">
          <a:avLst/>
        </a:prstGeom>
        <a:gradFill rotWithShape="0">
          <a:gsLst>
            <a:gs pos="0">
              <a:schemeClr val="accent3">
                <a:hueOff val="4799276"/>
                <a:satOff val="23197"/>
                <a:lumOff val="603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799276"/>
                <a:satOff val="23197"/>
                <a:lumOff val="603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799276"/>
                <a:satOff val="23197"/>
                <a:lumOff val="603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2842" tIns="0" rIns="212842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rgbClr val="CC0000"/>
              </a:solidFill>
              <a:latin typeface="Bradley Hand ITC" panose="03070402050302030203" pitchFamily="66" charset="0"/>
            </a:rPr>
            <a:t>4. El “misterio” en las cartas paulinas.</a:t>
          </a:r>
        </a:p>
      </dsp:txBody>
      <dsp:txXfrm>
        <a:off x="422263" y="3742172"/>
        <a:ext cx="7580882" cy="726272"/>
      </dsp:txXfrm>
    </dsp:sp>
    <dsp:sp modelId="{B3259CBE-6D0C-4686-9C7B-CB7D29C1E537}">
      <dsp:nvSpPr>
        <dsp:cNvPr id="0" name=""/>
        <dsp:cNvSpPr/>
      </dsp:nvSpPr>
      <dsp:spPr>
        <a:xfrm>
          <a:off x="0" y="5340666"/>
          <a:ext cx="804440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6399034"/>
              <a:satOff val="30929"/>
              <a:lumOff val="804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F194CC5-05B7-47CB-8BB4-1BEA3B211289}">
      <dsp:nvSpPr>
        <dsp:cNvPr id="0" name=""/>
        <dsp:cNvSpPr/>
      </dsp:nvSpPr>
      <dsp:spPr>
        <a:xfrm>
          <a:off x="382973" y="4919574"/>
          <a:ext cx="7659462" cy="804852"/>
        </a:xfrm>
        <a:prstGeom prst="roundRect">
          <a:avLst/>
        </a:prstGeom>
        <a:gradFill rotWithShape="0">
          <a:gsLst>
            <a:gs pos="0">
              <a:schemeClr val="accent3">
                <a:hueOff val="6399034"/>
                <a:satOff val="30929"/>
                <a:lumOff val="804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6399034"/>
                <a:satOff val="30929"/>
                <a:lumOff val="804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6399034"/>
                <a:satOff val="30929"/>
                <a:lumOff val="804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2842" tIns="0" rIns="212842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rgbClr val="CC0000"/>
              </a:solidFill>
              <a:latin typeface="Bradley Hand ITC" panose="03070402050302030203" pitchFamily="66" charset="0"/>
            </a:rPr>
            <a:t>5. El nombre de Jesucristo</a:t>
          </a:r>
        </a:p>
      </dsp:txBody>
      <dsp:txXfrm>
        <a:off x="422263" y="4958864"/>
        <a:ext cx="7580882" cy="7262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>
            <a:extLst>
              <a:ext uri="{FF2B5EF4-FFF2-40B4-BE49-F238E27FC236}">
                <a16:creationId xmlns:a16="http://schemas.microsoft.com/office/drawing/2014/main" id="{796DF4A1-647D-45ED-4039-DB1F96860E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n-US" sz="1200"/>
            </a:lvl1pPr>
          </a:lstStyle>
          <a:p>
            <a:pPr rtl="0"/>
            <a:endParaRPr lang="pt-PT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B45B069F-A8F2-8387-8C92-A2E5464B75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n-US" sz="1200"/>
            </a:lvl1pPr>
          </a:lstStyle>
          <a:p>
            <a:pPr rtl="0"/>
            <a:fld id="{A0B07896-4E68-40C4-A473-621EDD30C0DF}" type="datetime1">
              <a:rPr lang="pt-PT" smtClean="0"/>
              <a:t>29/07/2025</a:t>
            </a:fld>
            <a:endParaRPr lang="pt-PT" dirty="0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3510553D-995D-EFE2-4EAC-170D76D066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n-US" sz="1200"/>
            </a:lvl1pPr>
          </a:lstStyle>
          <a:p>
            <a:pPr rtl="0"/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203C3C56-8BAD-E984-BB24-4EA71CA2EB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/>
            </a:lvl1pPr>
          </a:lstStyle>
          <a:p>
            <a:pPr rtl="0"/>
            <a:fld id="{44AAF311-A558-444C-927C-8328B655F97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13218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n-US" sz="1200"/>
            </a:lvl1pPr>
          </a:lstStyle>
          <a:p>
            <a:pPr rtl="0"/>
            <a:endParaRPr lang="pt-PT" noProof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n-US" sz="1200"/>
            </a:lvl1pPr>
          </a:lstStyle>
          <a:p>
            <a:fld id="{D3826332-4C9A-49A1-A926-9D9F2ABF3282}" type="datetime1">
              <a:rPr lang="pt-PT" smtClean="0"/>
              <a:pPr/>
              <a:t>29/07/2025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</a:lstStyle>
          <a:p>
            <a:pPr rtl="0"/>
            <a:endParaRPr lang="pt-PT" noProof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en-US"/>
            </a:def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/>
            </a:lvl1pPr>
          </a:lstStyle>
          <a:p>
            <a:pPr rtl="0"/>
            <a:fld id="{821E5FCA-B2DD-C941-A2C1-638939433487}" type="slidenum">
              <a:rPr lang="pt-PT" noProof="0" smtClean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352489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82009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5639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39438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21E5FCA-B2DD-C941-A2C1-638939433487}" type="slidenum">
              <a:rPr lang="pt-PT" noProof="0" smtClean="0"/>
              <a:t>13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2365714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16621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02120-3C8F-C8E7-D9BA-B5C8BB444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40EFDE18-168D-690C-EF46-AA83E076CC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303B310F-CE41-2962-B732-278A096737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6BD9473E-41CA-AC33-5310-E1451113F3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2423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42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14497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6F00F-1FF9-DFC3-F92E-E02818671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2465C469-B7E0-6DCF-4463-D350F5EC35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E8A555DE-2E39-AB2F-C3F5-A0BA43EDD5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B3D1D0A-296F-718A-32C6-424DEF6D5E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54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93407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68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6630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1734DBF-D33A-9B28-288C-C2DAB9E541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rtlCol="0" anchor="t">
            <a:noAutofit/>
          </a:bodyPr>
          <a:lstStyle>
            <a:lvl1pPr algn="l">
              <a:defRPr lang="en-US"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8992" y="4901184"/>
            <a:ext cx="10040112" cy="1280160"/>
          </a:xfrm>
        </p:spPr>
        <p:txBody>
          <a:bodyPr rtlCol="0"/>
          <a:lstStyle>
            <a:lvl1pPr marL="0" indent="0" algn="l">
              <a:buNone/>
              <a:defRPr lang="en-US" sz="2400" b="1" baseline="0">
                <a:latin typeface="+mn-lt"/>
              </a:defRPr>
            </a:lvl1pPr>
            <a:lvl2pPr marL="457200" indent="0" algn="ctr">
              <a:buNone/>
              <a:defRPr lang="en-US" sz="2000"/>
            </a:lvl2pPr>
            <a:lvl3pPr marL="914400" indent="0" algn="ctr">
              <a:buNone/>
              <a:defRPr lang="en-US" sz="1800"/>
            </a:lvl3pPr>
            <a:lvl4pPr marL="1371600" indent="0" algn="ctr">
              <a:buNone/>
              <a:defRPr lang="en-US" sz="1600"/>
            </a:lvl4pPr>
            <a:lvl5pPr marL="1828800" indent="0" algn="ctr">
              <a:buNone/>
              <a:defRPr lang="en-US" sz="1600"/>
            </a:lvl5pPr>
            <a:lvl6pPr marL="2286000" indent="0" algn="ctr">
              <a:buNone/>
              <a:defRPr lang="en-US" sz="1600"/>
            </a:lvl6pPr>
            <a:lvl7pPr marL="2743200" indent="0" algn="ctr">
              <a:buNone/>
              <a:defRPr lang="en-US" sz="1600"/>
            </a:lvl7pPr>
            <a:lvl8pPr marL="3200400" indent="0" algn="ctr">
              <a:buNone/>
              <a:defRPr lang="en-US" sz="1600"/>
            </a:lvl8pPr>
            <a:lvl9pPr marL="3657600" indent="0" algn="ctr">
              <a:buNone/>
              <a:defRPr lang="en-US" sz="1600"/>
            </a:lvl9pPr>
          </a:lstStyle>
          <a:p>
            <a:pPr rtl="0"/>
            <a:r>
              <a:rPr lang="pt-PT" noProof="0"/>
              <a:t>Clique para editar o estilo do subtítulo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3345C5D8-082A-AC27-3801-7A6EC3751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09"/>
          <a:stretch/>
        </p:blipFill>
        <p:spPr>
          <a:xfrm>
            <a:off x="0" y="0"/>
            <a:ext cx="5467552" cy="2350008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531883F-9B23-B442-5F02-C2D25BB37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41236" y="1234440"/>
            <a:ext cx="4950764" cy="562356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2648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2648" y="3127248"/>
            <a:ext cx="2029968" cy="2514600"/>
          </a:xfrm>
          <a:solidFill>
            <a:schemeClr val="accent6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843784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2843784" y="3127248"/>
            <a:ext cx="2029968" cy="2514600"/>
          </a:xfrm>
          <a:solidFill>
            <a:schemeClr val="accent5">
              <a:alpha val="3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</p:txBody>
      </p:sp>
      <p:sp>
        <p:nvSpPr>
          <p:cNvPr id="7" name="Marcador de Posição do Texto 4">
            <a:extLst>
              <a:ext uri="{FF2B5EF4-FFF2-40B4-BE49-F238E27FC236}">
                <a16:creationId xmlns:a16="http://schemas.microsoft.com/office/drawing/2014/main" id="{9A48939F-0CF9-9CBD-F606-7A4850B910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84064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13" name="Marcador de Posição de Conteúdo 5">
            <a:extLst>
              <a:ext uri="{FF2B5EF4-FFF2-40B4-BE49-F238E27FC236}">
                <a16:creationId xmlns:a16="http://schemas.microsoft.com/office/drawing/2014/main" id="{693BC756-2B97-9751-B879-03B6F1C405C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84064" y="3127248"/>
            <a:ext cx="2029968" cy="2514600"/>
          </a:xfr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</p:txBody>
      </p:sp>
      <p:sp>
        <p:nvSpPr>
          <p:cNvPr id="20" name="Marcador de Posição do Texto 4">
            <a:extLst>
              <a:ext uri="{FF2B5EF4-FFF2-40B4-BE49-F238E27FC236}">
                <a16:creationId xmlns:a16="http://schemas.microsoft.com/office/drawing/2014/main" id="{843F725B-A33F-7FB2-E5C4-96EA154660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5200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21" name="Marcador de Posição de Conteúdo 5">
            <a:extLst>
              <a:ext uri="{FF2B5EF4-FFF2-40B4-BE49-F238E27FC236}">
                <a16:creationId xmlns:a16="http://schemas.microsoft.com/office/drawing/2014/main" id="{D9DD0DA7-5A1E-5312-178F-13561EF7C23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315200" y="3127248"/>
            <a:ext cx="2029968" cy="2514600"/>
          </a:xfrm>
          <a:solidFill>
            <a:schemeClr val="accent1"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</p:txBody>
      </p:sp>
      <p:sp>
        <p:nvSpPr>
          <p:cNvPr id="22" name="Marcador de Posição do Texto 4">
            <a:extLst>
              <a:ext uri="{FF2B5EF4-FFF2-40B4-BE49-F238E27FC236}">
                <a16:creationId xmlns:a16="http://schemas.microsoft.com/office/drawing/2014/main" id="{5FBC3880-98AC-466C-7AD1-FDC8B39587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6336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23" name="Marcador de Posição de Conteúdo 5">
            <a:extLst>
              <a:ext uri="{FF2B5EF4-FFF2-40B4-BE49-F238E27FC236}">
                <a16:creationId xmlns:a16="http://schemas.microsoft.com/office/drawing/2014/main" id="{24965100-8EF5-0264-CEE5-BD5BF190163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546336" y="3127248"/>
            <a:ext cx="2029968" cy="2514600"/>
          </a:xfr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653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ha cronológ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0CC3D06-2435-B655-8AA5-11CCBBEF19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2234" y="0"/>
            <a:ext cx="3429766" cy="68214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4" name="Marcador de Posição do Texto 33">
            <a:extLst>
              <a:ext uri="{FF2B5EF4-FFF2-40B4-BE49-F238E27FC236}">
                <a16:creationId xmlns:a16="http://schemas.microsoft.com/office/drawing/2014/main" id="{5D1E9421-BC85-99CB-EB40-1863FA622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25907" y="3072704"/>
            <a:ext cx="1783080" cy="512064"/>
          </a:xfrm>
          <a:solidFill>
            <a:schemeClr val="accent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pt-PT" noProof="0"/>
              <a:t>MMM AAAA</a:t>
            </a:r>
          </a:p>
        </p:txBody>
      </p:sp>
      <p:sp>
        <p:nvSpPr>
          <p:cNvPr id="41" name="Marcador de Posição do Texto 40">
            <a:extLst>
              <a:ext uri="{FF2B5EF4-FFF2-40B4-BE49-F238E27FC236}">
                <a16:creationId xmlns:a16="http://schemas.microsoft.com/office/drawing/2014/main" id="{47BABAF8-5220-1E24-CE43-927FCCA269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6218" y="2432434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38" name="Marcador de Posição do Texto 33">
            <a:extLst>
              <a:ext uri="{FF2B5EF4-FFF2-40B4-BE49-F238E27FC236}">
                <a16:creationId xmlns:a16="http://schemas.microsoft.com/office/drawing/2014/main" id="{F1D095F8-4552-1F88-C37B-99775B68AC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2196136" y="4517644"/>
            <a:ext cx="1783080" cy="512064"/>
          </a:xfrm>
          <a:solidFill>
            <a:schemeClr val="accent2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pt-PT" noProof="0"/>
              <a:t>MMM AAAA</a:t>
            </a:r>
          </a:p>
        </p:txBody>
      </p:sp>
      <p:sp>
        <p:nvSpPr>
          <p:cNvPr id="48" name="Marcador de Posição do Texto 40">
            <a:extLst>
              <a:ext uri="{FF2B5EF4-FFF2-40B4-BE49-F238E27FC236}">
                <a16:creationId xmlns:a16="http://schemas.microsoft.com/office/drawing/2014/main" id="{4C4BFA3E-7B57-DCDD-4EA6-16C64A3756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83307" y="3882136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35" name="Marcador de Posição do Texto 33">
            <a:extLst>
              <a:ext uri="{FF2B5EF4-FFF2-40B4-BE49-F238E27FC236}">
                <a16:creationId xmlns:a16="http://schemas.microsoft.com/office/drawing/2014/main" id="{C65BF0DD-74C0-E055-CCAC-600751F517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4418179" y="3067943"/>
            <a:ext cx="1783080" cy="512064"/>
          </a:xfrm>
          <a:solidFill>
            <a:schemeClr val="accent3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pt-PT" noProof="0"/>
              <a:t>MMM AAAA</a:t>
            </a:r>
          </a:p>
        </p:txBody>
      </p:sp>
      <p:sp>
        <p:nvSpPr>
          <p:cNvPr id="44" name="Marcador de Posição do Texto 40">
            <a:extLst>
              <a:ext uri="{FF2B5EF4-FFF2-40B4-BE49-F238E27FC236}">
                <a16:creationId xmlns:a16="http://schemas.microsoft.com/office/drawing/2014/main" id="{25927394-D1A0-C084-C689-F7A4EEE924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89586" y="2432435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39" name="Marcador de Posição do Texto 33">
            <a:extLst>
              <a:ext uri="{FF2B5EF4-FFF2-40B4-BE49-F238E27FC236}">
                <a16:creationId xmlns:a16="http://schemas.microsoft.com/office/drawing/2014/main" id="{08F0F1F2-0D4E-95EA-349B-D734163FD5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6640222" y="4517644"/>
            <a:ext cx="1783080" cy="512064"/>
          </a:xfrm>
          <a:solidFill>
            <a:schemeClr val="accent4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pt-PT" noProof="0"/>
              <a:t>MMM AAAA</a:t>
            </a:r>
          </a:p>
        </p:txBody>
      </p:sp>
      <p:sp>
        <p:nvSpPr>
          <p:cNvPr id="46" name="Marcador de Posição do Texto 40">
            <a:extLst>
              <a:ext uri="{FF2B5EF4-FFF2-40B4-BE49-F238E27FC236}">
                <a16:creationId xmlns:a16="http://schemas.microsoft.com/office/drawing/2014/main" id="{B322E7EB-0174-5A8C-5BE3-F501B5670F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27392" y="3882136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36" name="Marcador de Posição do Texto 33">
            <a:extLst>
              <a:ext uri="{FF2B5EF4-FFF2-40B4-BE49-F238E27FC236}">
                <a16:creationId xmlns:a16="http://schemas.microsoft.com/office/drawing/2014/main" id="{36C15449-A445-41A6-EAD9-37446450CC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8862264" y="3072704"/>
            <a:ext cx="1783080" cy="512064"/>
          </a:xfrm>
          <a:solidFill>
            <a:schemeClr val="accent5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pt-PT" noProof="0"/>
              <a:t>MMM AAAA</a:t>
            </a:r>
          </a:p>
        </p:txBody>
      </p:sp>
      <p:sp>
        <p:nvSpPr>
          <p:cNvPr id="45" name="Marcador de Posição do Texto 40">
            <a:extLst>
              <a:ext uri="{FF2B5EF4-FFF2-40B4-BE49-F238E27FC236}">
                <a16:creationId xmlns:a16="http://schemas.microsoft.com/office/drawing/2014/main" id="{E6B7327B-EA3B-790D-AB08-0ED1D2FB40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35230" y="2437196"/>
            <a:ext cx="1796654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120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9070F102-837A-486A-0CD4-E957B66B87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931920"/>
            <a:ext cx="5470497" cy="292608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519FAF77-1797-C11F-A1A9-B351E30B37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08215" y="0"/>
            <a:ext cx="4983785" cy="227685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2648" y="2438400"/>
            <a:ext cx="5157787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/>
              <a:t>Clique para editar os estilos de texto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2648" y="2871216"/>
            <a:ext cx="5157787" cy="3247462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00800" y="2438400"/>
            <a:ext cx="5183188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/>
              <a:t>Clique para editar os estilos de texto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00800" y="2871216"/>
            <a:ext cx="5183188" cy="3247462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 Trê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AE1E66A3-7FD1-08A5-8B20-36C5331DCF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53650" y="4014216"/>
            <a:ext cx="5738350" cy="284378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4464B067-71A6-CB30-BD46-5499FAAE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458968" cy="291991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2648" y="2438400"/>
            <a:ext cx="3419856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2648" y="2871216"/>
            <a:ext cx="3419856" cy="292555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07408" y="2438400"/>
            <a:ext cx="3419856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07408" y="2871216"/>
            <a:ext cx="3419856" cy="292555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7" name="Marcador de Posição do Texto 4">
            <a:extLst>
              <a:ext uri="{FF2B5EF4-FFF2-40B4-BE49-F238E27FC236}">
                <a16:creationId xmlns:a16="http://schemas.microsoft.com/office/drawing/2014/main" id="{9A48939F-0CF9-9CBD-F606-7A4850B910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83880" y="2438400"/>
            <a:ext cx="3419856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13" name="Marcador de Posição de Conteúdo 5">
            <a:extLst>
              <a:ext uri="{FF2B5EF4-FFF2-40B4-BE49-F238E27FC236}">
                <a16:creationId xmlns:a16="http://schemas.microsoft.com/office/drawing/2014/main" id="{693BC756-2B97-9751-B879-03B6F1C405C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83880" y="2871216"/>
            <a:ext cx="3419856" cy="292555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287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F5F45936-2436-D9FD-A05D-F3C70F90FD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758530"/>
            <a:ext cx="4700016" cy="309947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DF862D5-CF3B-E45B-934F-ACEF42B35B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148072" cy="3436275"/>
          </a:xfrm>
          <a:prstGeom prst="rect">
            <a:avLst/>
          </a:prstGeom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en-US" sz="4800" cap="all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14" name="Marcador de Posição de Conteúdo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lang="en-US"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en-US"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en-US"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en-US"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en-US" sz="1600" spc="100" baseline="0"/>
            </a:lvl5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888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79AFB71-7F33-280E-7877-06F4AFFF06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0B0FF2F-3458-EA78-83DC-46FB2E5CE1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rtlCol="0" anchor="t">
            <a:noAutofit/>
          </a:bodyPr>
          <a:lstStyle>
            <a:lvl1pPr algn="l">
              <a:defRPr lang="en-US"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DC93615E-193E-5253-6EE0-EC01791E3A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8992" y="3483864"/>
            <a:ext cx="10040112" cy="1280160"/>
          </a:xfrm>
        </p:spPr>
        <p:txBody>
          <a:bodyPr rtlCol="0"/>
          <a:lstStyle>
            <a:lvl1pPr marL="0" indent="0" algn="l">
              <a:buNone/>
              <a:defRPr lang="en-US" sz="2400" b="1" baseline="0">
                <a:latin typeface="+mn-lt"/>
              </a:defRPr>
            </a:lvl1pPr>
            <a:lvl2pPr marL="457200" indent="0" algn="ctr">
              <a:buNone/>
              <a:defRPr lang="en-US" sz="2000"/>
            </a:lvl2pPr>
            <a:lvl3pPr marL="914400" indent="0" algn="ctr">
              <a:buNone/>
              <a:defRPr lang="en-US" sz="1800"/>
            </a:lvl3pPr>
            <a:lvl4pPr marL="1371600" indent="0" algn="ctr">
              <a:buNone/>
              <a:defRPr lang="en-US" sz="1600"/>
            </a:lvl4pPr>
            <a:lvl5pPr marL="1828800" indent="0" algn="ctr">
              <a:buNone/>
              <a:defRPr lang="en-US" sz="1600"/>
            </a:lvl5pPr>
            <a:lvl6pPr marL="2286000" indent="0" algn="ctr">
              <a:buNone/>
              <a:defRPr lang="en-US" sz="1600"/>
            </a:lvl6pPr>
            <a:lvl7pPr marL="2743200" indent="0" algn="ctr">
              <a:buNone/>
              <a:defRPr lang="en-US" sz="1600"/>
            </a:lvl7pPr>
            <a:lvl8pPr marL="3200400" indent="0" algn="ctr">
              <a:buNone/>
              <a:defRPr lang="en-US" sz="1600"/>
            </a:lvl8pPr>
            <a:lvl9pPr marL="3657600" indent="0" algn="ctr">
              <a:buNone/>
              <a:defRPr lang="en-US" sz="1600"/>
            </a:lvl9pPr>
          </a:lstStyle>
          <a:p>
            <a:pPr rtl="0"/>
            <a:r>
              <a:rPr lang="pt-PT" noProof="0"/>
              <a:t>Clique para editar o estilo do subtítulo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2340355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3BDEDC48-AA67-6FC9-FF0E-CD3CB49A50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418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en-US" sz="3200">
                <a:latin typeface="+mj-lt"/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lang="en-US" sz="3200"/>
            </a:lvl1pPr>
            <a:lvl2pPr>
              <a:defRPr lang="en-US" sz="2800"/>
            </a:lvl2pPr>
            <a:lvl3pPr>
              <a:defRPr lang="en-US" sz="2400"/>
            </a:lvl3pPr>
            <a:lvl4pPr>
              <a:defRPr lang="en-US" sz="2000"/>
            </a:lvl4pPr>
            <a:lvl5pPr>
              <a:defRPr lang="en-US" sz="2000"/>
            </a:lvl5pPr>
            <a:lvl6pPr>
              <a:defRPr lang="en-US" sz="2000"/>
            </a:lvl6pPr>
            <a:lvl7pPr>
              <a:defRPr lang="en-US" sz="2000"/>
            </a:lvl7pPr>
            <a:lvl8pPr>
              <a:defRPr lang="en-US" sz="2000"/>
            </a:lvl8pPr>
            <a:lvl9pPr>
              <a:defRPr lang="en-US" sz="2000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en-US" sz="1600"/>
            </a:lvl1pPr>
            <a:lvl2pPr marL="457200" indent="0">
              <a:buNone/>
              <a:defRPr lang="en-US" sz="1400"/>
            </a:lvl2pPr>
            <a:lvl3pPr marL="914400" indent="0">
              <a:buNone/>
              <a:defRPr lang="en-US" sz="1200"/>
            </a:lvl3pPr>
            <a:lvl4pPr marL="1371600" indent="0">
              <a:buNone/>
              <a:defRPr lang="en-US" sz="1000"/>
            </a:lvl4pPr>
            <a:lvl5pPr marL="1828800" indent="0">
              <a:buNone/>
              <a:defRPr lang="en-US" sz="1000"/>
            </a:lvl5pPr>
            <a:lvl6pPr marL="2286000" indent="0">
              <a:buNone/>
              <a:defRPr lang="en-US" sz="1000"/>
            </a:lvl6pPr>
            <a:lvl7pPr marL="2743200" indent="0">
              <a:buNone/>
              <a:defRPr lang="en-US" sz="1000"/>
            </a:lvl7pPr>
            <a:lvl8pPr marL="3200400" indent="0">
              <a:buNone/>
              <a:defRPr lang="en-US" sz="1000"/>
            </a:lvl8pPr>
            <a:lvl9pPr marL="3657600" indent="0">
              <a:buNone/>
              <a:defRPr lang="en-US" sz="1000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5754AE8D-13E4-BDDA-7C36-A9E08FD0A0E8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exão Reta 8">
            <a:extLst>
              <a:ext uri="{FF2B5EF4-FFF2-40B4-BE49-F238E27FC236}">
                <a16:creationId xmlns:a16="http://schemas.microsoft.com/office/drawing/2014/main" id="{6CE37136-8479-8CDC-7EEB-030C1A8151EF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en-US" sz="3200">
                <a:latin typeface="+mj-lt"/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lang="en-US" sz="3200"/>
            </a:lvl1pPr>
            <a:lvl2pPr marL="457200" indent="0">
              <a:buNone/>
              <a:defRPr lang="en-US" sz="2800"/>
            </a:lvl2pPr>
            <a:lvl3pPr marL="914400" indent="0">
              <a:buNone/>
              <a:defRPr lang="en-US" sz="2400"/>
            </a:lvl3pPr>
            <a:lvl4pPr marL="1371600" indent="0">
              <a:buNone/>
              <a:defRPr lang="en-US" sz="2000"/>
            </a:lvl4pPr>
            <a:lvl5pPr marL="1828800" indent="0">
              <a:buNone/>
              <a:defRPr lang="en-US" sz="2000"/>
            </a:lvl5pPr>
            <a:lvl6pPr marL="2286000" indent="0">
              <a:buNone/>
              <a:defRPr lang="en-US" sz="2000"/>
            </a:lvl6pPr>
            <a:lvl7pPr marL="2743200" indent="0">
              <a:buNone/>
              <a:defRPr lang="en-US" sz="2000"/>
            </a:lvl7pPr>
            <a:lvl8pPr marL="3200400" indent="0">
              <a:buNone/>
              <a:defRPr lang="en-US" sz="2000"/>
            </a:lvl8pPr>
            <a:lvl9pPr marL="3657600" indent="0">
              <a:buNone/>
              <a:defRPr lang="en-US" sz="2000"/>
            </a:lvl9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en-US" sz="1600"/>
            </a:lvl1pPr>
            <a:lvl2pPr marL="457200" indent="0">
              <a:buNone/>
              <a:defRPr lang="en-US" sz="1400"/>
            </a:lvl2pPr>
            <a:lvl3pPr marL="914400" indent="0">
              <a:buNone/>
              <a:defRPr lang="en-US" sz="1200"/>
            </a:lvl3pPr>
            <a:lvl4pPr marL="1371600" indent="0">
              <a:buNone/>
              <a:defRPr lang="en-US" sz="1000"/>
            </a:lvl4pPr>
            <a:lvl5pPr marL="1828800" indent="0">
              <a:buNone/>
              <a:defRPr lang="en-US" sz="1000"/>
            </a:lvl5pPr>
            <a:lvl6pPr marL="2286000" indent="0">
              <a:buNone/>
              <a:defRPr lang="en-US" sz="1000"/>
            </a:lvl6pPr>
            <a:lvl7pPr marL="2743200" indent="0">
              <a:buNone/>
              <a:defRPr lang="en-US" sz="1000"/>
            </a:lvl7pPr>
            <a:lvl8pPr marL="3200400" indent="0">
              <a:buNone/>
              <a:defRPr lang="en-US" sz="1000"/>
            </a:lvl8pPr>
            <a:lvl9pPr marL="3657600" indent="0">
              <a:buNone/>
              <a:defRPr lang="en-US" sz="1000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1DC6EFE9-BD9C-6124-823A-BD1C488321D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exão Reta 8">
            <a:extLst>
              <a:ext uri="{FF2B5EF4-FFF2-40B4-BE49-F238E27FC236}">
                <a16:creationId xmlns:a16="http://schemas.microsoft.com/office/drawing/2014/main" id="{21B53473-DF27-C657-627F-ED66976E076B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D1D3B0F0-DE71-18AB-7957-4CFA29C3A3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57290"/>
            <a:ext cx="5797296" cy="600071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F04770F-E995-EF98-B4D1-9F13733EEF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63000" y="0"/>
            <a:ext cx="3429000" cy="6807199"/>
          </a:xfrm>
          <a:prstGeom prst="rect">
            <a:avLst/>
          </a:prstGeom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en-US" sz="4800" cap="all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14" name="Marcador de Posição de Conteúdo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400" b="1" spc="2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en-US" sz="24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en-US" sz="24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en-US" sz="24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en-US" sz="2400" spc="100" baseline="0"/>
            </a:lvl5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844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60328C38-4E83-27EA-9D01-DDDF734988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0576" y="3428234"/>
            <a:ext cx="6821424" cy="342976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270B91D-A39E-3D53-DBBB-DF836D19B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654518" cy="5239512"/>
          </a:xfrm>
          <a:prstGeom prst="rect">
            <a:avLst/>
          </a:prstGeom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en-US" sz="4800" cap="all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14" name="Marcador de Posição de Conteúdo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lang="en-US"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en-US"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en-US"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en-US"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en-US" sz="1600" spc="100" baseline="0"/>
            </a:lvl5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504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FEC1861-1570-5A6A-D3BA-4A17F008A5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0B0FF2F-3458-EA78-83DC-46FB2E5CE1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rtlCol="0" anchor="t">
            <a:noAutofit/>
          </a:bodyPr>
          <a:lstStyle>
            <a:lvl1pPr algn="l">
              <a:defRPr lang="en-US"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DC93615E-193E-5253-6EE0-EC01791E3A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8992" y="4901184"/>
            <a:ext cx="10040112" cy="1280160"/>
          </a:xfrm>
        </p:spPr>
        <p:txBody>
          <a:bodyPr rtlCol="0"/>
          <a:lstStyle>
            <a:lvl1pPr marL="0" indent="0" algn="l">
              <a:buNone/>
              <a:defRPr lang="en-US" sz="2400" b="1" baseline="0">
                <a:latin typeface="+mn-lt"/>
              </a:defRPr>
            </a:lvl1pPr>
            <a:lvl2pPr marL="457200" indent="0" algn="ctr">
              <a:buNone/>
              <a:defRPr lang="en-US" sz="2000"/>
            </a:lvl2pPr>
            <a:lvl3pPr marL="914400" indent="0" algn="ctr">
              <a:buNone/>
              <a:defRPr lang="en-US" sz="1800"/>
            </a:lvl3pPr>
            <a:lvl4pPr marL="1371600" indent="0" algn="ctr">
              <a:buNone/>
              <a:defRPr lang="en-US" sz="1600"/>
            </a:lvl4pPr>
            <a:lvl5pPr marL="1828800" indent="0" algn="ctr">
              <a:buNone/>
              <a:defRPr lang="en-US" sz="1600"/>
            </a:lvl5pPr>
            <a:lvl6pPr marL="2286000" indent="0" algn="ctr">
              <a:buNone/>
              <a:defRPr lang="en-US" sz="1600"/>
            </a:lvl6pPr>
            <a:lvl7pPr marL="2743200" indent="0" algn="ctr">
              <a:buNone/>
              <a:defRPr lang="en-US" sz="1600"/>
            </a:lvl7pPr>
            <a:lvl8pPr marL="3200400" indent="0" algn="ctr">
              <a:buNone/>
              <a:defRPr lang="en-US" sz="1600"/>
            </a:lvl8pPr>
            <a:lvl9pPr marL="3657600" indent="0" algn="ctr">
              <a:buNone/>
              <a:defRPr lang="en-US" sz="1600"/>
            </a:lvl9pPr>
          </a:lstStyle>
          <a:p>
            <a:pPr rtl="0"/>
            <a:r>
              <a:rPr lang="pt-PT" noProof="0"/>
              <a:t>Clique para editar o estilo do subtítulo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437D9B2-AE86-9092-7072-0F717E3CA8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655535"/>
            <a:ext cx="4727448" cy="320246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BF7E0A5-7E8E-4A90-B415-12984C7AB2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48245" y="0"/>
            <a:ext cx="5643755" cy="2313432"/>
          </a:xfrm>
          <a:prstGeom prst="rect">
            <a:avLst/>
          </a:prstGeom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en-US" sz="4800" cap="all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14" name="Marcador de Posição de Conteúdo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lang="en-US"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en-US"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en-US"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en-US"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en-US" sz="1600" spc="100" baseline="0"/>
            </a:lvl5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802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EFA7995-D0F4-05F2-CDF1-463407E3BA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1909" y="0"/>
            <a:ext cx="5160091" cy="404164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92D768B-E662-B315-7576-313DFCE2AB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27248"/>
            <a:ext cx="4162200" cy="373075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2647" y="2441448"/>
            <a:ext cx="10972800" cy="3044952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390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78303F0-A6CC-605A-D08C-4E4ED07C2F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196903" cy="361188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04458FB-E7BB-F476-4A31-9C5AA406E2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02680" y="4079057"/>
            <a:ext cx="5989320" cy="2778943"/>
          </a:xfrm>
          <a:prstGeom prst="rect">
            <a:avLst/>
          </a:prstGeom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3240" y="2651760"/>
            <a:ext cx="6309360" cy="1580714"/>
          </a:xfrm>
        </p:spPr>
        <p:txBody>
          <a:bodyPr lIns="91440" rIns="91440" rtlCol="0" anchor="t"/>
          <a:lstStyle>
            <a:lvl1pPr algn="l">
              <a:lnSpc>
                <a:spcPct val="100000"/>
              </a:lnSpc>
              <a:defRPr lang="en-US" sz="2800" cap="none" spc="2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16" name="Marcador de Posição do Texto 15">
            <a:extLst>
              <a:ext uri="{FF2B5EF4-FFF2-40B4-BE49-F238E27FC236}">
                <a16:creationId xmlns:a16="http://schemas.microsoft.com/office/drawing/2014/main" id="{94138E8D-4D76-2023-4B97-8ACB8894C5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63240" y="4232475"/>
            <a:ext cx="5775960" cy="333945"/>
          </a:xfrm>
        </p:spPr>
        <p:txBody>
          <a:bodyPr rtlCol="0"/>
          <a:lstStyle>
            <a:lvl1pPr marL="0" indent="0">
              <a:buNone/>
              <a:defRPr lang="en-US" sz="1800" spc="200" baseline="0"/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17" name="Marcador de Posição do Texto 13">
            <a:extLst>
              <a:ext uri="{FF2B5EF4-FFF2-40B4-BE49-F238E27FC236}">
                <a16:creationId xmlns:a16="http://schemas.microsoft.com/office/drawing/2014/main" id="{D1FFE415-7AFC-D826-1BD1-1993DED3B0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37922" y="3591339"/>
            <a:ext cx="1171575" cy="2387600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en-US" sz="17000" b="1" cap="all" spc="300" dirty="0">
                <a:ln w="28575">
                  <a:solidFill>
                    <a:schemeClr val="tx1"/>
                  </a:solidFill>
                </a:ln>
                <a:noFill/>
                <a:latin typeface="+mj-lt"/>
                <a:ea typeface="+mj-ea"/>
              </a:defRPr>
            </a:lvl1pPr>
          </a:lstStyle>
          <a:p>
            <a:pPr marL="914400" lvl="0" indent="-1143000" rtl="0">
              <a:spcBef>
                <a:spcPct val="0"/>
              </a:spcBef>
            </a:pPr>
            <a:r>
              <a:rPr lang="pt-PT" noProof="0"/>
              <a:t>”</a:t>
            </a:r>
          </a:p>
        </p:txBody>
      </p:sp>
      <p:sp>
        <p:nvSpPr>
          <p:cNvPr id="18" name="Marcador de Posição do Texto 13">
            <a:extLst>
              <a:ext uri="{FF2B5EF4-FFF2-40B4-BE49-F238E27FC236}">
                <a16:creationId xmlns:a16="http://schemas.microsoft.com/office/drawing/2014/main" id="{0962DFC0-ADB3-684B-6F72-9C45BB48C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261" y="1982216"/>
            <a:ext cx="1171575" cy="2386584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en-US" sz="17000" b="1" cap="all" spc="300" dirty="0">
                <a:ln w="28575">
                  <a:solidFill>
                    <a:schemeClr val="tx1"/>
                  </a:solidFill>
                </a:ln>
                <a:noFill/>
                <a:latin typeface="+mj-lt"/>
                <a:ea typeface="+mj-ea"/>
              </a:defRPr>
            </a:lvl1pPr>
          </a:lstStyle>
          <a:p>
            <a:pPr marL="914400" lvl="0" indent="-1143000" rtl="0">
              <a:spcBef>
                <a:spcPct val="0"/>
              </a:spcBef>
            </a:pPr>
            <a:r>
              <a:rPr lang="pt-PT" noProof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330879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6C6FB24-160F-388E-8450-E5C970E243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64792"/>
            <a:ext cx="5359935" cy="5093208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D0AF7F25-1C65-DB7F-9FA3-300318BD4B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62085" y="0"/>
            <a:ext cx="2929915" cy="2752344"/>
          </a:xfrm>
          <a:prstGeom prst="rect">
            <a:avLst/>
          </a:prstGeom>
        </p:spPr>
      </p:pic>
      <p:sp>
        <p:nvSpPr>
          <p:cNvPr id="25" name="Título 1">
            <a:extLst>
              <a:ext uri="{FF2B5EF4-FFF2-40B4-BE49-F238E27FC236}">
                <a16:creationId xmlns:a16="http://schemas.microsoft.com/office/drawing/2014/main" id="{DCE0745D-AFE6-DE6D-B026-1FF13F34E6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6" name="Marcador de Posição da Imagem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120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0" name="Marcador de Posição do Texto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956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11" name="Marcador de Posição do Texto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956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7" name="Marcador de Posição da Imagem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30752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2" name="Marcador de Posição do Texto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29588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13" name="Marcador de Posição do Texto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29588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8" name="Marcador de Posição da Imagem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4808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4" name="Marcador de Posição do Texto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3644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15" name="Marcador de Posição do Texto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63644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9" name="Marcador de Posição da Imagem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8864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6" name="Marcador de Posição do Texto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97700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17" name="Marcador de Posição do Texto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7700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18" name="Conexão Reta 17">
            <a:extLst>
              <a:ext uri="{FF2B5EF4-FFF2-40B4-BE49-F238E27FC236}">
                <a16:creationId xmlns:a16="http://schemas.microsoft.com/office/drawing/2014/main" id="{663C6C7E-F363-1F17-B288-D4D45B87028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xão Reta 18">
            <a:extLst>
              <a:ext uri="{FF2B5EF4-FFF2-40B4-BE49-F238E27FC236}">
                <a16:creationId xmlns:a16="http://schemas.microsoft.com/office/drawing/2014/main" id="{ED6D4091-312C-81B9-BAF6-5E0D6F665E5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441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B6A3FD7E-DF96-B9E4-8D70-DA62CC3390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66265"/>
            <a:ext cx="5358384" cy="5091735"/>
          </a:xfrm>
          <a:prstGeom prst="rect">
            <a:avLst/>
          </a:prstGeom>
        </p:spPr>
      </p:pic>
      <p:sp>
        <p:nvSpPr>
          <p:cNvPr id="25" name="Título 1">
            <a:extLst>
              <a:ext uri="{FF2B5EF4-FFF2-40B4-BE49-F238E27FC236}">
                <a16:creationId xmlns:a16="http://schemas.microsoft.com/office/drawing/2014/main" id="{DCE0745D-AFE6-DE6D-B026-1FF13F34E6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10" name="Marcador de Posição do Texto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11" name="Marcador de Posição do Texto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28" name="Marcador de Posição do Texto 28">
            <a:extLst>
              <a:ext uri="{FF2B5EF4-FFF2-40B4-BE49-F238E27FC236}">
                <a16:creationId xmlns:a16="http://schemas.microsoft.com/office/drawing/2014/main" id="{739AFCF1-55F0-974F-0F5C-34444B290B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7200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29" name="Marcador de Posição do Texto 28">
            <a:extLst>
              <a:ext uri="{FF2B5EF4-FFF2-40B4-BE49-F238E27FC236}">
                <a16:creationId xmlns:a16="http://schemas.microsoft.com/office/drawing/2014/main" id="{77CF7DE5-8E6D-2C2C-A514-BAB6D4B6FF3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6" name="Marcador de Posição da Imagem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993392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21" name="Marcador de Posição da Imagem 23">
            <a:extLst>
              <a:ext uri="{FF2B5EF4-FFF2-40B4-BE49-F238E27FC236}">
                <a16:creationId xmlns:a16="http://schemas.microsoft.com/office/drawing/2014/main" id="{DBA744D6-401F-C995-EF58-BD24A0DD858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993392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2" name="Marcador de Posição do Texto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18688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13" name="Marcador de Posição do Texto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18688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30" name="Marcador de Posição do Texto 28">
            <a:extLst>
              <a:ext uri="{FF2B5EF4-FFF2-40B4-BE49-F238E27FC236}">
                <a16:creationId xmlns:a16="http://schemas.microsoft.com/office/drawing/2014/main" id="{B1201CED-247A-16CA-9F03-BF32393D3B5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18688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31" name="Marcador de Posição do Texto 28">
            <a:extLst>
              <a:ext uri="{FF2B5EF4-FFF2-40B4-BE49-F238E27FC236}">
                <a16:creationId xmlns:a16="http://schemas.microsoft.com/office/drawing/2014/main" id="{2D5FA954-036C-191F-7040-1848AB2BE3C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18688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7" name="Marcador de Posição da Imagem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745736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23" name="Marcador de Posição da Imagem 23">
            <a:extLst>
              <a:ext uri="{FF2B5EF4-FFF2-40B4-BE49-F238E27FC236}">
                <a16:creationId xmlns:a16="http://schemas.microsoft.com/office/drawing/2014/main" id="{8CFBAF86-D36B-F789-2C9C-78C6830B13C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4745736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4" name="Marcador de Posição do Texto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66787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15" name="Marcador de Posição do Texto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66787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32" name="Marcador de Posição do Texto 28">
            <a:extLst>
              <a:ext uri="{FF2B5EF4-FFF2-40B4-BE49-F238E27FC236}">
                <a16:creationId xmlns:a16="http://schemas.microsoft.com/office/drawing/2014/main" id="{6E32CE61-2D9B-C245-0D18-C33760B0853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66787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33" name="Marcador de Posição do Texto 28">
            <a:extLst>
              <a:ext uri="{FF2B5EF4-FFF2-40B4-BE49-F238E27FC236}">
                <a16:creationId xmlns:a16="http://schemas.microsoft.com/office/drawing/2014/main" id="{E4068D0A-21CD-897C-9CC1-0BFDAABBD4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966787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8" name="Marcador de Posição da Imagem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498080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26" name="Marcador de Posição da Imagem 23">
            <a:extLst>
              <a:ext uri="{FF2B5EF4-FFF2-40B4-BE49-F238E27FC236}">
                <a16:creationId xmlns:a16="http://schemas.microsoft.com/office/drawing/2014/main" id="{C110D526-1AE4-5106-E956-0B2ED3A4D4BC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498080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6" name="Marcador de Posição do Texto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2520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17" name="Marcador de Posição do Texto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32520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34" name="Marcador de Posição do Texto 28">
            <a:extLst>
              <a:ext uri="{FF2B5EF4-FFF2-40B4-BE49-F238E27FC236}">
                <a16:creationId xmlns:a16="http://schemas.microsoft.com/office/drawing/2014/main" id="{3858F91A-46AA-AF23-2716-3B2B678BBE0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32520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35" name="Marcador de Posição do Texto 28">
            <a:extLst>
              <a:ext uri="{FF2B5EF4-FFF2-40B4-BE49-F238E27FC236}">
                <a16:creationId xmlns:a16="http://schemas.microsoft.com/office/drawing/2014/main" id="{EBC002F6-7435-833F-0E8B-30A53B0755A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32520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9" name="Marcador de Posição da Imagem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0250424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27" name="Marcador de Posição da Imagem 23">
            <a:extLst>
              <a:ext uri="{FF2B5EF4-FFF2-40B4-BE49-F238E27FC236}">
                <a16:creationId xmlns:a16="http://schemas.microsoft.com/office/drawing/2014/main" id="{2CBF8435-BD05-F386-4E6E-F2B6F6894FD7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10250424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18" name="Conexão Reta 17">
            <a:extLst>
              <a:ext uri="{FF2B5EF4-FFF2-40B4-BE49-F238E27FC236}">
                <a16:creationId xmlns:a16="http://schemas.microsoft.com/office/drawing/2014/main" id="{663C6C7E-F363-1F17-B288-D4D45B87028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xão Reta 18">
            <a:extLst>
              <a:ext uri="{FF2B5EF4-FFF2-40B4-BE49-F238E27FC236}">
                <a16:creationId xmlns:a16="http://schemas.microsoft.com/office/drawing/2014/main" id="{ED6D4091-312C-81B9-BAF6-5E0D6F665E5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523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e fundo&#10;&#10;Descrição gerada automaticamente">
            <a:extLst>
              <a:ext uri="{FF2B5EF4-FFF2-40B4-BE49-F238E27FC236}">
                <a16:creationId xmlns:a16="http://schemas.microsoft.com/office/drawing/2014/main" id="{E020D11E-3FF2-1E7F-038B-4F9534916FE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60127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3104752"/>
            <a:ext cx="11430000" cy="2092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1200" b="1" i="0" spc="2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1200" b="1" i="0" spc="2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r>
              <a:rPr lang="pt-PT" noProof="0"/>
              <a:t>&lt;##&gt;</a:t>
            </a:r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1" r:id="rId4"/>
    <p:sldLayoutId id="2147483662" r:id="rId5"/>
    <p:sldLayoutId id="2147483665" r:id="rId6"/>
    <p:sldLayoutId id="2147483669" r:id="rId7"/>
    <p:sldLayoutId id="2147483658" r:id="rId8"/>
    <p:sldLayoutId id="2147483666" r:id="rId9"/>
    <p:sldLayoutId id="2147483668" r:id="rId10"/>
    <p:sldLayoutId id="2147483670" r:id="rId11"/>
    <p:sldLayoutId id="2147483653" r:id="rId12"/>
    <p:sldLayoutId id="2147483667" r:id="rId13"/>
    <p:sldLayoutId id="2147483661" r:id="rId14"/>
    <p:sldLayoutId id="2147483660" r:id="rId15"/>
    <p:sldLayoutId id="2147483655" r:id="rId16"/>
    <p:sldLayoutId id="2147483659" r:id="rId17"/>
    <p:sldLayoutId id="2147483656" r:id="rId18"/>
    <p:sldLayoutId id="214748365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b="1" i="0" kern="1200" cap="all" spc="400" baseline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9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5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907" y="24674"/>
            <a:ext cx="7952186" cy="2488288"/>
          </a:xfrm>
          <a:solidFill>
            <a:schemeClr val="accent4">
              <a:lumMod val="20000"/>
              <a:lumOff val="80000"/>
            </a:schemeClr>
          </a:solidFill>
        </p:spPr>
        <p:txBody>
          <a:bodyPr rtlCol="0"/>
          <a:lstStyle>
            <a:defPPr>
              <a:defRPr lang="en-US"/>
            </a:defPPr>
          </a:lstStyle>
          <a:p>
            <a:pPr algn="ctr" rtl="0"/>
            <a:br>
              <a:rPr lang="pt-PT" sz="2400" b="0" dirty="0">
                <a:solidFill>
                  <a:schemeClr val="accent4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</a:br>
            <a:r>
              <a:rPr lang="pt-PT" sz="2400" b="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Ejercicios de contemplación</a:t>
            </a:r>
            <a:br>
              <a:rPr lang="pt-PT" sz="2400" b="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</a:br>
            <a:r>
              <a:rPr lang="pt-PT" sz="2400" b="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en la vida cotidiana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494" y="1128880"/>
            <a:ext cx="10172393" cy="880103"/>
          </a:xfrm>
        </p:spPr>
        <p:txBody>
          <a:bodyPr rtlCol="0"/>
          <a:lstStyle>
            <a:defPPr>
              <a:defRPr lang="en-US"/>
            </a:defPPr>
          </a:lstStyle>
          <a:p>
            <a:pPr algn="ctr" rtl="0"/>
            <a:r>
              <a:rPr lang="pt-PT" dirty="0">
                <a:solidFill>
                  <a:srgbClr val="0070C0"/>
                </a:solidFill>
                <a:latin typeface="Bradley Hand ITC" panose="03070402050302030203" pitchFamily="66" charset="0"/>
              </a:rPr>
              <a:t>Introducción a la vida contemplativa </a:t>
            </a:r>
          </a:p>
          <a:p>
            <a:pPr algn="ctr" rtl="0"/>
            <a:r>
              <a:rPr lang="pt-PT" dirty="0">
                <a:solidFill>
                  <a:srgbClr val="0070C0"/>
                </a:solidFill>
                <a:latin typeface="Bradley Hand ITC" panose="03070402050302030203" pitchFamily="66" charset="0"/>
              </a:rPr>
              <a:t>Y a la invocación de Jesús</a:t>
            </a:r>
          </a:p>
          <a:p>
            <a:pPr algn="ctr" rtl="0"/>
            <a:r>
              <a:rPr lang="pt-PT" sz="2800" dirty="0">
                <a:solidFill>
                  <a:schemeClr val="accent5">
                    <a:lumMod val="25000"/>
                  </a:schemeClr>
                </a:solidFill>
                <a:latin typeface="Bradley Hand ITC" panose="03070402050302030203" pitchFamily="66" charset="0"/>
              </a:rPr>
              <a:t>Franz Jalics</a:t>
            </a:r>
          </a:p>
          <a:p>
            <a:pPr algn="ctr" rtl="0"/>
            <a:endParaRPr lang="pt-PT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F5198B2-A094-C38C-F46F-4B381F031D4C}"/>
              </a:ext>
            </a:extLst>
          </p:cNvPr>
          <p:cNvSpPr/>
          <p:nvPr/>
        </p:nvSpPr>
        <p:spPr>
          <a:xfrm>
            <a:off x="3023316" y="4807747"/>
            <a:ext cx="6696744" cy="1672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accent5">
                    <a:lumMod val="10000"/>
                  </a:schemeClr>
                </a:solidFill>
                <a:latin typeface="Bradley Hand ITC" panose="03070402050302030203" pitchFamily="66" charset="0"/>
              </a:rPr>
              <a:t>Fraternidad del Santo Nombre </a:t>
            </a:r>
          </a:p>
          <a:p>
            <a:pPr algn="ctr"/>
            <a:endParaRPr lang="es-ES" sz="2800" b="1" dirty="0">
              <a:solidFill>
                <a:schemeClr val="accent5">
                  <a:lumMod val="10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s-ES" sz="2800" dirty="0">
                <a:solidFill>
                  <a:srgbClr val="002060"/>
                </a:solidFill>
                <a:latin typeface="Bradley Hand ITC" panose="03070402050302030203" pitchFamily="66" charset="0"/>
              </a:rPr>
              <a:t>Material elaborado  por  Pilar  de </a:t>
            </a:r>
            <a:r>
              <a:rPr lang="es-ES" sz="2800" dirty="0" err="1">
                <a:solidFill>
                  <a:srgbClr val="002060"/>
                </a:solidFill>
                <a:latin typeface="Bradley Hand ITC" panose="03070402050302030203" pitchFamily="66" charset="0"/>
              </a:rPr>
              <a:t>Mambré</a:t>
            </a:r>
            <a:r>
              <a:rPr lang="es-ES" sz="2800" dirty="0">
                <a:solidFill>
                  <a:srgbClr val="002060"/>
                </a:solidFill>
                <a:latin typeface="Bradley Hand ITC" panose="03070402050302030203" pitchFamily="66" charset="0"/>
              </a:rPr>
              <a:t> </a:t>
            </a:r>
          </a:p>
          <a:p>
            <a:pPr algn="ctr"/>
            <a:endParaRPr lang="es-ES" sz="2800" b="1" dirty="0">
              <a:solidFill>
                <a:schemeClr val="accent5">
                  <a:lumMod val="10000"/>
                </a:schemeClr>
              </a:solidFill>
              <a:latin typeface="Bradley Hand ITC" panose="03070402050302030203" pitchFamily="66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18A3249-6EEF-00B7-255B-E7EFC2F58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035" y="2671021"/>
            <a:ext cx="1391307" cy="1978667"/>
          </a:xfrm>
          <a:prstGeom prst="rect">
            <a:avLst/>
          </a:prstGeom>
        </p:spPr>
      </p:pic>
      <p:sp>
        <p:nvSpPr>
          <p:cNvPr id="4" name="Diagrama de flujo: conector 3">
            <a:extLst>
              <a:ext uri="{FF2B5EF4-FFF2-40B4-BE49-F238E27FC236}">
                <a16:creationId xmlns:a16="http://schemas.microsoft.com/office/drawing/2014/main" id="{7EFE5AA0-F58B-7781-CAA5-F710DBE275C5}"/>
              </a:ext>
            </a:extLst>
          </p:cNvPr>
          <p:cNvSpPr/>
          <p:nvPr/>
        </p:nvSpPr>
        <p:spPr>
          <a:xfrm>
            <a:off x="119336" y="3113189"/>
            <a:ext cx="3024336" cy="2988332"/>
          </a:xfrm>
          <a:prstGeom prst="flowChartConnector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effectLst>
            <a:softEdge rad="139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9º tiempo o etapa</a:t>
            </a:r>
          </a:p>
        </p:txBody>
      </p:sp>
      <p:pic>
        <p:nvPicPr>
          <p:cNvPr id="1030" name="Picture 6" descr="Jesuit Priest Rejects Pope’s Connection to Kidnapping - The New York Times">
            <a:extLst>
              <a:ext uri="{FF2B5EF4-FFF2-40B4-BE49-F238E27FC236}">
                <a16:creationId xmlns:a16="http://schemas.microsoft.com/office/drawing/2014/main" id="{A78DADC3-B3D4-0010-CDCE-1E7447D22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240" y="1444911"/>
            <a:ext cx="2347384" cy="3129845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29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81E11-0A7D-F863-99F4-FE6F69BAF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Y el desierto del Sahara… inundado">
            <a:extLst>
              <a:ext uri="{FF2B5EF4-FFF2-40B4-BE49-F238E27FC236}">
                <a16:creationId xmlns:a16="http://schemas.microsoft.com/office/drawing/2014/main" id="{CD244DDC-D2F4-673D-036F-ED413E7AB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480" y="580887"/>
            <a:ext cx="9505056" cy="6302265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26157C0-2630-0842-0FE9-E84ACE5D0BFA}"/>
              </a:ext>
            </a:extLst>
          </p:cNvPr>
          <p:cNvSpPr txBox="1"/>
          <p:nvPr/>
        </p:nvSpPr>
        <p:spPr>
          <a:xfrm>
            <a:off x="767408" y="193189"/>
            <a:ext cx="10945216" cy="1182888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effectLst>
            <a:softEdge rad="1778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Si en estos tiempos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repetimos el nombre </a:t>
            </a: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con </a:t>
            </a: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perseverancia, entrega y atención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747FDFA-AD2C-F72A-382B-75D097AE3910}"/>
              </a:ext>
            </a:extLst>
          </p:cNvPr>
          <p:cNvSpPr txBox="1"/>
          <p:nvPr/>
        </p:nvSpPr>
        <p:spPr>
          <a:xfrm>
            <a:off x="4814873" y="1468357"/>
            <a:ext cx="3240360" cy="55335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effectLst>
            <a:softEdge rad="1397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Jesucristo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190EDA6-932B-58CB-7952-B760699E31D6}"/>
              </a:ext>
            </a:extLst>
          </p:cNvPr>
          <p:cNvSpPr txBox="1"/>
          <p:nvPr/>
        </p:nvSpPr>
        <p:spPr>
          <a:xfrm>
            <a:off x="8537119" y="3429000"/>
            <a:ext cx="3146693" cy="101438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nos transforma más y más en él.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A30AACE-B650-0440-C827-A570EED87FBC}"/>
              </a:ext>
            </a:extLst>
          </p:cNvPr>
          <p:cNvSpPr txBox="1"/>
          <p:nvPr/>
        </p:nvSpPr>
        <p:spPr>
          <a:xfrm>
            <a:off x="1055440" y="3412622"/>
            <a:ext cx="2808312" cy="101438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effectLst>
            <a:softEdge rad="1397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toma posesión de nosotros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7A8450C-0743-8A1A-4322-A35567E6718B}"/>
              </a:ext>
            </a:extLst>
          </p:cNvPr>
          <p:cNvSpPr txBox="1"/>
          <p:nvPr/>
        </p:nvSpPr>
        <p:spPr>
          <a:xfrm>
            <a:off x="5246921" y="5309613"/>
            <a:ext cx="2808312" cy="101438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effectLst>
            <a:softEdge rad="1397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penetra toda nuestra vida. </a:t>
            </a:r>
          </a:p>
        </p:txBody>
      </p:sp>
      <p:pic>
        <p:nvPicPr>
          <p:cNvPr id="3076" name="Picture 4" descr="Jesucristo Icono PNG transparente - StickPNG">
            <a:extLst>
              <a:ext uri="{FF2B5EF4-FFF2-40B4-BE49-F238E27FC236}">
                <a16:creationId xmlns:a16="http://schemas.microsoft.com/office/drawing/2014/main" id="{9724EC8A-F02E-AF8E-A5BD-52E42571E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1945487"/>
            <a:ext cx="2154760" cy="2967026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24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418D8-B209-E617-54F6-FB5E68933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os 40 días de Jesús en el desierto | La Tienda Religiosa de Lourdes">
            <a:extLst>
              <a:ext uri="{FF2B5EF4-FFF2-40B4-BE49-F238E27FC236}">
                <a16:creationId xmlns:a16="http://schemas.microsoft.com/office/drawing/2014/main" id="{0B9631EB-B48A-DBE5-271C-930957FC1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53" y="1177054"/>
            <a:ext cx="11515560" cy="4503892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5E48380-0F8A-7C6D-9875-8C49AA00D630}"/>
              </a:ext>
            </a:extLst>
          </p:cNvPr>
          <p:cNvSpPr txBox="1"/>
          <p:nvPr/>
        </p:nvSpPr>
        <p:spPr>
          <a:xfrm>
            <a:off x="5519604" y="4285887"/>
            <a:ext cx="6098458" cy="197329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effectLst>
            <a:softEdge rad="2032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6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Nos transformamos en Cristo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6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sobre la tierra. </a:t>
            </a:r>
          </a:p>
        </p:txBody>
      </p:sp>
      <p:pic>
        <p:nvPicPr>
          <p:cNvPr id="4100" name="Picture 4" descr="Catholic.net - Meditación con el ícono de Jesucristo">
            <a:extLst>
              <a:ext uri="{FF2B5EF4-FFF2-40B4-BE49-F238E27FC236}">
                <a16:creationId xmlns:a16="http://schemas.microsoft.com/office/drawing/2014/main" id="{DAA8728B-14E1-33E5-F7CB-BD815401B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260648"/>
            <a:ext cx="3937555" cy="2311466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58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DBD82-30CD-4FE2-0F0D-28E996D01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Oración contemplativa - &quot;Respirar a Cristo Jesús&quot; - 7 de septiembre -  Fraternidad del Santo Nombre. - YouTube">
            <a:extLst>
              <a:ext uri="{FF2B5EF4-FFF2-40B4-BE49-F238E27FC236}">
                <a16:creationId xmlns:a16="http://schemas.microsoft.com/office/drawing/2014/main" id="{99B6C7D6-2AC3-132A-FD57-8A0773152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425" y="331991"/>
            <a:ext cx="9484536" cy="5311340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EC06DBE-EEEC-5342-6630-E2FBEF30B61D}"/>
              </a:ext>
            </a:extLst>
          </p:cNvPr>
          <p:cNvSpPr txBox="1"/>
          <p:nvPr/>
        </p:nvSpPr>
        <p:spPr>
          <a:xfrm>
            <a:off x="3503712" y="426228"/>
            <a:ext cx="8087331" cy="124880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effectLst>
            <a:softEdge rad="1651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rgbClr val="66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 la oración contemplativa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rgbClr val="66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Respiramos  el nombre de Jesucristo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11F0529-7F69-5216-0460-234E59818C5C}"/>
              </a:ext>
            </a:extLst>
          </p:cNvPr>
          <p:cNvSpPr txBox="1"/>
          <p:nvPr/>
        </p:nvSpPr>
        <p:spPr>
          <a:xfrm>
            <a:off x="251906" y="3986975"/>
            <a:ext cx="2207690" cy="20390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1905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b="1" kern="100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s-ES" sz="2800" b="1" kern="100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 un simple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b="1" kern="100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contacto visual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98899A8-00A4-C9B1-DC33-ABAFF15FB842}"/>
              </a:ext>
            </a:extLst>
          </p:cNvPr>
          <p:cNvSpPr txBox="1"/>
          <p:nvPr/>
        </p:nvSpPr>
        <p:spPr>
          <a:xfrm>
            <a:off x="3143672" y="4656235"/>
            <a:ext cx="3240360" cy="1380506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effectLst>
            <a:softEdge rad="1651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600" b="1" kern="100" dirty="0">
                <a:solidFill>
                  <a:srgbClr val="66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“Jesús”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600" b="1" kern="100" dirty="0">
                <a:solidFill>
                  <a:srgbClr val="66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al espirar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25E076F-4B7C-110D-4968-B964E2692AE9}"/>
              </a:ext>
            </a:extLst>
          </p:cNvPr>
          <p:cNvSpPr txBox="1"/>
          <p:nvPr/>
        </p:nvSpPr>
        <p:spPr>
          <a:xfrm>
            <a:off x="288153" y="1244602"/>
            <a:ext cx="1919537" cy="20390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2032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b="1" kern="100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 se trata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b="1" kern="100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 un ruego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5E73FCD-79D9-B891-4DC4-C8F909E1212A}"/>
              </a:ext>
            </a:extLst>
          </p:cNvPr>
          <p:cNvSpPr txBox="1"/>
          <p:nvPr/>
        </p:nvSpPr>
        <p:spPr>
          <a:xfrm>
            <a:off x="7752184" y="4656235"/>
            <a:ext cx="3262795" cy="1380506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effectLst>
            <a:softEdge rad="762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600" b="1" kern="100" dirty="0">
                <a:solidFill>
                  <a:srgbClr val="66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“Cristo”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600" b="1" kern="100" dirty="0">
                <a:solidFill>
                  <a:srgbClr val="66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al aspirar</a:t>
            </a:r>
          </a:p>
        </p:txBody>
      </p:sp>
    </p:spTree>
    <p:extLst>
      <p:ext uri="{BB962C8B-B14F-4D97-AF65-F5344CB8AC3E}">
        <p14:creationId xmlns:p14="http://schemas.microsoft.com/office/powerpoint/2010/main" val="161140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2995A-CA49-34F1-3036-2113D4733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l Devocional: Una Traición Muy Dolorosa">
            <a:extLst>
              <a:ext uri="{FF2B5EF4-FFF2-40B4-BE49-F238E27FC236}">
                <a16:creationId xmlns:a16="http://schemas.microsoft.com/office/drawing/2014/main" id="{AE752898-B378-A21D-079D-6FCEE1CB6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4967378"/>
            <a:ext cx="3685744" cy="203814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Un Hombre Sentado En Silencio En Un Muelle Junto Al Lago Foto | Descarga  Gratuita HD Imagen de Foto - Lovepik">
            <a:extLst>
              <a:ext uri="{FF2B5EF4-FFF2-40B4-BE49-F238E27FC236}">
                <a16:creationId xmlns:a16="http://schemas.microsoft.com/office/drawing/2014/main" id="{E4F74BA8-4BB7-A0B4-6960-CC3433A6F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003" y="-180754"/>
            <a:ext cx="8390273" cy="5583346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F0021C0-A679-CB8B-B0FC-809A173903BB}"/>
              </a:ext>
            </a:extLst>
          </p:cNvPr>
          <p:cNvSpPr txBox="1"/>
          <p:nvPr/>
        </p:nvSpPr>
        <p:spPr>
          <a:xfrm>
            <a:off x="1213252" y="3780003"/>
            <a:ext cx="9477466" cy="131459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effectLst>
            <a:softEdge rad="1651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stos tres elementos se unen por completo e intensifican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4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percepción del presente.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14FFBF3-4F8B-C884-A59B-052752C2B311}"/>
              </a:ext>
            </a:extLst>
          </p:cNvPr>
          <p:cNvSpPr txBox="1"/>
          <p:nvPr/>
        </p:nvSpPr>
        <p:spPr>
          <a:xfrm>
            <a:off x="2774863" y="21744"/>
            <a:ext cx="6903829" cy="124880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effectLst>
            <a:softEdge rad="1651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entados en silencio: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 la quietud del presente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42657A2-0E70-118F-7C0F-B302E9167C01}"/>
              </a:ext>
            </a:extLst>
          </p:cNvPr>
          <p:cNvSpPr txBox="1"/>
          <p:nvPr/>
        </p:nvSpPr>
        <p:spPr>
          <a:xfrm>
            <a:off x="580356" y="1771443"/>
            <a:ext cx="3081294" cy="11169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69000">
                <a:schemeClr val="accent1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Pronunciamos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</a:t>
            </a:r>
            <a:r>
              <a:rPr lang="es-ES" sz="28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</a:t>
            </a: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ombre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D3BAE8F-0105-0445-311C-708826333805}"/>
              </a:ext>
            </a:extLst>
          </p:cNvPr>
          <p:cNvSpPr txBox="1"/>
          <p:nvPr/>
        </p:nvSpPr>
        <p:spPr>
          <a:xfrm>
            <a:off x="4788868" y="2334241"/>
            <a:ext cx="2496606" cy="55335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8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88900"/>
          </a:effectLst>
        </p:spPr>
        <p:txBody>
          <a:bodyPr wrap="square">
            <a:spAutoFit/>
          </a:bodyPr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Respiramos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4F78BA9-9EC0-E6B2-54B4-6410C3A3F9A6}"/>
              </a:ext>
            </a:extLst>
          </p:cNvPr>
          <p:cNvSpPr txBox="1"/>
          <p:nvPr/>
        </p:nvSpPr>
        <p:spPr>
          <a:xfrm>
            <a:off x="7896200" y="1888590"/>
            <a:ext cx="3528392" cy="101438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78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1143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atención en las palmas de las manos</a:t>
            </a:r>
          </a:p>
        </p:txBody>
      </p:sp>
      <p:sp>
        <p:nvSpPr>
          <p:cNvPr id="8" name="Cerrar llave 7">
            <a:extLst>
              <a:ext uri="{FF2B5EF4-FFF2-40B4-BE49-F238E27FC236}">
                <a16:creationId xmlns:a16="http://schemas.microsoft.com/office/drawing/2014/main" id="{A6ACF51D-29F3-B44C-80BF-60B5D5BD618B}"/>
              </a:ext>
            </a:extLst>
          </p:cNvPr>
          <p:cNvSpPr/>
          <p:nvPr/>
        </p:nvSpPr>
        <p:spPr>
          <a:xfrm rot="5400000">
            <a:off x="5578559" y="-1526167"/>
            <a:ext cx="746852" cy="9937106"/>
          </a:xfrm>
          <a:prstGeom prst="rightBrace">
            <a:avLst>
              <a:gd name="adj1" fmla="val 8333"/>
              <a:gd name="adj2" fmla="val 50020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82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4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  <p:bldP spid="5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D53DB-73C0-9F97-1553-142264487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esús en el desierto">
            <a:extLst>
              <a:ext uri="{FF2B5EF4-FFF2-40B4-BE49-F238E27FC236}">
                <a16:creationId xmlns:a16="http://schemas.microsoft.com/office/drawing/2014/main" id="{CD761652-FCC0-E4AF-C8F8-29802BD33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46" y="-91440"/>
            <a:ext cx="10722407" cy="5049696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A789558-D5D1-87A6-8C3F-518F56DBA727}"/>
              </a:ext>
            </a:extLst>
          </p:cNvPr>
          <p:cNvSpPr txBox="1"/>
          <p:nvPr/>
        </p:nvSpPr>
        <p:spPr>
          <a:xfrm>
            <a:off x="6110609" y="4832201"/>
            <a:ext cx="5824545" cy="55335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  <a:effectLst>
            <a:softEdge rad="762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Si avanzamos por este camino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08350D5-4B6D-0B3C-2D62-4B769943548F}"/>
              </a:ext>
            </a:extLst>
          </p:cNvPr>
          <p:cNvSpPr txBox="1"/>
          <p:nvPr/>
        </p:nvSpPr>
        <p:spPr>
          <a:xfrm>
            <a:off x="736881" y="407134"/>
            <a:ext cx="3384376" cy="75097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effectLst>
            <a:softEdge rad="2540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40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presente</a:t>
            </a:r>
            <a:r>
              <a:rPr lang="es-ES" sz="40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74BA62A-D229-C60D-997D-E58A59E8D001}"/>
              </a:ext>
            </a:extLst>
          </p:cNvPr>
          <p:cNvSpPr txBox="1"/>
          <p:nvPr/>
        </p:nvSpPr>
        <p:spPr>
          <a:xfrm>
            <a:off x="7478147" y="1040534"/>
            <a:ext cx="4457711" cy="240527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effectLst>
            <a:softEdge rad="2540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</a:t>
            </a:r>
            <a:r>
              <a:rPr lang="es-ES" sz="32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resencia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 Cristo, Aquel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 quien todo ha sido creado.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D51ED35-3387-2B7D-EF2D-17F22AEAC209}"/>
              </a:ext>
            </a:extLst>
          </p:cNvPr>
          <p:cNvSpPr txBox="1"/>
          <p:nvPr/>
        </p:nvSpPr>
        <p:spPr>
          <a:xfrm>
            <a:off x="256846" y="5371806"/>
            <a:ext cx="6566284" cy="116523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762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Somos llevados a la unión mística con Cristo. </a:t>
            </a:r>
          </a:p>
        </p:txBody>
      </p:sp>
      <p:sp>
        <p:nvSpPr>
          <p:cNvPr id="3" name="Flecha: curvada hacia la derecha 2">
            <a:extLst>
              <a:ext uri="{FF2B5EF4-FFF2-40B4-BE49-F238E27FC236}">
                <a16:creationId xmlns:a16="http://schemas.microsoft.com/office/drawing/2014/main" id="{4558F049-EC43-8846-2E56-0B111C126971}"/>
              </a:ext>
            </a:extLst>
          </p:cNvPr>
          <p:cNvSpPr/>
          <p:nvPr/>
        </p:nvSpPr>
        <p:spPr>
          <a:xfrm rot="17131262">
            <a:off x="4417912" y="-8471"/>
            <a:ext cx="1265407" cy="4687389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" name="Flecha: curvada hacia la izquierda 5">
            <a:extLst>
              <a:ext uri="{FF2B5EF4-FFF2-40B4-BE49-F238E27FC236}">
                <a16:creationId xmlns:a16="http://schemas.microsoft.com/office/drawing/2014/main" id="{0AD963FE-F9A4-6A3C-C35F-D46A39821D80}"/>
              </a:ext>
            </a:extLst>
          </p:cNvPr>
          <p:cNvSpPr/>
          <p:nvPr/>
        </p:nvSpPr>
        <p:spPr>
          <a:xfrm rot="3867455">
            <a:off x="7949178" y="5281615"/>
            <a:ext cx="509441" cy="1636401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31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4" grpId="0" animBg="1"/>
      <p:bldP spid="5" grpId="0" animBg="1"/>
      <p:bldP spid="3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4E041-01EA-CC88-A91A-4299B857B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esús en el desierto">
            <a:extLst>
              <a:ext uri="{FF2B5EF4-FFF2-40B4-BE49-F238E27FC236}">
                <a16:creationId xmlns:a16="http://schemas.microsoft.com/office/drawing/2014/main" id="{D87A8E07-CC64-28E2-4D59-5A06CD507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67" y="741517"/>
            <a:ext cx="10695065" cy="5036820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C1D1CDA-B70F-C0BC-F73F-478532004FF4}"/>
              </a:ext>
            </a:extLst>
          </p:cNvPr>
          <p:cNvSpPr txBox="1"/>
          <p:nvPr/>
        </p:nvSpPr>
        <p:spPr>
          <a:xfrm>
            <a:off x="479376" y="404664"/>
            <a:ext cx="5515397" cy="114621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  <a:effectLst>
            <a:softEdge rad="889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Nos encontramos con Jesucristo en su nombre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AD85AE3-541B-3C3A-F573-FA0A13682E2E}"/>
              </a:ext>
            </a:extLst>
          </p:cNvPr>
          <p:cNvSpPr txBox="1"/>
          <p:nvPr/>
        </p:nvSpPr>
        <p:spPr>
          <a:xfrm>
            <a:off x="7464152" y="2635525"/>
            <a:ext cx="4536504" cy="124880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  <a:effectLst>
            <a:softEdge rad="1778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 a través de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su nombre.</a:t>
            </a:r>
          </a:p>
        </p:txBody>
      </p:sp>
      <p:pic>
        <p:nvPicPr>
          <p:cNvPr id="2050" name="Picture 2" descr="Signo De Interrogacion PNG, Dibujos, Vectores Para Descarga Gratuita -  Pngtree">
            <a:extLst>
              <a:ext uri="{FF2B5EF4-FFF2-40B4-BE49-F238E27FC236}">
                <a16:creationId xmlns:a16="http://schemas.microsoft.com/office/drawing/2014/main" id="{AF59FE9E-0A5D-B066-F9CA-3AD4994F5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4437112"/>
            <a:ext cx="2143125" cy="2143125"/>
          </a:xfrm>
          <a:prstGeom prst="rect">
            <a:avLst/>
          </a:prstGeom>
          <a:noFill/>
          <a:effectLst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77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4F286-42FA-810E-3DE3-2AC13B4E0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esús en el desierto">
            <a:extLst>
              <a:ext uri="{FF2B5EF4-FFF2-40B4-BE49-F238E27FC236}">
                <a16:creationId xmlns:a16="http://schemas.microsoft.com/office/drawing/2014/main" id="{A05892C4-707D-CB41-ED57-B2DEDD759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63" y="703446"/>
            <a:ext cx="11040297" cy="5199406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75A1150-FA6B-E1C4-26AA-65CAF45F1579}"/>
              </a:ext>
            </a:extLst>
          </p:cNvPr>
          <p:cNvSpPr txBox="1"/>
          <p:nvPr/>
        </p:nvSpPr>
        <p:spPr>
          <a:xfrm>
            <a:off x="541281" y="355189"/>
            <a:ext cx="4562827" cy="127791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1143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6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nombre de Jesucristo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AB4B6D5-1295-B41E-1564-579131FEBE0F}"/>
              </a:ext>
            </a:extLst>
          </p:cNvPr>
          <p:cNvSpPr txBox="1"/>
          <p:nvPr/>
        </p:nvSpPr>
        <p:spPr>
          <a:xfrm>
            <a:off x="7562196" y="2690908"/>
            <a:ext cx="4122458" cy="127785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 es un “mantra” para buscar tranquilidad, concentración o lucidez…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E90A46-AB75-A699-9358-62F6E8C63DBA}"/>
              </a:ext>
            </a:extLst>
          </p:cNvPr>
          <p:cNvSpPr txBox="1"/>
          <p:nvPr/>
        </p:nvSpPr>
        <p:spPr>
          <a:xfrm>
            <a:off x="345236" y="3749408"/>
            <a:ext cx="5222398" cy="240514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1016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repetición de su nombre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6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nos dirige hacia su persona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y ella ya representa el fin.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056F64D-0790-DFBD-4F21-3794CBFC17C9}"/>
              </a:ext>
            </a:extLst>
          </p:cNvPr>
          <p:cNvSpPr txBox="1"/>
          <p:nvPr/>
        </p:nvSpPr>
        <p:spPr>
          <a:xfrm>
            <a:off x="7101520" y="342573"/>
            <a:ext cx="4608512" cy="111697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  <a:effectLst>
            <a:softEdge rad="1143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 es “un medio”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para otra cosa. </a:t>
            </a:r>
          </a:p>
        </p:txBody>
      </p:sp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5AE5B3A0-C40E-6B82-F5E6-3FF6F30E9D55}"/>
              </a:ext>
            </a:extLst>
          </p:cNvPr>
          <p:cNvSpPr/>
          <p:nvPr/>
        </p:nvSpPr>
        <p:spPr>
          <a:xfrm>
            <a:off x="5481424" y="423914"/>
            <a:ext cx="1368152" cy="484632"/>
          </a:xfrm>
          <a:prstGeom prst="rightArrow">
            <a:avLst/>
          </a:prstGeom>
          <a:gradFill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DA3F7EC-E5CA-7E4D-EC5B-2C5D6856102C}"/>
              </a:ext>
            </a:extLst>
          </p:cNvPr>
          <p:cNvSpPr txBox="1"/>
          <p:nvPr/>
        </p:nvSpPr>
        <p:spPr>
          <a:xfrm>
            <a:off x="7562196" y="5225274"/>
            <a:ext cx="4122458" cy="882678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Utilizarlo así: es degradarlo</a:t>
            </a:r>
          </a:p>
        </p:txBody>
      </p:sp>
      <p:sp>
        <p:nvSpPr>
          <p:cNvPr id="8" name="Flecha: hacia abajo 7">
            <a:extLst>
              <a:ext uri="{FF2B5EF4-FFF2-40B4-BE49-F238E27FC236}">
                <a16:creationId xmlns:a16="http://schemas.microsoft.com/office/drawing/2014/main" id="{D3D137F2-96AD-086C-2FC8-91B836A0E07B}"/>
              </a:ext>
            </a:extLst>
          </p:cNvPr>
          <p:cNvSpPr/>
          <p:nvPr/>
        </p:nvSpPr>
        <p:spPr>
          <a:xfrm>
            <a:off x="9407284" y="1470184"/>
            <a:ext cx="484632" cy="978408"/>
          </a:xfrm>
          <a:prstGeom prst="downArrow">
            <a:avLst/>
          </a:prstGeom>
          <a:gradFill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4515300E-72CD-4B1D-1AE4-A29FA45F20C7}"/>
              </a:ext>
            </a:extLst>
          </p:cNvPr>
          <p:cNvSpPr/>
          <p:nvPr/>
        </p:nvSpPr>
        <p:spPr>
          <a:xfrm>
            <a:off x="9407284" y="4085038"/>
            <a:ext cx="484632" cy="978408"/>
          </a:xfrm>
          <a:prstGeom prst="downArrow">
            <a:avLst/>
          </a:prstGeom>
          <a:gradFill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AC0FCD6E-79E5-D557-5278-4E94E3E9470F}"/>
              </a:ext>
            </a:extLst>
          </p:cNvPr>
          <p:cNvSpPr/>
          <p:nvPr/>
        </p:nvSpPr>
        <p:spPr>
          <a:xfrm>
            <a:off x="2617915" y="2122930"/>
            <a:ext cx="677040" cy="1229006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078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2" grpId="0" animBg="1"/>
      <p:bldP spid="3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B3BD2-1379-1402-4BCA-2DC1C1732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s mosaicos del padre Rupnik. | Observando el paraíso">
            <a:extLst>
              <a:ext uri="{FF2B5EF4-FFF2-40B4-BE49-F238E27FC236}">
                <a16:creationId xmlns:a16="http://schemas.microsoft.com/office/drawing/2014/main" id="{FAC025AC-4735-1A4B-F33D-ED1891047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58" y="149767"/>
            <a:ext cx="3448484" cy="655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Jesús es el &quot;hoy&quot;, el &quot;ya&quot;, el &quot;si&quot; pleno de Dios">
            <a:extLst>
              <a:ext uri="{FF2B5EF4-FFF2-40B4-BE49-F238E27FC236}">
                <a16:creationId xmlns:a16="http://schemas.microsoft.com/office/drawing/2014/main" id="{DA297066-8AB6-6DF4-D5FA-8DF7FE251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453388"/>
            <a:ext cx="8629550" cy="4832548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339711B-C302-6070-DD05-4287B31545CB}"/>
              </a:ext>
            </a:extLst>
          </p:cNvPr>
          <p:cNvSpPr txBox="1"/>
          <p:nvPr/>
        </p:nvSpPr>
        <p:spPr>
          <a:xfrm>
            <a:off x="2109000" y="4581128"/>
            <a:ext cx="8826685" cy="151220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  <a:effectLst>
            <a:softEdge rad="2286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40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Quien lleva a Jesucristo en su corazón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40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vive de SU fuerza </a:t>
            </a:r>
            <a:endParaRPr lang="es-ES" sz="40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79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F2CD4-1D8C-6F01-E83F-FF03FE7CF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Andrey Rublev Navidad de cristo, 1410, 62×81 cm: Descripción de la obra |  Arthive">
            <a:extLst>
              <a:ext uri="{FF2B5EF4-FFF2-40B4-BE49-F238E27FC236}">
                <a16:creationId xmlns:a16="http://schemas.microsoft.com/office/drawing/2014/main" id="{35B82173-47C4-8B84-716C-87534A3D9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0"/>
            <a:ext cx="5067897" cy="6602326"/>
          </a:xfrm>
          <a:prstGeom prst="rect">
            <a:avLst/>
          </a:prstGeom>
          <a:noFill/>
          <a:effectLst>
            <a:softEdge rad="355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E1E5DB0-B5EA-6EC4-AC01-69B6D69426E2}"/>
              </a:ext>
            </a:extLst>
          </p:cNvPr>
          <p:cNvSpPr txBox="1"/>
          <p:nvPr/>
        </p:nvSpPr>
        <p:spPr>
          <a:xfrm>
            <a:off x="7536160" y="686972"/>
            <a:ext cx="4032448" cy="154131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  <a:effectLst>
            <a:softEdge rad="177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4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¿Quién es este Jesucristo?</a:t>
            </a:r>
          </a:p>
        </p:txBody>
      </p:sp>
      <p:pic>
        <p:nvPicPr>
          <p:cNvPr id="4104" name="Picture 8" descr="seleccionARTE: CABECERA DE DICIEMBRE 2011: RUPNIK EN LA CATEDRAL DE LA  ALMUDENA de MADRID">
            <a:extLst>
              <a:ext uri="{FF2B5EF4-FFF2-40B4-BE49-F238E27FC236}">
                <a16:creationId xmlns:a16="http://schemas.microsoft.com/office/drawing/2014/main" id="{87470BCA-8546-2530-4C7E-C939197AE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560" y="3093662"/>
            <a:ext cx="4326048" cy="3240360"/>
          </a:xfrm>
          <a:prstGeom prst="rect">
            <a:avLst/>
          </a:prstGeom>
          <a:noFill/>
          <a:effectLst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Los mosaicos del padre Rupnik. | Observando el paraíso">
            <a:extLst>
              <a:ext uri="{FF2B5EF4-FFF2-40B4-BE49-F238E27FC236}">
                <a16:creationId xmlns:a16="http://schemas.microsoft.com/office/drawing/2014/main" id="{804AE8E1-DF55-9959-58D9-B7687E45B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255" y="996965"/>
            <a:ext cx="2204913" cy="419339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88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115BD-5DDC-546C-DEF5-94777E652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drei Rublev: El más grande maestro del icono ruso – Trianarts">
            <a:extLst>
              <a:ext uri="{FF2B5EF4-FFF2-40B4-BE49-F238E27FC236}">
                <a16:creationId xmlns:a16="http://schemas.microsoft.com/office/drawing/2014/main" id="{5C9FA313-CAA3-9FED-D7F6-994861817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795337"/>
            <a:ext cx="7429500" cy="5267325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Abramos el corazón al Cristo crucificado que vive en los hermanos - Podcast">
            <a:extLst>
              <a:ext uri="{FF2B5EF4-FFF2-40B4-BE49-F238E27FC236}">
                <a16:creationId xmlns:a16="http://schemas.microsoft.com/office/drawing/2014/main" id="{5D62D174-9314-3EFC-5A82-A5E23A0F3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476672"/>
            <a:ext cx="3787306" cy="2520280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4EF9C40-8737-7CAE-53FF-5CD5F6498EBF}"/>
              </a:ext>
            </a:extLst>
          </p:cNvPr>
          <p:cNvSpPr txBox="1"/>
          <p:nvPr/>
        </p:nvSpPr>
        <p:spPr>
          <a:xfrm>
            <a:off x="617529" y="5041029"/>
            <a:ext cx="6217581" cy="151220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  <a:effectLst>
            <a:softEdge rad="177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40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¿Jesús de Nazaret?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40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¿El Cristo resucitado?</a:t>
            </a:r>
            <a:endParaRPr lang="es-ES" sz="40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La fuerza curadora de Jesús">
            <a:extLst>
              <a:ext uri="{FF2B5EF4-FFF2-40B4-BE49-F238E27FC236}">
                <a16:creationId xmlns:a16="http://schemas.microsoft.com/office/drawing/2014/main" id="{0A154587-87A5-6305-160B-B57205C84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681" y="3717032"/>
            <a:ext cx="3840151" cy="2718309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34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5F4EFB8-B32B-E305-CA40-1BDEF9E3C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47" y="1880828"/>
            <a:ext cx="4700697" cy="3096344"/>
          </a:xfrm>
        </p:spPr>
        <p:txBody>
          <a:bodyPr rtlCol="0"/>
          <a:lstStyle>
            <a:defPPr>
              <a:defRPr lang="en-US"/>
            </a:defPPr>
          </a:lstStyle>
          <a:p>
            <a:pPr algn="ctr" rtl="0"/>
            <a:r>
              <a:rPr lang="pt-PT" sz="32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  <a:t>El9º </a:t>
            </a:r>
            <a:br>
              <a:rPr lang="pt-PT" sz="32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</a:br>
            <a:r>
              <a:rPr lang="pt-PT" sz="32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  <a:t>tiempo o etapa: </a:t>
            </a:r>
            <a:br>
              <a:rPr lang="pt-PT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</a:br>
            <a:br>
              <a:rPr lang="pt-PT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</a:br>
            <a:r>
              <a:rPr lang="es-ES" sz="36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nombre </a:t>
            </a:r>
            <a:br>
              <a:rPr lang="es-ES" sz="36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36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br>
              <a:rPr lang="es-ES" sz="36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36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Jesucristo</a:t>
            </a:r>
            <a:br>
              <a:rPr lang="pt-PT" sz="36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</a:br>
            <a:br>
              <a:rPr lang="pt-PT" sz="36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</a:br>
            <a:endParaRPr lang="pt-PT" sz="3600" i="1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5" name="Marcador de Posição de Conteúdo 4">
            <a:extLst>
              <a:ext uri="{FF2B5EF4-FFF2-40B4-BE49-F238E27FC236}">
                <a16:creationId xmlns:a16="http://schemas.microsoft.com/office/drawing/2014/main" id="{3602EF04-C343-BFD2-AB41-A620630757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53880" y="1220787"/>
            <a:ext cx="5172573" cy="4416425"/>
          </a:xfrm>
        </p:spPr>
        <p:txBody>
          <a:bodyPr rtlCol="0"/>
          <a:lstStyle>
            <a:defPPr>
              <a:defRPr lang="en-US"/>
            </a:defPPr>
          </a:lstStyle>
          <a:p>
            <a:pPr marL="742950" indent="-742950" rtl="0">
              <a:buAutoNum type="arabicPeriod"/>
            </a:pPr>
            <a:r>
              <a:rPr lang="pt-PT" sz="40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  <a:t>Alocución</a:t>
            </a:r>
          </a:p>
          <a:p>
            <a:pPr marL="742950" indent="-742950" rtl="0">
              <a:buAutoNum type="arabicPeriod"/>
            </a:pPr>
            <a:r>
              <a:rPr lang="pt-PT" sz="40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  <a:t>Instrucciones para la meditación</a:t>
            </a:r>
          </a:p>
          <a:p>
            <a:pPr rtl="0"/>
            <a:endParaRPr lang="pt-PT" dirty="0"/>
          </a:p>
        </p:txBody>
      </p:sp>
      <p:pic>
        <p:nvPicPr>
          <p:cNvPr id="2" name="Picture 4" descr="Marko Rupnik, el Miguel Ángel del siglo XXI">
            <a:extLst>
              <a:ext uri="{FF2B5EF4-FFF2-40B4-BE49-F238E27FC236}">
                <a16:creationId xmlns:a16="http://schemas.microsoft.com/office/drawing/2014/main" id="{D44EBCA1-5F52-AE58-B2CF-42079076E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204" y="3933056"/>
            <a:ext cx="2297592" cy="3065161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. Marko Ivan Rupnik y su taller de arte espiritual">
            <a:extLst>
              <a:ext uri="{FF2B5EF4-FFF2-40B4-BE49-F238E27FC236}">
                <a16:creationId xmlns:a16="http://schemas.microsoft.com/office/drawing/2014/main" id="{E8C16F5F-1400-D208-FD88-BA8DAE322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87" y="133412"/>
            <a:ext cx="2359709" cy="3115155"/>
          </a:xfrm>
          <a:prstGeom prst="rect">
            <a:avLst/>
          </a:prstGeom>
          <a:noFill/>
          <a:effectLst>
            <a:softEdge rad="381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16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drei Rublev: El más grande maestro del icono ruso – Trianarts">
            <a:extLst>
              <a:ext uri="{FF2B5EF4-FFF2-40B4-BE49-F238E27FC236}">
                <a16:creationId xmlns:a16="http://schemas.microsoft.com/office/drawing/2014/main" id="{8E5E818A-718D-AB0A-839B-62E27B124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717" y="-67602"/>
            <a:ext cx="9624077" cy="6823224"/>
          </a:xfrm>
          <a:prstGeom prst="rect">
            <a:avLst/>
          </a:prstGeom>
          <a:noFill/>
          <a:effectLst>
            <a:softEdge rad="558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73E0ABA6-A663-CC98-B124-67D09B2F2486}"/>
              </a:ext>
            </a:extLst>
          </p:cNvPr>
          <p:cNvGrpSpPr/>
          <p:nvPr/>
        </p:nvGrpSpPr>
        <p:grpSpPr>
          <a:xfrm>
            <a:off x="2093977" y="-12140"/>
            <a:ext cx="7659462" cy="804852"/>
            <a:chOff x="382973" y="1269497"/>
            <a:chExt cx="7659462" cy="804852"/>
          </a:xfr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FED38AB2-DD2C-C37D-B0A2-DE29445B678C}"/>
                </a:ext>
              </a:extLst>
            </p:cNvPr>
            <p:cNvSpPr/>
            <p:nvPr/>
          </p:nvSpPr>
          <p:spPr>
            <a:xfrm>
              <a:off x="382973" y="1269497"/>
              <a:ext cx="7659462" cy="804852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599759"/>
                <a:satOff val="7732"/>
                <a:lumOff val="2010"/>
                <a:alphaOff val="0"/>
              </a:schemeClr>
            </a:fillRef>
            <a:effectRef idx="3">
              <a:schemeClr val="accent3">
                <a:hueOff val="1599759"/>
                <a:satOff val="7732"/>
                <a:lumOff val="201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ángulo: esquinas redondeadas 4">
              <a:extLst>
                <a:ext uri="{FF2B5EF4-FFF2-40B4-BE49-F238E27FC236}">
                  <a16:creationId xmlns:a16="http://schemas.microsoft.com/office/drawing/2014/main" id="{507F5D10-245B-0A2C-B0FB-9C99826CBC00}"/>
                </a:ext>
              </a:extLst>
            </p:cNvPr>
            <p:cNvSpPr txBox="1"/>
            <p:nvPr/>
          </p:nvSpPr>
          <p:spPr>
            <a:xfrm>
              <a:off x="422263" y="1308787"/>
              <a:ext cx="7580882" cy="7262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2842" tIns="0" rIns="212842" bIns="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800" b="1" kern="1200" dirty="0">
                  <a:solidFill>
                    <a:srgbClr val="CC0000"/>
                  </a:solidFill>
                  <a:latin typeface="Bradley Hand ITC" panose="03070402050302030203" pitchFamily="66" charset="0"/>
                </a:rPr>
                <a:t>2. De Jesús de Nazaret al Cristo resucitado</a:t>
              </a: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5C08BD31-9437-461B-3815-6832A87F6A51}"/>
              </a:ext>
            </a:extLst>
          </p:cNvPr>
          <p:cNvSpPr txBox="1"/>
          <p:nvPr/>
        </p:nvSpPr>
        <p:spPr>
          <a:xfrm>
            <a:off x="562707" y="2003543"/>
            <a:ext cx="3816424" cy="101438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2032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relación de los apóstoles con Jesucristo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581B3DC-A681-FD11-65E8-B7EB2F380329}"/>
              </a:ext>
            </a:extLst>
          </p:cNvPr>
          <p:cNvSpPr txBox="1"/>
          <p:nvPr/>
        </p:nvSpPr>
        <p:spPr>
          <a:xfrm>
            <a:off x="7479770" y="2043253"/>
            <a:ext cx="3816424" cy="954107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effectLst>
            <a:softEdge rad="889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ejemplo de los apóstoles es importante</a:t>
            </a:r>
            <a:endParaRPr lang="es-ES" sz="2800" b="1" dirty="0">
              <a:latin typeface="Bradley Hand ITC" panose="03070402050302030203" pitchFamily="66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FF1701E-D38F-CEAC-D21C-2F122BB8BFF6}"/>
              </a:ext>
            </a:extLst>
          </p:cNvPr>
          <p:cNvSpPr txBox="1"/>
          <p:nvPr/>
        </p:nvSpPr>
        <p:spPr>
          <a:xfrm>
            <a:off x="3706471" y="5665693"/>
            <a:ext cx="5112568" cy="1014380"/>
          </a:xfrm>
          <a:prstGeom prst="rect">
            <a:avLst/>
          </a:prstGeom>
          <a:gradFill flip="none" rotWithShape="1">
            <a:gsLst>
              <a:gs pos="11000">
                <a:schemeClr val="accent1">
                  <a:lumMod val="50000"/>
                </a:schemeClr>
              </a:gs>
              <a:gs pos="41000">
                <a:schemeClr val="accent1">
                  <a:lumMod val="0"/>
                  <a:lumOff val="100000"/>
                </a:schemeClr>
              </a:gs>
              <a:gs pos="45000">
                <a:schemeClr val="accent1">
                  <a:lumMod val="100000"/>
                </a:schemeClr>
              </a:gs>
            </a:gsLst>
            <a:lin ang="18900000" scaled="1"/>
            <a:tileRect/>
          </a:gradFill>
          <a:effectLst>
            <a:softEdge rad="508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rgbClr val="66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Podemos destacar cuatro momentos o cuatro etapas: </a:t>
            </a:r>
            <a:endParaRPr lang="es-ES" sz="2800" b="1" kern="100" dirty="0">
              <a:solidFill>
                <a:srgbClr val="663300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D0A7258-C498-435A-675B-3D3605E5CE13}"/>
              </a:ext>
            </a:extLst>
          </p:cNvPr>
          <p:cNvSpPr txBox="1"/>
          <p:nvPr/>
        </p:nvSpPr>
        <p:spPr>
          <a:xfrm>
            <a:off x="7689346" y="3860641"/>
            <a:ext cx="3816424" cy="954107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effectLst>
            <a:softEdge rad="889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nosotros recorremos un camino similar.</a:t>
            </a:r>
            <a:endParaRPr lang="es-ES" sz="2800" b="1" dirty="0">
              <a:latin typeface="Bradley Hand ITC" panose="03070402050302030203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346323B-FB6B-C04C-8B63-DE107B4E4AB6}"/>
              </a:ext>
            </a:extLst>
          </p:cNvPr>
          <p:cNvSpPr txBox="1"/>
          <p:nvPr/>
        </p:nvSpPr>
        <p:spPr>
          <a:xfrm>
            <a:off x="562707" y="3380881"/>
            <a:ext cx="3816424" cy="147540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2032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Experimentó un cambio doloroso pero importante </a:t>
            </a:r>
          </a:p>
        </p:txBody>
      </p:sp>
      <p:sp>
        <p:nvSpPr>
          <p:cNvPr id="8" name="Flecha: curvada hacia la izquierda 7">
            <a:extLst>
              <a:ext uri="{FF2B5EF4-FFF2-40B4-BE49-F238E27FC236}">
                <a16:creationId xmlns:a16="http://schemas.microsoft.com/office/drawing/2014/main" id="{881CF9D3-A859-D1EC-B89D-E4ACB1419181}"/>
              </a:ext>
            </a:extLst>
          </p:cNvPr>
          <p:cNvSpPr/>
          <p:nvPr/>
        </p:nvSpPr>
        <p:spPr>
          <a:xfrm>
            <a:off x="11296194" y="2735934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0" name="Flecha: curvada hacia la derecha 9">
            <a:extLst>
              <a:ext uri="{FF2B5EF4-FFF2-40B4-BE49-F238E27FC236}">
                <a16:creationId xmlns:a16="http://schemas.microsoft.com/office/drawing/2014/main" id="{2632490A-3E8D-0EF2-6A9E-9B27280FA5F2}"/>
              </a:ext>
            </a:extLst>
          </p:cNvPr>
          <p:cNvSpPr/>
          <p:nvPr/>
        </p:nvSpPr>
        <p:spPr>
          <a:xfrm>
            <a:off x="164286" y="2409847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50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  <p:bldP spid="2" grpId="0" animBg="1"/>
      <p:bldP spid="4" grpId="0" animBg="1"/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2401F-102A-DCF9-3832-0AF24106B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drei Rublev: El más grande maestro del icono ruso – Trianarts">
            <a:extLst>
              <a:ext uri="{FF2B5EF4-FFF2-40B4-BE49-F238E27FC236}">
                <a16:creationId xmlns:a16="http://schemas.microsoft.com/office/drawing/2014/main" id="{1A86E60C-C70F-E56C-D4C5-CAB449DE5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669" y="-12140"/>
            <a:ext cx="9624077" cy="6823224"/>
          </a:xfrm>
          <a:prstGeom prst="rect">
            <a:avLst/>
          </a:prstGeom>
          <a:noFill/>
          <a:effectLst>
            <a:softEdge rad="558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CD466076-17FF-FB7E-57A2-7F117909B5D1}"/>
              </a:ext>
            </a:extLst>
          </p:cNvPr>
          <p:cNvSpPr txBox="1"/>
          <p:nvPr/>
        </p:nvSpPr>
        <p:spPr>
          <a:xfrm>
            <a:off x="2715487" y="101087"/>
            <a:ext cx="6761025" cy="6192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70000">
                <a:schemeClr val="accent1">
                  <a:lumMod val="100000"/>
                </a:schemeClr>
              </a:gs>
            </a:gsLst>
            <a:lin ang="18900000" scaled="1"/>
            <a:tileRect/>
          </a:gradFill>
          <a:effectLst>
            <a:softEdge rad="508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rgbClr val="66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Cuatro momentos o cuatro etapas: </a:t>
            </a:r>
            <a:endParaRPr lang="es-ES" sz="3200" b="1" kern="100" dirty="0">
              <a:solidFill>
                <a:srgbClr val="663300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15B9944-3526-F802-0FBC-2BC499EBB50C}"/>
              </a:ext>
            </a:extLst>
          </p:cNvPr>
          <p:cNvSpPr txBox="1"/>
          <p:nvPr/>
        </p:nvSpPr>
        <p:spPr>
          <a:xfrm>
            <a:off x="273641" y="1894316"/>
            <a:ext cx="3215680" cy="1248803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effectLst>
            <a:softEdge rad="1016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los años de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su vida pública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1277CA0-33BE-D031-A303-9D0BD2B502C6}"/>
              </a:ext>
            </a:extLst>
          </p:cNvPr>
          <p:cNvSpPr txBox="1"/>
          <p:nvPr/>
        </p:nvSpPr>
        <p:spPr>
          <a:xfrm>
            <a:off x="2157173" y="4040499"/>
            <a:ext cx="2664296" cy="114621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5000"/>
                  <a:tint val="66000"/>
                  <a:satMod val="160000"/>
                </a:schemeClr>
              </a:gs>
              <a:gs pos="50000">
                <a:schemeClr val="accent1">
                  <a:lumMod val="25000"/>
                  <a:tint val="44500"/>
                  <a:satMod val="160000"/>
                </a:schemeClr>
              </a:gs>
              <a:gs pos="100000">
                <a:schemeClr val="accent1">
                  <a:lumMod val="25000"/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>
            <a:softEdge rad="1651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u pasión y muerte</a:t>
            </a:r>
            <a:endParaRPr lang="es-ES" sz="3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2E7A2DF-2AC5-08A5-B104-D9AB252EAAAB}"/>
              </a:ext>
            </a:extLst>
          </p:cNvPr>
          <p:cNvSpPr txBox="1"/>
          <p:nvPr/>
        </p:nvSpPr>
        <p:spPr>
          <a:xfrm>
            <a:off x="7104112" y="3989202"/>
            <a:ext cx="3644894" cy="124880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>
            <a:softEdge rad="1905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rgbClr val="66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Su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rgbClr val="66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resurrección  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A03A975-A423-92E6-F340-E80E92C62180}"/>
              </a:ext>
            </a:extLst>
          </p:cNvPr>
          <p:cNvSpPr txBox="1"/>
          <p:nvPr/>
        </p:nvSpPr>
        <p:spPr>
          <a:xfrm>
            <a:off x="8273465" y="1791721"/>
            <a:ext cx="3644894" cy="124880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softEdge rad="1778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</a:t>
            </a:r>
            <a:r>
              <a:rPr lang="es-ES" sz="3200" b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ascensión</a:t>
            </a:r>
            <a:r>
              <a:rPr lang="es-ES" sz="3200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y </a:t>
            </a:r>
            <a:r>
              <a:rPr lang="es-ES" sz="3200" b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pentecostés</a:t>
            </a:r>
            <a:endParaRPr lang="es-ES" sz="3200" kern="100" dirty="0">
              <a:solidFill>
                <a:schemeClr val="accent2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89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4" grpId="0" animBg="1"/>
      <p:bldP spid="8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56D0B-7AEF-EEC6-A7E3-F28BAFACF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>
            <a:extLst>
              <a:ext uri="{FF2B5EF4-FFF2-40B4-BE49-F238E27FC236}">
                <a16:creationId xmlns:a16="http://schemas.microsoft.com/office/drawing/2014/main" id="{A315CEFF-C32C-94F9-C2E4-6F05DBCB2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115769"/>
            <a:ext cx="6626461" cy="6626461"/>
          </a:xfrm>
          <a:prstGeom prst="rect">
            <a:avLst/>
          </a:prstGeom>
          <a:noFill/>
          <a:effectLst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78AC612-DB49-22E6-A15F-26CBA6689C96}"/>
              </a:ext>
            </a:extLst>
          </p:cNvPr>
          <p:cNvSpPr txBox="1"/>
          <p:nvPr/>
        </p:nvSpPr>
        <p:spPr>
          <a:xfrm>
            <a:off x="215722" y="796414"/>
            <a:ext cx="6071658" cy="553357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effectLst>
            <a:softEdge rad="76200"/>
          </a:effectLst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rgbClr val="0080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</a:t>
            </a:r>
            <a:r>
              <a:rPr lang="es-ES" sz="2800" b="1" kern="100" dirty="0">
                <a:solidFill>
                  <a:srgbClr val="008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os años de la vida pública de Jesús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DA6E407-B0A4-41B3-3B2C-A0A0C8102148}"/>
              </a:ext>
            </a:extLst>
          </p:cNvPr>
          <p:cNvSpPr txBox="1"/>
          <p:nvPr/>
        </p:nvSpPr>
        <p:spPr>
          <a:xfrm>
            <a:off x="848353" y="5047206"/>
            <a:ext cx="3816424" cy="101438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1143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Ellos respondieron a su llamada…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8618185-1F15-B4DB-8B2B-EB132F31E238}"/>
              </a:ext>
            </a:extLst>
          </p:cNvPr>
          <p:cNvSpPr txBox="1"/>
          <p:nvPr/>
        </p:nvSpPr>
        <p:spPr>
          <a:xfrm>
            <a:off x="-266208" y="2929028"/>
            <a:ext cx="6336704" cy="111697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1651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Jesús conmovió profundamente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a los apóstoles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4B2FB50-D5E1-5DDE-7EA7-E0335133959F}"/>
              </a:ext>
            </a:extLst>
          </p:cNvPr>
          <p:cNvSpPr txBox="1"/>
          <p:nvPr/>
        </p:nvSpPr>
        <p:spPr>
          <a:xfrm>
            <a:off x="209092" y="185879"/>
            <a:ext cx="2583905" cy="553357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rgbClr val="008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1º tiempo:</a:t>
            </a:r>
          </a:p>
        </p:txBody>
      </p:sp>
    </p:spTree>
    <p:extLst>
      <p:ext uri="{BB962C8B-B14F-4D97-AF65-F5344CB8AC3E}">
        <p14:creationId xmlns:p14="http://schemas.microsoft.com/office/powerpoint/2010/main" val="89493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0F164-E364-69C2-B618-1D544C9F0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os fariseos dicen una cosa y hacen otra.">
            <a:extLst>
              <a:ext uri="{FF2B5EF4-FFF2-40B4-BE49-F238E27FC236}">
                <a16:creationId xmlns:a16="http://schemas.microsoft.com/office/drawing/2014/main" id="{4E73ABC1-2817-8A37-EB23-D12E1CDD3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640" y="4141981"/>
            <a:ext cx="2850569" cy="2242147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F48CC31D-6076-A935-11D8-50AD8C524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064"/>
            <a:ext cx="3816424" cy="5735064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32AD4BE-56B0-350D-A4DC-6418AB1EAF65}"/>
              </a:ext>
            </a:extLst>
          </p:cNvPr>
          <p:cNvSpPr txBox="1"/>
          <p:nvPr/>
        </p:nvSpPr>
        <p:spPr>
          <a:xfrm>
            <a:off x="3874977" y="5263054"/>
            <a:ext cx="4973526" cy="1380506"/>
          </a:xfrm>
          <a:prstGeom prst="rect">
            <a:avLst/>
          </a:prstGeom>
          <a:gradFill flip="none" rotWithShape="1">
            <a:gsLst>
              <a:gs pos="47000">
                <a:srgbClr val="FFCCFF"/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1016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6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él se convirtió en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6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centro de sus vidas.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98DCDF1-4CA4-73D1-EB11-128B793500D5}"/>
              </a:ext>
            </a:extLst>
          </p:cNvPr>
          <p:cNvSpPr txBox="1"/>
          <p:nvPr/>
        </p:nvSpPr>
        <p:spPr>
          <a:xfrm>
            <a:off x="2823105" y="292816"/>
            <a:ext cx="7416822" cy="1146211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effectLst>
            <a:softEdge rad="1651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</a:t>
            </a:r>
            <a:r>
              <a:rPr lang="es-ES" sz="32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 personalidad de Jesús fue para ellos una luz extraordinaria.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4D607C0-B8EE-546A-6055-BCC1A5AADD7C}"/>
              </a:ext>
            </a:extLst>
          </p:cNvPr>
          <p:cNvSpPr txBox="1"/>
          <p:nvPr/>
        </p:nvSpPr>
        <p:spPr>
          <a:xfrm>
            <a:off x="388716" y="4208215"/>
            <a:ext cx="3096344" cy="101438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  <a:effectLst>
            <a:softEdge rad="1016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>
                <a:solidFill>
                  <a:srgbClr val="66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Por sus </a:t>
            </a:r>
            <a:r>
              <a:rPr lang="es-ES" sz="2800" b="1" kern="100" dirty="0">
                <a:solidFill>
                  <a:srgbClr val="66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palabras</a:t>
            </a:r>
            <a:r>
              <a:rPr lang="es-ES" sz="2800" kern="100" dirty="0">
                <a:solidFill>
                  <a:srgbClr val="66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y </a:t>
            </a:r>
            <a:r>
              <a:rPr lang="es-ES" sz="2800" b="1" kern="100" dirty="0">
                <a:solidFill>
                  <a:srgbClr val="66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milagros</a:t>
            </a:r>
            <a:endParaRPr lang="es-ES" sz="2800" kern="100" dirty="0">
              <a:solidFill>
                <a:srgbClr val="663300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6936EA4-3AB8-C8E3-FA3A-E33769A48263}"/>
              </a:ext>
            </a:extLst>
          </p:cNvPr>
          <p:cNvSpPr txBox="1"/>
          <p:nvPr/>
        </p:nvSpPr>
        <p:spPr>
          <a:xfrm>
            <a:off x="4268298" y="3814093"/>
            <a:ext cx="4186884" cy="114621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381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kern="100" dirty="0">
                <a:solidFill>
                  <a:schemeClr val="accent4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por su </a:t>
            </a:r>
            <a:r>
              <a:rPr lang="es-ES" sz="32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irradiación</a:t>
            </a:r>
            <a:r>
              <a:rPr lang="es-ES" sz="3200" kern="100" dirty="0">
                <a:solidFill>
                  <a:schemeClr val="accent4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fortalecedora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AC9E640-1A89-9C0C-8B5E-55AEC2CC53C4}"/>
              </a:ext>
            </a:extLst>
          </p:cNvPr>
          <p:cNvSpPr txBox="1"/>
          <p:nvPr/>
        </p:nvSpPr>
        <p:spPr>
          <a:xfrm>
            <a:off x="8962027" y="2765123"/>
            <a:ext cx="3423215" cy="11798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114300"/>
          </a:effectLst>
        </p:spPr>
        <p:txBody>
          <a:bodyPr wrap="square">
            <a:spAutoFit/>
          </a:bodyPr>
          <a:lstStyle/>
          <a:p>
            <a:pPr indent="449580" algn="ctr">
              <a:spcAft>
                <a:spcPts val="800"/>
              </a:spcAft>
            </a:pPr>
            <a:r>
              <a:rPr lang="es-ES" sz="3200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Por su </a:t>
            </a:r>
            <a:r>
              <a:rPr lang="es-ES" sz="32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amor </a:t>
            </a:r>
          </a:p>
          <a:p>
            <a:pPr indent="449580" algn="ctr">
              <a:spcAft>
                <a:spcPts val="800"/>
              </a:spcAft>
            </a:pPr>
            <a:r>
              <a:rPr lang="es-ES" sz="32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inconcebible</a:t>
            </a:r>
            <a:endParaRPr lang="es-ES" sz="3200" kern="100" dirty="0">
              <a:solidFill>
                <a:srgbClr val="C00000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El sentido de la Transfiguración">
            <a:extLst>
              <a:ext uri="{FF2B5EF4-FFF2-40B4-BE49-F238E27FC236}">
                <a16:creationId xmlns:a16="http://schemas.microsoft.com/office/drawing/2014/main" id="{D46E0416-AD33-D803-3553-6A68EB12D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610" y="1339987"/>
            <a:ext cx="4737838" cy="2653190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60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84695-138C-22D9-D281-093400B14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Los mosaicos del padre Rupnik. | Observando el paraíso">
            <a:extLst>
              <a:ext uri="{FF2B5EF4-FFF2-40B4-BE49-F238E27FC236}">
                <a16:creationId xmlns:a16="http://schemas.microsoft.com/office/drawing/2014/main" id="{D37BDC15-7F3E-B378-1750-1230044E1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591292"/>
            <a:ext cx="2711581" cy="3240670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Los mosaicos de Marko Rupnik transforman el Santuario de la Cueva de Manresa">
            <a:extLst>
              <a:ext uri="{FF2B5EF4-FFF2-40B4-BE49-F238E27FC236}">
                <a16:creationId xmlns:a16="http://schemas.microsoft.com/office/drawing/2014/main" id="{4939CC1B-8F07-7C98-8B5C-E9EBB4D3B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24" y="2702809"/>
            <a:ext cx="4671385" cy="3108594"/>
          </a:xfrm>
          <a:prstGeom prst="rect">
            <a:avLst/>
          </a:prstGeom>
          <a:noFill/>
          <a:effectLst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Un soldado le abrió el costado de una lanzada….(Jn 19,34) | Te cuento mi fe">
            <a:extLst>
              <a:ext uri="{FF2B5EF4-FFF2-40B4-BE49-F238E27FC236}">
                <a16:creationId xmlns:a16="http://schemas.microsoft.com/office/drawing/2014/main" id="{470795F2-DC61-0A97-5F4D-D6377598B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896" y="915264"/>
            <a:ext cx="2817433" cy="5564430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31EB416-AC77-EE3E-210F-A5F184370725}"/>
              </a:ext>
            </a:extLst>
          </p:cNvPr>
          <p:cNvSpPr txBox="1"/>
          <p:nvPr/>
        </p:nvSpPr>
        <p:spPr>
          <a:xfrm>
            <a:off x="2495600" y="5979405"/>
            <a:ext cx="8208912" cy="55335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5000"/>
                  <a:tint val="66000"/>
                  <a:satMod val="160000"/>
                </a:schemeClr>
              </a:gs>
              <a:gs pos="50000">
                <a:schemeClr val="accent1">
                  <a:lumMod val="25000"/>
                  <a:tint val="44500"/>
                  <a:satMod val="160000"/>
                </a:schemeClr>
              </a:gs>
              <a:gs pos="100000">
                <a:schemeClr val="accent1">
                  <a:lumMod val="25000"/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>
            <a:softEdge rad="1143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Se les privó del fundamento de sus vidas</a:t>
            </a:r>
            <a:r>
              <a:rPr lang="es-ES" sz="28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es-E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8E24DDD-FEC0-900C-9A20-307D4501495F}"/>
              </a:ext>
            </a:extLst>
          </p:cNvPr>
          <p:cNvSpPr txBox="1"/>
          <p:nvPr/>
        </p:nvSpPr>
        <p:spPr>
          <a:xfrm>
            <a:off x="4039188" y="257845"/>
            <a:ext cx="6480720" cy="55335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5000"/>
                  <a:tint val="66000"/>
                  <a:satMod val="160000"/>
                </a:schemeClr>
              </a:gs>
              <a:gs pos="50000">
                <a:schemeClr val="accent1">
                  <a:lumMod val="25000"/>
                  <a:tint val="44500"/>
                  <a:satMod val="160000"/>
                </a:schemeClr>
              </a:gs>
              <a:gs pos="100000">
                <a:schemeClr val="accent1">
                  <a:lumMod val="25000"/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>
            <a:softEdge rad="1778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os discípulos tuvieron que afrontar</a:t>
            </a:r>
            <a:endParaRPr lang="es-ES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1C65214-6D39-BEF1-CF66-C4A6C300F841}"/>
              </a:ext>
            </a:extLst>
          </p:cNvPr>
          <p:cNvSpPr txBox="1"/>
          <p:nvPr/>
        </p:nvSpPr>
        <p:spPr>
          <a:xfrm>
            <a:off x="277724" y="1632881"/>
            <a:ext cx="3092936" cy="101438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5000"/>
                  <a:tint val="66000"/>
                  <a:satMod val="160000"/>
                </a:schemeClr>
              </a:gs>
              <a:gs pos="50000">
                <a:schemeClr val="accent1">
                  <a:lumMod val="25000"/>
                  <a:tint val="44500"/>
                  <a:satMod val="160000"/>
                </a:schemeClr>
              </a:gs>
              <a:gs pos="100000">
                <a:schemeClr val="accent1">
                  <a:lumMod val="25000"/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>
            <a:softEdge rad="762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arresto de Jesús</a:t>
            </a:r>
            <a:r>
              <a:rPr lang="es-ES" sz="28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E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C16333-5E4D-43CD-4B44-CA6306ECEAEA}"/>
              </a:ext>
            </a:extLst>
          </p:cNvPr>
          <p:cNvSpPr txBox="1"/>
          <p:nvPr/>
        </p:nvSpPr>
        <p:spPr>
          <a:xfrm>
            <a:off x="3333493" y="1046597"/>
            <a:ext cx="2664296" cy="11169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5000"/>
                  <a:tint val="66000"/>
                  <a:satMod val="160000"/>
                </a:schemeClr>
              </a:gs>
              <a:gs pos="50000">
                <a:schemeClr val="accent1">
                  <a:lumMod val="25000"/>
                  <a:tint val="44500"/>
                  <a:satMod val="160000"/>
                </a:schemeClr>
              </a:gs>
              <a:gs pos="100000">
                <a:schemeClr val="accent1">
                  <a:lumMod val="25000"/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>
            <a:softEdge rad="2032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su 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injusta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condena</a:t>
            </a:r>
            <a:r>
              <a:rPr lang="es-ES" sz="28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E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B4C7137-704C-940D-BDED-F07CAC4299EB}"/>
              </a:ext>
            </a:extLst>
          </p:cNvPr>
          <p:cNvSpPr txBox="1"/>
          <p:nvPr/>
        </p:nvSpPr>
        <p:spPr>
          <a:xfrm>
            <a:off x="9488977" y="1493409"/>
            <a:ext cx="2664296" cy="101438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5000"/>
                  <a:tint val="66000"/>
                  <a:satMod val="160000"/>
                </a:schemeClr>
              </a:gs>
              <a:gs pos="50000">
                <a:schemeClr val="accent1">
                  <a:lumMod val="25000"/>
                  <a:tint val="44500"/>
                  <a:satMod val="160000"/>
                </a:schemeClr>
              </a:gs>
              <a:gs pos="100000">
                <a:schemeClr val="accent1">
                  <a:lumMod val="25000"/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>
            <a:softEdge rad="2540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su 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muerte irremediable</a:t>
            </a:r>
            <a:r>
              <a:rPr lang="es-ES" sz="28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es-E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EBD0EE1-B3C5-0304-44BF-8A60E3CB6002}"/>
              </a:ext>
            </a:extLst>
          </p:cNvPr>
          <p:cNvSpPr txBox="1"/>
          <p:nvPr/>
        </p:nvSpPr>
        <p:spPr>
          <a:xfrm>
            <a:off x="7512004" y="987065"/>
            <a:ext cx="2016224" cy="11169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5000"/>
                  <a:tint val="66000"/>
                  <a:satMod val="160000"/>
                </a:schemeClr>
              </a:gs>
              <a:gs pos="50000">
                <a:schemeClr val="accent1">
                  <a:lumMod val="25000"/>
                  <a:tint val="44500"/>
                  <a:satMod val="160000"/>
                </a:schemeClr>
              </a:gs>
              <a:gs pos="100000">
                <a:schemeClr val="accent1">
                  <a:lumMod val="25000"/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su 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cruel 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calvario</a:t>
            </a:r>
            <a:endParaRPr lang="es-E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4E05E57-BF55-F363-31BD-4703C0F75B90}"/>
              </a:ext>
            </a:extLst>
          </p:cNvPr>
          <p:cNvSpPr txBox="1"/>
          <p:nvPr/>
        </p:nvSpPr>
        <p:spPr>
          <a:xfrm>
            <a:off x="775792" y="269032"/>
            <a:ext cx="2007840" cy="55335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5000"/>
                  <a:tint val="66000"/>
                  <a:satMod val="160000"/>
                </a:schemeClr>
              </a:gs>
              <a:gs pos="50000">
                <a:schemeClr val="accent1">
                  <a:lumMod val="25000"/>
                  <a:tint val="44500"/>
                  <a:satMod val="160000"/>
                </a:schemeClr>
              </a:gs>
              <a:gs pos="100000">
                <a:schemeClr val="accent1">
                  <a:lumMod val="25000"/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>
            <a:softEdge rad="165100"/>
          </a:effectLst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>
                <a:solidFill>
                  <a:srgbClr val="FF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2º tiempo</a:t>
            </a:r>
            <a:endParaRPr lang="es-E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63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5BEC8-6480-1138-C11E-4EB34C10B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Los mosaicos de Marko Rupnik transforman el Santuario de la Cueva de San  Ignacio de Manresa">
            <a:extLst>
              <a:ext uri="{FF2B5EF4-FFF2-40B4-BE49-F238E27FC236}">
                <a16:creationId xmlns:a16="http://schemas.microsoft.com/office/drawing/2014/main" id="{B9640DFE-EF0F-2D9D-9494-822C5F7E7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204" y="427218"/>
            <a:ext cx="9492611" cy="6332368"/>
          </a:xfrm>
          <a:prstGeom prst="rect">
            <a:avLst/>
          </a:prstGeom>
          <a:noFill/>
          <a:effectLst>
            <a:softEdge rad="355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EE971E7-6CAE-2926-3667-16A986D85A8D}"/>
              </a:ext>
            </a:extLst>
          </p:cNvPr>
          <p:cNvSpPr txBox="1"/>
          <p:nvPr/>
        </p:nvSpPr>
        <p:spPr>
          <a:xfrm>
            <a:off x="2580054" y="5877425"/>
            <a:ext cx="8208912" cy="55335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5000"/>
                  <a:tint val="66000"/>
                  <a:satMod val="160000"/>
                </a:schemeClr>
              </a:gs>
              <a:gs pos="50000">
                <a:schemeClr val="accent1">
                  <a:lumMod val="25000"/>
                  <a:tint val="44500"/>
                  <a:satMod val="160000"/>
                </a:schemeClr>
              </a:gs>
              <a:gs pos="100000">
                <a:schemeClr val="accent1">
                  <a:lumMod val="25000"/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>
            <a:softEdge rad="508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…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sin que se supiera nada acerca de la resurrección</a:t>
            </a:r>
            <a:r>
              <a:rPr lang="es-E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45AC6AE-D397-2DD3-6F9D-5FC92DD284F2}"/>
              </a:ext>
            </a:extLst>
          </p:cNvPr>
          <p:cNvSpPr txBox="1"/>
          <p:nvPr/>
        </p:nvSpPr>
        <p:spPr>
          <a:xfrm>
            <a:off x="2495600" y="188248"/>
            <a:ext cx="8377821" cy="101438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5000"/>
                  <a:tint val="66000"/>
                  <a:satMod val="160000"/>
                </a:schemeClr>
              </a:gs>
              <a:gs pos="50000">
                <a:schemeClr val="accent1">
                  <a:lumMod val="25000"/>
                  <a:tint val="44500"/>
                  <a:satMod val="160000"/>
                </a:schemeClr>
              </a:gs>
              <a:gs pos="100000">
                <a:schemeClr val="accent1">
                  <a:lumMod val="25000"/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Para comprender su 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abatimiento</a:t>
            </a:r>
            <a:r>
              <a:rPr lang="es-ES" sz="28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debemos imaginar 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los días en que Jesús estuvo enterrado…</a:t>
            </a:r>
            <a:endParaRPr lang="es-ES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85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A4A9E-F404-C2D1-F126-FA8A41916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resurreccion">
            <a:extLst>
              <a:ext uri="{FF2B5EF4-FFF2-40B4-BE49-F238E27FC236}">
                <a16:creationId xmlns:a16="http://schemas.microsoft.com/office/drawing/2014/main" id="{A1E58356-9D95-8BE7-15E6-1F46A36F0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504" y="-243408"/>
            <a:ext cx="5505450" cy="6858000"/>
          </a:xfrm>
          <a:prstGeom prst="rect">
            <a:avLst/>
          </a:prstGeom>
          <a:noFill/>
          <a:effectLst>
            <a:softEdge rad="355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egundo Domingo de Pascua “de la Divina Misericordia”">
            <a:extLst>
              <a:ext uri="{FF2B5EF4-FFF2-40B4-BE49-F238E27FC236}">
                <a16:creationId xmlns:a16="http://schemas.microsoft.com/office/drawing/2014/main" id="{BE7A3E1D-64CA-FB66-57EC-C5E49A580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33" y="4132575"/>
            <a:ext cx="3909208" cy="2345525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upnik-48-Iglesia de Santa María Madre de la Iglesia en Zaragoza |  Observando el paraíso">
            <a:extLst>
              <a:ext uri="{FF2B5EF4-FFF2-40B4-BE49-F238E27FC236}">
                <a16:creationId xmlns:a16="http://schemas.microsoft.com/office/drawing/2014/main" id="{39E851E3-B2D2-F6BA-8A6C-21E5E38A1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4" y="1207162"/>
            <a:ext cx="2635647" cy="1906851"/>
          </a:xfrm>
          <a:prstGeom prst="rect">
            <a:avLst/>
          </a:prstGeom>
          <a:noFill/>
          <a:effectLst>
            <a:softEdge rad="355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3E8EE44-B949-3928-F2F0-21576E93D939}"/>
              </a:ext>
            </a:extLst>
          </p:cNvPr>
          <p:cNvSpPr txBox="1"/>
          <p:nvPr/>
        </p:nvSpPr>
        <p:spPr>
          <a:xfrm>
            <a:off x="164134" y="191144"/>
            <a:ext cx="2223455" cy="55335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>
            <a:softEdge rad="1397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rgbClr val="FF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3º tiempo</a:t>
            </a:r>
            <a:endParaRPr lang="es-ES" sz="2800" b="1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1FD663D-9119-0BCD-AB1D-EF703150574E}"/>
              </a:ext>
            </a:extLst>
          </p:cNvPr>
          <p:cNvSpPr txBox="1"/>
          <p:nvPr/>
        </p:nvSpPr>
        <p:spPr>
          <a:xfrm>
            <a:off x="4079557" y="401565"/>
            <a:ext cx="4749343" cy="111697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</a:t>
            </a: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 súbita alegría: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¡Está a pesar de todo!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B96C9FD-127A-39B0-FF48-3A714AFA84BF}"/>
              </a:ext>
            </a:extLst>
          </p:cNvPr>
          <p:cNvSpPr txBox="1"/>
          <p:nvPr/>
        </p:nvSpPr>
        <p:spPr>
          <a:xfrm>
            <a:off x="9125916" y="562356"/>
            <a:ext cx="2976630" cy="1577996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>
            <a:softEdge rad="1143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es diferente de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lo que era antes.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47F023-6701-2457-1F9A-3B13C99F21DA}"/>
              </a:ext>
            </a:extLst>
          </p:cNvPr>
          <p:cNvSpPr txBox="1"/>
          <p:nvPr/>
        </p:nvSpPr>
        <p:spPr>
          <a:xfrm>
            <a:off x="0" y="3064808"/>
            <a:ext cx="3816423" cy="111697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>
            <a:softEdge rad="889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Les visita ,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come y bebe con ellos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6A49D21-571D-FE73-851B-20C5A25FDDEA}"/>
              </a:ext>
            </a:extLst>
          </p:cNvPr>
          <p:cNvSpPr txBox="1"/>
          <p:nvPr/>
        </p:nvSpPr>
        <p:spPr>
          <a:xfrm>
            <a:off x="9125916" y="5188877"/>
            <a:ext cx="2976630" cy="1126468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>
            <a:softEdge rad="1778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Desaparece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y retorna.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196B6CB-077B-41DD-6BAB-2AFA5C3543B1}"/>
              </a:ext>
            </a:extLst>
          </p:cNvPr>
          <p:cNvSpPr txBox="1"/>
          <p:nvPr/>
        </p:nvSpPr>
        <p:spPr>
          <a:xfrm>
            <a:off x="164134" y="780410"/>
            <a:ext cx="2917402" cy="55335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>
            <a:softEdge rad="889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resurrección</a:t>
            </a:r>
          </a:p>
        </p:txBody>
      </p:sp>
      <p:pic>
        <p:nvPicPr>
          <p:cNvPr id="7" name="Picture 4" descr="Marko Rupnik, el Miguel Ángel del siglo XXI">
            <a:extLst>
              <a:ext uri="{FF2B5EF4-FFF2-40B4-BE49-F238E27FC236}">
                <a16:creationId xmlns:a16="http://schemas.microsoft.com/office/drawing/2014/main" id="{98BD921E-BB7E-ADC3-93CB-A272A0B39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467" y="2240176"/>
            <a:ext cx="2297592" cy="3065161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32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7F103-59C1-9AD2-959C-B2B0CA4EB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os mosaicos del padre Rupnik. | Observando el paraíso">
            <a:extLst>
              <a:ext uri="{FF2B5EF4-FFF2-40B4-BE49-F238E27FC236}">
                <a16:creationId xmlns:a16="http://schemas.microsoft.com/office/drawing/2014/main" id="{FF2C89C1-70F1-DF2C-B0B3-53BF79542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098" y="1300422"/>
            <a:ext cx="3455534" cy="5211627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scensión del Señor - Solemnidad (Año C)">
            <a:extLst>
              <a:ext uri="{FF2B5EF4-FFF2-40B4-BE49-F238E27FC236}">
                <a16:creationId xmlns:a16="http://schemas.microsoft.com/office/drawing/2014/main" id="{CBB10547-14DF-39B8-8DCF-2BADC6854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845" y="1146492"/>
            <a:ext cx="8620125" cy="5429250"/>
          </a:xfrm>
          <a:prstGeom prst="rect">
            <a:avLst/>
          </a:prstGeom>
          <a:noFill/>
          <a:effectLst>
            <a:softEdge rad="660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705AC80-79A2-A8D6-97A3-4EA20616AA0C}"/>
              </a:ext>
            </a:extLst>
          </p:cNvPr>
          <p:cNvSpPr txBox="1"/>
          <p:nvPr/>
        </p:nvSpPr>
        <p:spPr>
          <a:xfrm>
            <a:off x="99159" y="167506"/>
            <a:ext cx="2664296" cy="55335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70000">
                <a:srgbClr val="FFCCFF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>
                <a:solidFill>
                  <a:srgbClr val="FF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4º tiempo</a:t>
            </a:r>
            <a:endParaRPr lang="es-ES" sz="2800" kern="100" dirty="0">
              <a:solidFill>
                <a:schemeClr val="accent2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5E82109-80F8-2DD1-948A-33A197F459B4}"/>
              </a:ext>
            </a:extLst>
          </p:cNvPr>
          <p:cNvSpPr txBox="1"/>
          <p:nvPr/>
        </p:nvSpPr>
        <p:spPr>
          <a:xfrm>
            <a:off x="4655840" y="282258"/>
            <a:ext cx="6668192" cy="55335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rgbClr val="FFCCFF"/>
              </a:gs>
            </a:gsLst>
            <a:lin ang="10800000" scaled="1"/>
            <a:tileRect/>
          </a:gradFill>
          <a:effectLst>
            <a:softEdge rad="889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2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es-ES" sz="2800" b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u condición se modifica una vez más</a:t>
            </a:r>
            <a:r>
              <a:rPr lang="es-ES" sz="2800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3E1D7FC-7F70-0F4A-2179-A578FDC11AC4}"/>
              </a:ext>
            </a:extLst>
          </p:cNvPr>
          <p:cNvSpPr txBox="1"/>
          <p:nvPr/>
        </p:nvSpPr>
        <p:spPr>
          <a:xfrm>
            <a:off x="5350988" y="1146492"/>
            <a:ext cx="5256584" cy="1116972"/>
          </a:xfrm>
          <a:prstGeom prst="rect">
            <a:avLst/>
          </a:prstGeom>
          <a:gradFill>
            <a:gsLst>
              <a:gs pos="0">
                <a:srgbClr val="FFCCFF"/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</a:gradFill>
          <a:effectLst>
            <a:softEdge rad="177800"/>
          </a:effectLst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2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</a:t>
            </a:r>
            <a:r>
              <a:rPr lang="es-ES" sz="2800" b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espedirse definitivamente de 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imagen humana de Jesús</a:t>
            </a:r>
            <a:r>
              <a:rPr lang="es-ES" sz="2800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C0A71EE-7C5D-20CF-7A1D-763560AE4430}"/>
              </a:ext>
            </a:extLst>
          </p:cNvPr>
          <p:cNvSpPr txBox="1"/>
          <p:nvPr/>
        </p:nvSpPr>
        <p:spPr>
          <a:xfrm>
            <a:off x="5260978" y="5297828"/>
            <a:ext cx="4032448" cy="1277914"/>
          </a:xfrm>
          <a:prstGeom prst="rect">
            <a:avLst/>
          </a:prstGeom>
          <a:gradFill flip="none" rotWithShape="1">
            <a:gsLst>
              <a:gs pos="0">
                <a:srgbClr val="FFCCFF"/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softEdge rad="2159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600" b="1" kern="100" dirty="0">
                <a:solidFill>
                  <a:schemeClr val="accent2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s-ES" sz="3600" b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 resucitado sigue presente</a:t>
            </a:r>
            <a:r>
              <a:rPr lang="es-ES" sz="2800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106905B-17CB-5FBF-49F6-404A2ADB7015}"/>
              </a:ext>
            </a:extLst>
          </p:cNvPr>
          <p:cNvSpPr txBox="1"/>
          <p:nvPr/>
        </p:nvSpPr>
        <p:spPr>
          <a:xfrm>
            <a:off x="-74235" y="963165"/>
            <a:ext cx="4003576" cy="101438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70000">
                <a:srgbClr val="FFCCFF"/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1143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2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es-ES" sz="2800" b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scensión</a:t>
            </a:r>
            <a:r>
              <a:rPr lang="es-ES" sz="2800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y </a:t>
            </a:r>
            <a:r>
              <a:rPr lang="es-ES" sz="2800" b="1" kern="100" dirty="0">
                <a:solidFill>
                  <a:schemeClr val="accent2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es-ES" sz="2800" b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entecostés</a:t>
            </a:r>
            <a:endParaRPr lang="es-ES" sz="2800" kern="100" dirty="0">
              <a:solidFill>
                <a:schemeClr val="accent2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7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32E45-67D8-4D6F-1F24-CBD66C87B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P. Marko Ivan Rupnik y su taller de arte espiritual">
            <a:extLst>
              <a:ext uri="{FF2B5EF4-FFF2-40B4-BE49-F238E27FC236}">
                <a16:creationId xmlns:a16="http://schemas.microsoft.com/office/drawing/2014/main" id="{03654E1D-D6D8-4EB5-D9B4-B4283B73F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84" y="191705"/>
            <a:ext cx="4084965" cy="6474589"/>
          </a:xfrm>
          <a:prstGeom prst="rect">
            <a:avLst/>
          </a:prstGeom>
          <a:noFill/>
          <a:effectLst>
            <a:softEdge rad="355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P. Marko Ivan Rupnik y su taller de arte espiritual">
            <a:extLst>
              <a:ext uri="{FF2B5EF4-FFF2-40B4-BE49-F238E27FC236}">
                <a16:creationId xmlns:a16="http://schemas.microsoft.com/office/drawing/2014/main" id="{3DF3D0CC-E6BF-7469-4DF1-212DEBCF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159" y="476672"/>
            <a:ext cx="3949875" cy="5832648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CFB5791-6454-F698-DD04-CA26452CCFB1}"/>
              </a:ext>
            </a:extLst>
          </p:cNvPr>
          <p:cNvSpPr txBox="1"/>
          <p:nvPr/>
        </p:nvSpPr>
        <p:spPr>
          <a:xfrm>
            <a:off x="2850826" y="162208"/>
            <a:ext cx="6488076" cy="1116972"/>
          </a:xfrm>
          <a:prstGeom prst="rect">
            <a:avLst/>
          </a:prstGeom>
          <a:gradFill flip="none" rotWithShape="1">
            <a:gsLst>
              <a:gs pos="0">
                <a:srgbClr val="FFCCFF"/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softEdge rad="3175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2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V</a:t>
            </a:r>
            <a:r>
              <a:rPr lang="es-ES" sz="2800" b="1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ivencian al resucitado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 todo momento y en todo lugar.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621E834-DFD6-8757-DBF2-E7E39FB8D24C}"/>
              </a:ext>
            </a:extLst>
          </p:cNvPr>
          <p:cNvSpPr txBox="1"/>
          <p:nvPr/>
        </p:nvSpPr>
        <p:spPr>
          <a:xfrm>
            <a:off x="4195704" y="1888524"/>
            <a:ext cx="3798320" cy="1116972"/>
          </a:xfrm>
          <a:prstGeom prst="rect">
            <a:avLst/>
          </a:prstGeom>
          <a:gradFill flip="none" rotWithShape="1">
            <a:gsLst>
              <a:gs pos="0">
                <a:srgbClr val="FFCCFF"/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softEdge rad="889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2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</a:t>
            </a:r>
            <a:r>
              <a:rPr lang="es-ES" sz="2800" b="1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mnipresente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 su vida cotidiana</a:t>
            </a:r>
            <a:r>
              <a:rPr lang="es-ES" sz="2800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289318B-E2A4-DB65-2B3F-15016736C27D}"/>
              </a:ext>
            </a:extLst>
          </p:cNvPr>
          <p:cNvSpPr txBox="1"/>
          <p:nvPr/>
        </p:nvSpPr>
        <p:spPr>
          <a:xfrm>
            <a:off x="4614183" y="3774886"/>
            <a:ext cx="3171868" cy="1116972"/>
          </a:xfrm>
          <a:prstGeom prst="rect">
            <a:avLst/>
          </a:prstGeom>
          <a:gradFill flip="none" rotWithShape="1">
            <a:gsLst>
              <a:gs pos="0">
                <a:srgbClr val="FFCCFF"/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softEdge rad="635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2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es-ES" sz="2800" b="1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resencia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más intensa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DCEB3A9-CCF6-BE16-1E16-8778B68EA174}"/>
              </a:ext>
            </a:extLst>
          </p:cNvPr>
          <p:cNvSpPr txBox="1"/>
          <p:nvPr/>
        </p:nvSpPr>
        <p:spPr>
          <a:xfrm>
            <a:off x="3583393" y="5533696"/>
            <a:ext cx="5441687" cy="1116972"/>
          </a:xfrm>
          <a:prstGeom prst="rect">
            <a:avLst/>
          </a:prstGeom>
          <a:gradFill flip="none" rotWithShape="1">
            <a:gsLst>
              <a:gs pos="0">
                <a:srgbClr val="FFCCFF"/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softEdge rad="1778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espíritu de Cristo vive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 ellos. </a:t>
            </a:r>
          </a:p>
        </p:txBody>
      </p:sp>
    </p:spTree>
    <p:extLst>
      <p:ext uri="{BB962C8B-B14F-4D97-AF65-F5344CB8AC3E}">
        <p14:creationId xmlns:p14="http://schemas.microsoft.com/office/powerpoint/2010/main" val="98517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DC686-6DB4-1388-0260-A9B2E315D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9B24526-5498-6A6E-500C-953CE1A1FEEA}"/>
              </a:ext>
            </a:extLst>
          </p:cNvPr>
          <p:cNvSpPr txBox="1"/>
          <p:nvPr/>
        </p:nvSpPr>
        <p:spPr>
          <a:xfrm>
            <a:off x="1335676" y="435176"/>
            <a:ext cx="3456384" cy="1146211"/>
          </a:xfrm>
          <a:prstGeom prst="rect">
            <a:avLst/>
          </a:prstGeom>
          <a:gradFill flip="none" rotWithShape="1">
            <a:gsLst>
              <a:gs pos="0">
                <a:srgbClr val="FFCCFF"/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softEdge rad="2032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resucitado es Jesús de Nazaret… </a:t>
            </a:r>
          </a:p>
        </p:txBody>
      </p:sp>
      <p:pic>
        <p:nvPicPr>
          <p:cNvPr id="15362" name="Picture 2" descr="P. Marko Ivan Rupnik y su taller de arte espiritual">
            <a:extLst>
              <a:ext uri="{FF2B5EF4-FFF2-40B4-BE49-F238E27FC236}">
                <a16:creationId xmlns:a16="http://schemas.microsoft.com/office/drawing/2014/main" id="{695D8B77-8898-1941-548D-12EF87BEF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1581347"/>
            <a:ext cx="3960440" cy="5228351"/>
          </a:xfrm>
          <a:prstGeom prst="rect">
            <a:avLst/>
          </a:prstGeom>
          <a:noFill/>
          <a:effectLst>
            <a:softEdge rad="381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P. Marko Ivan Rupnik y su taller de arte espiritual">
            <a:extLst>
              <a:ext uri="{FF2B5EF4-FFF2-40B4-BE49-F238E27FC236}">
                <a16:creationId xmlns:a16="http://schemas.microsoft.com/office/drawing/2014/main" id="{882DFF3F-B3C4-B558-121B-A11C63099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116" y="1372828"/>
            <a:ext cx="6808616" cy="5106462"/>
          </a:xfrm>
          <a:prstGeom prst="rect">
            <a:avLst/>
          </a:prstGeom>
          <a:noFill/>
          <a:effectLst>
            <a:softEdge rad="368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78E4EE5-F816-AE58-8DEF-263A983E6711}"/>
              </a:ext>
            </a:extLst>
          </p:cNvPr>
          <p:cNvSpPr txBox="1"/>
          <p:nvPr/>
        </p:nvSpPr>
        <p:spPr>
          <a:xfrm>
            <a:off x="6131376" y="170191"/>
            <a:ext cx="5152668" cy="2405274"/>
          </a:xfrm>
          <a:prstGeom prst="rect">
            <a:avLst/>
          </a:prstGeom>
          <a:gradFill flip="none" rotWithShape="1">
            <a:gsLst>
              <a:gs pos="0">
                <a:srgbClr val="FFCCFF"/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softEdge rad="2032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… </a:t>
            </a:r>
            <a:r>
              <a:rPr lang="es-ES" sz="3200" b="1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pero ya no en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su imagen humana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que se capta en forma concreta.</a:t>
            </a:r>
          </a:p>
        </p:txBody>
      </p:sp>
    </p:spTree>
    <p:extLst>
      <p:ext uri="{BB962C8B-B14F-4D97-AF65-F5344CB8AC3E}">
        <p14:creationId xmlns:p14="http://schemas.microsoft.com/office/powerpoint/2010/main" val="286665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. Marko Ivan Rupnik y su taller de arte espiritual">
            <a:extLst>
              <a:ext uri="{FF2B5EF4-FFF2-40B4-BE49-F238E27FC236}">
                <a16:creationId xmlns:a16="http://schemas.microsoft.com/office/drawing/2014/main" id="{9F2189AA-7DE2-B2DF-F3AE-D72FBD584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81" y="3618460"/>
            <a:ext cx="2359709" cy="3115155"/>
          </a:xfrm>
          <a:prstGeom prst="rect">
            <a:avLst/>
          </a:prstGeom>
          <a:noFill/>
          <a:effectLst>
            <a:softEdge rad="381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7775003-C8C2-57FA-C8D5-99577C44F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37" y="1000415"/>
            <a:ext cx="3692998" cy="4013048"/>
          </a:xfrm>
        </p:spPr>
        <p:txBody>
          <a:bodyPr rtlCol="0"/>
          <a:lstStyle>
            <a:defPPr>
              <a:defRPr lang="en-US"/>
            </a:defPPr>
          </a:lstStyle>
          <a:p>
            <a:pPr algn="ctr" rtl="0"/>
            <a:r>
              <a:rPr lang="es-ES" sz="36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nombre de Jesucristo</a:t>
            </a:r>
            <a:br>
              <a:rPr lang="pt-PT" sz="4000" dirty="0">
                <a:solidFill>
                  <a:schemeClr val="accent4">
                    <a:lumMod val="50000"/>
                  </a:schemeClr>
                </a:solidFill>
                <a:latin typeface="Abadi Extra Light" panose="020B0204020104020204" pitchFamily="34" charset="0"/>
              </a:rPr>
            </a:br>
            <a:endParaRPr lang="pt-PT" sz="4000" i="1" dirty="0">
              <a:solidFill>
                <a:schemeClr val="accent4">
                  <a:lumMod val="50000"/>
                </a:schemeClr>
              </a:solidFill>
              <a:latin typeface="Abadi Extra Light" panose="020B0204020104020204" pitchFamily="34" charset="0"/>
            </a:endParaRPr>
          </a:p>
        </p:txBody>
      </p:sp>
      <p:sp>
        <p:nvSpPr>
          <p:cNvPr id="2" name="Marcador de Posição do Rodapé 1">
            <a:extLst>
              <a:ext uri="{FF2B5EF4-FFF2-40B4-BE49-F238E27FC236}">
                <a16:creationId xmlns:a16="http://schemas.microsoft.com/office/drawing/2014/main" id="{6B4F370C-18BC-A752-2980-6309F5D7D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07165" y="2430"/>
            <a:ext cx="4114800" cy="1213721"/>
          </a:xfr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sz="1800" dirty="0">
                <a:solidFill>
                  <a:schemeClr val="accent5">
                    <a:lumMod val="25000"/>
                  </a:schemeClr>
                </a:solidFill>
                <a:latin typeface="Abadi Extra Light" panose="020B0204020104020204" pitchFamily="34" charset="0"/>
              </a:rPr>
              <a:t>Ejercicios de contemplación</a:t>
            </a:r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84DFA30A-EA4E-4B07-AE34-925B1B7B13EE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097910617"/>
              </p:ext>
            </p:extLst>
          </p:nvPr>
        </p:nvGraphicFramePr>
        <p:xfrm>
          <a:off x="4027054" y="609291"/>
          <a:ext cx="8044408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2052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A251F-3698-6769-4B74-29D94C229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4002236-5FF0-205A-AF1C-FEBBA3782311}"/>
              </a:ext>
            </a:extLst>
          </p:cNvPr>
          <p:cNvSpPr txBox="1"/>
          <p:nvPr/>
        </p:nvSpPr>
        <p:spPr>
          <a:xfrm>
            <a:off x="601645" y="716572"/>
            <a:ext cx="4948070" cy="1146211"/>
          </a:xfrm>
          <a:prstGeom prst="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softEdge rad="2667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Los  cristianos somos llevados…</a:t>
            </a:r>
          </a:p>
        </p:txBody>
      </p:sp>
      <p:pic>
        <p:nvPicPr>
          <p:cNvPr id="15366" name="Picture 6" descr="El mosaïcista Marko Rupnik acabarà aquesta setmana a la Cova la seva obra  «més personal»">
            <a:extLst>
              <a:ext uri="{FF2B5EF4-FFF2-40B4-BE49-F238E27FC236}">
                <a16:creationId xmlns:a16="http://schemas.microsoft.com/office/drawing/2014/main" id="{6FCEBFDA-425A-F357-1F9F-FB7263693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2162759"/>
            <a:ext cx="7560840" cy="4234070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3A58711-C8C4-A112-7052-4B8DC174001E}"/>
              </a:ext>
            </a:extLst>
          </p:cNvPr>
          <p:cNvSpPr txBox="1"/>
          <p:nvPr/>
        </p:nvSpPr>
        <p:spPr>
          <a:xfrm>
            <a:off x="7248128" y="716571"/>
            <a:ext cx="4943872" cy="1146211"/>
          </a:xfrm>
          <a:prstGeom prst="rect">
            <a:avLst/>
          </a:prstGeom>
          <a:gradFill flip="none" rotWithShape="1">
            <a:gsLst>
              <a:gs pos="0">
                <a:srgbClr val="FFFF99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softEdge rad="2667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chemeClr val="accent2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s-ES" sz="3200" b="1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ransformación de nuestra  imagen de Cristo. </a:t>
            </a:r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4CF9ABD3-0E21-A4E7-9ADF-163BECA1D14F}"/>
              </a:ext>
            </a:extLst>
          </p:cNvPr>
          <p:cNvSpPr/>
          <p:nvPr/>
        </p:nvSpPr>
        <p:spPr>
          <a:xfrm>
            <a:off x="5447928" y="1047361"/>
            <a:ext cx="1656184" cy="484632"/>
          </a:xfrm>
          <a:prstGeom prst="rightArrow">
            <a:avLst/>
          </a:prstGeom>
          <a:gradFill>
            <a:gsLst>
              <a:gs pos="0">
                <a:srgbClr val="FFFF99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366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F0240-34DB-68FF-1AD6-F6EEB5EE0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>
            <a:extLst>
              <a:ext uri="{FF2B5EF4-FFF2-40B4-BE49-F238E27FC236}">
                <a16:creationId xmlns:a16="http://schemas.microsoft.com/office/drawing/2014/main" id="{D6DF609E-B661-712B-13D9-A16817760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26" y="373360"/>
            <a:ext cx="5863952" cy="5863952"/>
          </a:xfrm>
          <a:prstGeom prst="rect">
            <a:avLst/>
          </a:prstGeom>
          <a:noFill/>
          <a:effectLst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EB981C3-4691-80A4-5276-05334D8F5332}"/>
              </a:ext>
            </a:extLst>
          </p:cNvPr>
          <p:cNvSpPr txBox="1"/>
          <p:nvPr/>
        </p:nvSpPr>
        <p:spPr>
          <a:xfrm>
            <a:off x="7043271" y="3285773"/>
            <a:ext cx="3982775" cy="2858475"/>
          </a:xfrm>
          <a:prstGeom prst="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softEdge rad="2286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 través de testimonios, </a:t>
            </a:r>
            <a:r>
              <a:rPr lang="es-ES" sz="28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acontecimientos, actividades, libros, celebraciones religiosas …..</a:t>
            </a: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88630FA-B943-9008-FB5A-0534ED7643F9}"/>
              </a:ext>
            </a:extLst>
          </p:cNvPr>
          <p:cNvSpPr txBox="1"/>
          <p:nvPr/>
        </p:nvSpPr>
        <p:spPr>
          <a:xfrm>
            <a:off x="6478375" y="1868517"/>
            <a:ext cx="5112568" cy="1475404"/>
          </a:xfrm>
          <a:prstGeom prst="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softEdge rad="254000"/>
          </a:effectLst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 través de los </a:t>
            </a:r>
            <a:r>
              <a:rPr lang="es-ES" sz="28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relatos del Evangelio, de </a:t>
            </a: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imágenes, de parábolas…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8B45A8-6A95-D009-6989-6F43229DBCE5}"/>
              </a:ext>
            </a:extLst>
          </p:cNvPr>
          <p:cNvSpPr txBox="1"/>
          <p:nvPr/>
        </p:nvSpPr>
        <p:spPr>
          <a:xfrm>
            <a:off x="7363145" y="476672"/>
            <a:ext cx="3662901" cy="1014380"/>
          </a:xfrm>
          <a:prstGeom prst="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softEdge rad="254000"/>
          </a:effectLst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Comenzamos conociendo a Jesucristo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EA0AD17-2FFD-F3F4-A319-F1FA9067EF48}"/>
              </a:ext>
            </a:extLst>
          </p:cNvPr>
          <p:cNvSpPr txBox="1"/>
          <p:nvPr/>
        </p:nvSpPr>
        <p:spPr>
          <a:xfrm>
            <a:off x="1343472" y="5730122"/>
            <a:ext cx="3982775" cy="1014380"/>
          </a:xfrm>
          <a:prstGeom prst="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softEdge rad="2286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… Son comprensibles y concretos.</a:t>
            </a:r>
          </a:p>
        </p:txBody>
      </p:sp>
    </p:spTree>
    <p:extLst>
      <p:ext uri="{BB962C8B-B14F-4D97-AF65-F5344CB8AC3E}">
        <p14:creationId xmlns:p14="http://schemas.microsoft.com/office/powerpoint/2010/main" val="232218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9BDA3-4677-6B70-F3DE-DCA87EE12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resentación de las obras de remodelación del Santuario de la Cueva de San  Ignacio | Cova de Sant Ignasi - Manresa">
            <a:extLst>
              <a:ext uri="{FF2B5EF4-FFF2-40B4-BE49-F238E27FC236}">
                <a16:creationId xmlns:a16="http://schemas.microsoft.com/office/drawing/2014/main" id="{7E4A193C-9C02-0272-8FE4-E0DF48DF6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916832"/>
            <a:ext cx="5889274" cy="396053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0606ABF-EC2D-4BD7-4B35-D66D14F87E24}"/>
              </a:ext>
            </a:extLst>
          </p:cNvPr>
          <p:cNvSpPr txBox="1"/>
          <p:nvPr/>
        </p:nvSpPr>
        <p:spPr>
          <a:xfrm>
            <a:off x="1703512" y="242929"/>
            <a:ext cx="3158070" cy="1475404"/>
          </a:xfrm>
          <a:prstGeom prst="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softEdge rad="1651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Todo esto apunta más allá de sí mismo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4CBB511-CE27-F384-FDA4-84BF16BE3323}"/>
              </a:ext>
            </a:extLst>
          </p:cNvPr>
          <p:cNvSpPr txBox="1"/>
          <p:nvPr/>
        </p:nvSpPr>
        <p:spPr>
          <a:xfrm>
            <a:off x="7909061" y="3284984"/>
            <a:ext cx="3420380" cy="1014380"/>
          </a:xfrm>
          <a:prstGeom prst="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softEdge rad="889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… descubrimos el reino de Dios…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D629E86-069F-FDD2-8A03-6FBC6C678D59}"/>
              </a:ext>
            </a:extLst>
          </p:cNvPr>
          <p:cNvSpPr txBox="1"/>
          <p:nvPr/>
        </p:nvSpPr>
        <p:spPr>
          <a:xfrm>
            <a:off x="8040216" y="425612"/>
            <a:ext cx="3158070" cy="1936428"/>
          </a:xfrm>
          <a:prstGeom prst="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softEdge rad="1651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Cristo omnipresente, que vive y actúa en todo tiempo y lugar.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ECB84F3-BBDF-9659-DE5F-8AEEDE9D83D4}"/>
              </a:ext>
            </a:extLst>
          </p:cNvPr>
          <p:cNvSpPr txBox="1"/>
          <p:nvPr/>
        </p:nvSpPr>
        <p:spPr>
          <a:xfrm>
            <a:off x="7777906" y="4653136"/>
            <a:ext cx="3420380" cy="1014380"/>
          </a:xfrm>
          <a:prstGeom prst="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softEdge rad="889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… dentro de nosotros. </a:t>
            </a: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F1A6BA8A-7D4E-8E37-0F72-26CC0477D413}"/>
              </a:ext>
            </a:extLst>
          </p:cNvPr>
          <p:cNvSpPr/>
          <p:nvPr/>
        </p:nvSpPr>
        <p:spPr>
          <a:xfrm>
            <a:off x="5431876" y="797165"/>
            <a:ext cx="2058528" cy="366931"/>
          </a:xfrm>
          <a:prstGeom prst="rightArrow">
            <a:avLst/>
          </a:prstGeom>
          <a:gradFill>
            <a:gsLst>
              <a:gs pos="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: hacia abajo 7">
            <a:extLst>
              <a:ext uri="{FF2B5EF4-FFF2-40B4-BE49-F238E27FC236}">
                <a16:creationId xmlns:a16="http://schemas.microsoft.com/office/drawing/2014/main" id="{2EB8D763-6AD0-0563-AC83-9614838E9F91}"/>
              </a:ext>
            </a:extLst>
          </p:cNvPr>
          <p:cNvSpPr/>
          <p:nvPr/>
        </p:nvSpPr>
        <p:spPr>
          <a:xfrm>
            <a:off x="11329441" y="1268760"/>
            <a:ext cx="418657" cy="1626480"/>
          </a:xfrm>
          <a:prstGeom prst="downArrow">
            <a:avLst/>
          </a:prstGeom>
          <a:gradFill>
            <a:gsLst>
              <a:gs pos="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589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B8941-AC82-1B6F-6EC2-F85204583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a - Como el Padre me amó, yo también os he amado a vosotros” 22 de mayo  1.- Oración introductoria. Señor, hoy sólo te pido, al iniciar mi oración,  que se hagan">
            <a:extLst>
              <a:ext uri="{FF2B5EF4-FFF2-40B4-BE49-F238E27FC236}">
                <a16:creationId xmlns:a16="http://schemas.microsoft.com/office/drawing/2014/main" id="{51714A67-B487-811D-B2D8-348B8602C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614" y="779263"/>
            <a:ext cx="4659676" cy="5818799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37C48E9-133C-2526-7906-B777BE58C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1" y="-93441"/>
            <a:ext cx="3669034" cy="3669034"/>
          </a:xfrm>
          <a:prstGeom prst="rect">
            <a:avLst/>
          </a:prstGeom>
          <a:noFill/>
          <a:effectLst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CDF5A71-6506-A526-EC7C-2AF285E6DA08}"/>
              </a:ext>
            </a:extLst>
          </p:cNvPr>
          <p:cNvSpPr txBox="1"/>
          <p:nvPr/>
        </p:nvSpPr>
        <p:spPr>
          <a:xfrm>
            <a:off x="239197" y="4934589"/>
            <a:ext cx="5208731" cy="1116972"/>
          </a:xfrm>
          <a:prstGeom prst="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2540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una inmediatez  que ya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 conoce forma ni figura.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03EAE5-F928-E7EC-50F9-97ADB9C65D7B}"/>
              </a:ext>
            </a:extLst>
          </p:cNvPr>
          <p:cNvSpPr txBox="1"/>
          <p:nvPr/>
        </p:nvSpPr>
        <p:spPr>
          <a:xfrm>
            <a:off x="4914916" y="259938"/>
            <a:ext cx="2736303" cy="685124"/>
          </a:xfrm>
          <a:prstGeom prst="rect">
            <a:avLst/>
          </a:prstGeom>
          <a:gradFill flip="none" rotWithShape="1">
            <a:gsLst>
              <a:gs pos="2700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600" b="1" kern="100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Jesucristo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9BDEE0C-EE7E-0136-4FC5-767CE2D744DB}"/>
              </a:ext>
            </a:extLst>
          </p:cNvPr>
          <p:cNvSpPr txBox="1"/>
          <p:nvPr/>
        </p:nvSpPr>
        <p:spPr>
          <a:xfrm>
            <a:off x="6697867" y="1342684"/>
            <a:ext cx="4752528" cy="750975"/>
          </a:xfrm>
          <a:prstGeom prst="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softEdge rad="1524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40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inconcebible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4EEC198-0E37-FFA3-229C-B696EFDCDE1D}"/>
              </a:ext>
            </a:extLst>
          </p:cNvPr>
          <p:cNvSpPr txBox="1"/>
          <p:nvPr/>
        </p:nvSpPr>
        <p:spPr>
          <a:xfrm>
            <a:off x="6960096" y="4905350"/>
            <a:ext cx="4876874" cy="1146211"/>
          </a:xfrm>
          <a:prstGeom prst="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softEdge rad="1397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más próximo a nosotros que nosotros mismos.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141631A-E881-8C65-07DB-9FEE13D34F27}"/>
              </a:ext>
            </a:extLst>
          </p:cNvPr>
          <p:cNvSpPr txBox="1"/>
          <p:nvPr/>
        </p:nvSpPr>
        <p:spPr>
          <a:xfrm>
            <a:off x="2353491" y="1311005"/>
            <a:ext cx="2763352" cy="1577996"/>
          </a:xfrm>
          <a:prstGeom prst="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sigue siendo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alguien frente a mí.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CBE706B-CCCA-78C7-C329-DEDBF5215F34}"/>
              </a:ext>
            </a:extLst>
          </p:cNvPr>
          <p:cNvSpPr txBox="1"/>
          <p:nvPr/>
        </p:nvSpPr>
        <p:spPr>
          <a:xfrm>
            <a:off x="6528048" y="2639668"/>
            <a:ext cx="4876874" cy="685124"/>
          </a:xfrm>
          <a:prstGeom prst="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softEdge rad="1524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6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omnipresente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FBAA3F-7B8E-CC26-56FB-409004A29999}"/>
              </a:ext>
            </a:extLst>
          </p:cNvPr>
          <p:cNvSpPr txBox="1"/>
          <p:nvPr/>
        </p:nvSpPr>
        <p:spPr>
          <a:xfrm>
            <a:off x="4994425" y="3556585"/>
            <a:ext cx="3335162" cy="1116972"/>
          </a:xfrm>
          <a:prstGeom prst="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1397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que vive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entre nosotros</a:t>
            </a:r>
          </a:p>
        </p:txBody>
      </p:sp>
      <p:pic>
        <p:nvPicPr>
          <p:cNvPr id="1026" name="Picture 2" descr="Símbolo de signo más de matemáticas en estilo simple de dibujo a lápiz de  color | Vector Premium">
            <a:extLst>
              <a:ext uri="{FF2B5EF4-FFF2-40B4-BE49-F238E27FC236}">
                <a16:creationId xmlns:a16="http://schemas.microsoft.com/office/drawing/2014/main" id="{F006E2AB-2DF0-D52F-F9B0-DF27B5AAD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923" y="1719617"/>
            <a:ext cx="1262005" cy="1262005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echa: hacia la izquierda 9">
            <a:extLst>
              <a:ext uri="{FF2B5EF4-FFF2-40B4-BE49-F238E27FC236}">
                <a16:creationId xmlns:a16="http://schemas.microsoft.com/office/drawing/2014/main" id="{CCFB6786-EB06-5D3A-B947-E2682B49F3F1}"/>
              </a:ext>
            </a:extLst>
          </p:cNvPr>
          <p:cNvSpPr/>
          <p:nvPr/>
        </p:nvSpPr>
        <p:spPr>
          <a:xfrm>
            <a:off x="5540741" y="5250759"/>
            <a:ext cx="978408" cy="484632"/>
          </a:xfrm>
          <a:prstGeom prst="leftArrow">
            <a:avLst/>
          </a:prstGeom>
          <a:gradFill>
            <a:gsLst>
              <a:gs pos="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264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2" grpId="0" animBg="1"/>
      <p:bldP spid="4" grpId="0" animBg="1"/>
      <p:bldP spid="8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FFFF99"/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67EE2B-C19E-A5C0-3033-15596D122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E SOBRENATURAL: Que supere nuestros sentidos... ¿La tienes?">
            <a:extLst>
              <a:ext uri="{FF2B5EF4-FFF2-40B4-BE49-F238E27FC236}">
                <a16:creationId xmlns:a16="http://schemas.microsoft.com/office/drawing/2014/main" id="{AE0EEBBC-854C-4B33-7B88-2A954F0E8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748" y="1127895"/>
            <a:ext cx="7330710" cy="4105198"/>
          </a:xfrm>
          <a:prstGeom prst="rect">
            <a:avLst/>
          </a:prstGeom>
          <a:noFill/>
          <a:effectLst>
            <a:softEdge rad="431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BBB5A2C-97EC-9732-CDD2-7A893AFEBE04}"/>
              </a:ext>
            </a:extLst>
          </p:cNvPr>
          <p:cNvSpPr txBox="1"/>
          <p:nvPr/>
        </p:nvSpPr>
        <p:spPr>
          <a:xfrm>
            <a:off x="3300988" y="37170"/>
            <a:ext cx="5590024" cy="1380443"/>
          </a:xfrm>
          <a:prstGeom prst="rect">
            <a:avLst/>
          </a:prstGeom>
          <a:gradFill flip="none" rotWithShape="1">
            <a:gsLst>
              <a:gs pos="1400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>
            <a:softEdge rad="1143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400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</a:t>
            </a:r>
            <a:r>
              <a:rPr lang="es-ES" sz="24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legamos a percibir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presencia de Jesucristo en nuestra conciencia.</a:t>
            </a:r>
            <a:r>
              <a:rPr lang="es-ES" sz="24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4BCBDDA-CD6B-3179-3FBA-6D3D1C1164A4}"/>
              </a:ext>
            </a:extLst>
          </p:cNvPr>
          <p:cNvSpPr txBox="1"/>
          <p:nvPr/>
        </p:nvSpPr>
        <p:spPr>
          <a:xfrm>
            <a:off x="6456040" y="1811168"/>
            <a:ext cx="5328591" cy="985270"/>
          </a:xfrm>
          <a:prstGeom prst="rect">
            <a:avLst/>
          </a:prstGeom>
          <a:gradFill flip="none" rotWithShape="1">
            <a:gsLst>
              <a:gs pos="1800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4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Aprendemos </a:t>
            </a: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 contemplar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nuestra realidad</a:t>
            </a:r>
            <a:endParaRPr lang="es-ES" sz="24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DE6B29F-E5AB-273E-0DEE-E3DF738E52C1}"/>
              </a:ext>
            </a:extLst>
          </p:cNvPr>
          <p:cNvSpPr txBox="1"/>
          <p:nvPr/>
        </p:nvSpPr>
        <p:spPr>
          <a:xfrm>
            <a:off x="1199456" y="1799016"/>
            <a:ext cx="3672408" cy="882678"/>
          </a:xfrm>
          <a:prstGeom prst="rect">
            <a:avLst/>
          </a:prstGeom>
          <a:gradFill flip="none" rotWithShape="1">
            <a:gsLst>
              <a:gs pos="1200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>
            <a:softEdge rad="762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4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Aprendemos a </a:t>
            </a:r>
            <a:r>
              <a:rPr lang="es-ES" sz="2400" b="1" kern="100" dirty="0">
                <a:solidFill>
                  <a:srgbClr val="0B769F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contemplar nuestro presente</a:t>
            </a:r>
            <a:endParaRPr lang="es-ES" sz="24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B7FF3E0-A8D1-0ACC-566E-49AB11728C76}"/>
              </a:ext>
            </a:extLst>
          </p:cNvPr>
          <p:cNvSpPr txBox="1"/>
          <p:nvPr/>
        </p:nvSpPr>
        <p:spPr>
          <a:xfrm>
            <a:off x="1019436" y="5482097"/>
            <a:ext cx="4032448" cy="882678"/>
          </a:xfrm>
          <a:prstGeom prst="rect">
            <a:avLst/>
          </a:prstGeom>
          <a:gradFill flip="none" rotWithShape="1">
            <a:gsLst>
              <a:gs pos="1000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>
            <a:softEdge rad="3429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400" b="1" kern="100" dirty="0">
                <a:solidFill>
                  <a:srgbClr val="0B769F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presencia de Jesucristo, desprovista de toda forma</a:t>
            </a:r>
            <a:r>
              <a:rPr lang="es-ES" sz="2400" b="1" kern="100" dirty="0">
                <a:solidFill>
                  <a:srgbClr val="EE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es-ES" sz="24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3B341B7-83B4-239F-8FB9-9A5AD4CD2376}"/>
              </a:ext>
            </a:extLst>
          </p:cNvPr>
          <p:cNvSpPr txBox="1"/>
          <p:nvPr/>
        </p:nvSpPr>
        <p:spPr>
          <a:xfrm>
            <a:off x="6600056" y="5364950"/>
            <a:ext cx="5328591" cy="1116972"/>
          </a:xfrm>
          <a:prstGeom prst="rect">
            <a:avLst/>
          </a:prstGeom>
          <a:gradFill flip="none" rotWithShape="1">
            <a:gsLst>
              <a:gs pos="2300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b="1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realidad,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b="1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desprovista de forma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C2E85D8-7E4D-F5C4-5B41-DD9B3C500292}"/>
              </a:ext>
            </a:extLst>
          </p:cNvPr>
          <p:cNvSpPr txBox="1"/>
          <p:nvPr/>
        </p:nvSpPr>
        <p:spPr>
          <a:xfrm>
            <a:off x="6264028" y="3834946"/>
            <a:ext cx="5328591" cy="1483035"/>
          </a:xfrm>
          <a:prstGeom prst="rect">
            <a:avLst/>
          </a:prstGeom>
          <a:gradFill flip="none" rotWithShape="1">
            <a:gsLst>
              <a:gs pos="2300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400" b="1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realidad misma</a:t>
            </a:r>
            <a:r>
              <a:rPr lang="es-ES" sz="2400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400" b="1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 aquel que todo lo abarca,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400" b="1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 el que todo fue creado. </a:t>
            </a:r>
            <a:endParaRPr lang="es-ES" sz="2400" kern="100" dirty="0">
              <a:solidFill>
                <a:schemeClr val="accent5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lecha: curvada hacia la derecha 5">
            <a:extLst>
              <a:ext uri="{FF2B5EF4-FFF2-40B4-BE49-F238E27FC236}">
                <a16:creationId xmlns:a16="http://schemas.microsoft.com/office/drawing/2014/main" id="{D0BB115E-4BD8-C560-F4B3-B59C51D7E375}"/>
              </a:ext>
            </a:extLst>
          </p:cNvPr>
          <p:cNvSpPr/>
          <p:nvPr/>
        </p:nvSpPr>
        <p:spPr>
          <a:xfrm>
            <a:off x="1716812" y="577184"/>
            <a:ext cx="731520" cy="1216152"/>
          </a:xfrm>
          <a:prstGeom prst="curvedRightArrow">
            <a:avLst/>
          </a:prstGeom>
          <a:gradFill flip="none" rotWithShape="1">
            <a:gsLst>
              <a:gs pos="14000">
                <a:srgbClr val="FFFF99"/>
              </a:gs>
              <a:gs pos="57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0ABC9396-CAA9-9DDB-D42B-0B915D286A07}"/>
              </a:ext>
            </a:extLst>
          </p:cNvPr>
          <p:cNvSpPr/>
          <p:nvPr/>
        </p:nvSpPr>
        <p:spPr>
          <a:xfrm>
            <a:off x="5174748" y="2061487"/>
            <a:ext cx="978408" cy="484632"/>
          </a:xfrm>
          <a:prstGeom prst="rightArrow">
            <a:avLst/>
          </a:prstGeom>
          <a:gradFill>
            <a:gsLst>
              <a:gs pos="14000">
                <a:srgbClr val="FFFF99"/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7310A7E1-DC27-8255-7691-A830EF11CDC0}"/>
              </a:ext>
            </a:extLst>
          </p:cNvPr>
          <p:cNvSpPr/>
          <p:nvPr/>
        </p:nvSpPr>
        <p:spPr>
          <a:xfrm rot="5400000">
            <a:off x="11197127" y="2697480"/>
            <a:ext cx="978408" cy="484632"/>
          </a:xfrm>
          <a:prstGeom prst="rightArrow">
            <a:avLst/>
          </a:prstGeom>
          <a:gradFill>
            <a:gsLst>
              <a:gs pos="14000">
                <a:srgbClr val="FFFF99"/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C8203FC5-7254-C239-2EA4-A55FB9ABCF06}"/>
              </a:ext>
            </a:extLst>
          </p:cNvPr>
          <p:cNvSpPr/>
          <p:nvPr/>
        </p:nvSpPr>
        <p:spPr>
          <a:xfrm rot="5400000">
            <a:off x="11197127" y="4973450"/>
            <a:ext cx="978408" cy="484632"/>
          </a:xfrm>
          <a:prstGeom prst="rightArrow">
            <a:avLst/>
          </a:prstGeom>
          <a:gradFill>
            <a:gsLst>
              <a:gs pos="14000">
                <a:srgbClr val="FFFF99"/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1EA556A4-A2DC-72FA-5726-42F08929FBE1}"/>
              </a:ext>
            </a:extLst>
          </p:cNvPr>
          <p:cNvSpPr/>
          <p:nvPr/>
        </p:nvSpPr>
        <p:spPr>
          <a:xfrm rot="10800000">
            <a:off x="5477632" y="5704970"/>
            <a:ext cx="978408" cy="484632"/>
          </a:xfrm>
          <a:prstGeom prst="rightArrow">
            <a:avLst/>
          </a:prstGeom>
          <a:gradFill>
            <a:gsLst>
              <a:gs pos="14000">
                <a:srgbClr val="FFFF99"/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Picture 2" descr="Imágenes de Luz Sobrenatural - Descarga gratuita en Freepik">
            <a:extLst>
              <a:ext uri="{FF2B5EF4-FFF2-40B4-BE49-F238E27FC236}">
                <a16:creationId xmlns:a16="http://schemas.microsoft.com/office/drawing/2014/main" id="{935F289C-1452-EDD6-D016-BA57B873A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40" y="2725038"/>
            <a:ext cx="4478040" cy="2979932"/>
          </a:xfrm>
          <a:prstGeom prst="rect">
            <a:avLst/>
          </a:prstGeom>
          <a:noFill/>
          <a:effectLst>
            <a:softEdge rad="469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84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  <p:bldP spid="5" grpId="0" animBg="1"/>
      <p:bldP spid="7" grpId="0" animBg="1"/>
      <p:bldP spid="8" grpId="0" animBg="1"/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84D9A-83EA-681D-21E1-4D83CFD29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E28AFA84-B549-1B5D-42D6-24C51BFBC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532" y="1273315"/>
            <a:ext cx="6096000" cy="513588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024FBAD-D07A-6BD7-0738-CC61D2592508}"/>
              </a:ext>
            </a:extLst>
          </p:cNvPr>
          <p:cNvSpPr txBox="1"/>
          <p:nvPr/>
        </p:nvSpPr>
        <p:spPr>
          <a:xfrm>
            <a:off x="6571380" y="4718966"/>
            <a:ext cx="2542148" cy="1014380"/>
          </a:xfrm>
          <a:prstGeom prst="rect">
            <a:avLst/>
          </a:prstGeom>
          <a:gradFill flip="none" rotWithShape="1">
            <a:gsLst>
              <a:gs pos="2100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>
            <a:softEdge rad="762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revelársenos interiormente.</a:t>
            </a:r>
            <a:r>
              <a:rPr lang="es-ES" sz="2800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CEF16BF-340F-28C0-6FED-A9918363AB05}"/>
              </a:ext>
            </a:extLst>
          </p:cNvPr>
          <p:cNvSpPr txBox="1"/>
          <p:nvPr/>
        </p:nvSpPr>
        <p:spPr>
          <a:xfrm>
            <a:off x="8818217" y="1232260"/>
            <a:ext cx="2382933" cy="553357"/>
          </a:xfrm>
          <a:prstGeom prst="rect">
            <a:avLst/>
          </a:prstGeom>
          <a:gradFill flip="none" rotWithShape="1">
            <a:gsLst>
              <a:gs pos="2000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>
            <a:softEdge rad="50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 </a:t>
            </a:r>
            <a:r>
              <a:rPr lang="es-ES" sz="2800" b="1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un don</a:t>
            </a:r>
            <a:r>
              <a:rPr lang="es-ES" sz="2800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76AC477-B1F5-39B3-7D37-7B8294FD8D53}"/>
              </a:ext>
            </a:extLst>
          </p:cNvPr>
          <p:cNvSpPr txBox="1"/>
          <p:nvPr/>
        </p:nvSpPr>
        <p:spPr>
          <a:xfrm>
            <a:off x="4803638" y="46142"/>
            <a:ext cx="2801642" cy="1014380"/>
          </a:xfrm>
          <a:prstGeom prst="rect">
            <a:avLst/>
          </a:prstGeom>
          <a:gradFill flip="none" rotWithShape="1">
            <a:gsLst>
              <a:gs pos="2400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Esta </a:t>
            </a:r>
            <a:r>
              <a:rPr lang="es-ES" sz="2800" b="1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transformación</a:t>
            </a:r>
            <a:endParaRPr lang="es-ES" sz="2800" kern="100" dirty="0">
              <a:solidFill>
                <a:schemeClr val="accent2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D128C04-FAF3-2F94-EC02-E6162C5F5865}"/>
              </a:ext>
            </a:extLst>
          </p:cNvPr>
          <p:cNvSpPr txBox="1"/>
          <p:nvPr/>
        </p:nvSpPr>
        <p:spPr>
          <a:xfrm>
            <a:off x="839416" y="2790075"/>
            <a:ext cx="2449553" cy="1277850"/>
          </a:xfrm>
          <a:prstGeom prst="rect">
            <a:avLst/>
          </a:prstGeom>
          <a:gradFill flip="none" rotWithShape="1">
            <a:gsLst>
              <a:gs pos="1100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400" kern="100" dirty="0">
                <a:solidFill>
                  <a:srgbClr val="0B769F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s-ES" sz="24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Pero </a:t>
            </a: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podemos mantenernos alerta</a:t>
            </a:r>
            <a:r>
              <a:rPr lang="es-ES" sz="24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AF69092-67FC-C7FF-11F4-E531D2199AD3}"/>
              </a:ext>
            </a:extLst>
          </p:cNvPr>
          <p:cNvSpPr txBox="1"/>
          <p:nvPr/>
        </p:nvSpPr>
        <p:spPr>
          <a:xfrm>
            <a:off x="8274252" y="2507294"/>
            <a:ext cx="3534226" cy="1014380"/>
          </a:xfrm>
          <a:prstGeom prst="rect">
            <a:avLst/>
          </a:prstGeom>
          <a:gradFill flip="none" rotWithShape="1">
            <a:gsLst>
              <a:gs pos="1400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>
            <a:softEdge rad="381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2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</a:t>
            </a:r>
            <a:r>
              <a:rPr lang="es-ES" sz="2800" b="1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os es otorgado por Jesucristo</a:t>
            </a:r>
            <a:r>
              <a:rPr lang="es-ES" sz="2800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5CCDADB-0087-6D78-2E6E-466ABD8E3FB3}"/>
              </a:ext>
            </a:extLst>
          </p:cNvPr>
          <p:cNvSpPr txBox="1"/>
          <p:nvPr/>
        </p:nvSpPr>
        <p:spPr>
          <a:xfrm>
            <a:off x="9712195" y="4778890"/>
            <a:ext cx="2479805" cy="1014380"/>
          </a:xfrm>
          <a:prstGeom prst="rect">
            <a:avLst/>
          </a:prstGeom>
          <a:gradFill flip="none" rotWithShape="1">
            <a:gsLst>
              <a:gs pos="1300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>
            <a:softEdge rad="1397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llevarnos hasta el Padre</a:t>
            </a:r>
            <a:endParaRPr lang="es-ES" sz="2800" kern="100" dirty="0">
              <a:solidFill>
                <a:schemeClr val="accent2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D959FEA-DAD8-F616-6989-95F0A5A0744F}"/>
              </a:ext>
            </a:extLst>
          </p:cNvPr>
          <p:cNvSpPr txBox="1"/>
          <p:nvPr/>
        </p:nvSpPr>
        <p:spPr>
          <a:xfrm>
            <a:off x="72847" y="1060522"/>
            <a:ext cx="3982690" cy="1014380"/>
          </a:xfrm>
          <a:prstGeom prst="rect">
            <a:avLst/>
          </a:prstGeom>
          <a:gradFill flip="none" rotWithShape="1">
            <a:gsLst>
              <a:gs pos="2400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 podemos llevarla a cabo nosotros mismos</a:t>
            </a:r>
            <a:r>
              <a:rPr lang="es-ES" sz="2400" kern="100" dirty="0">
                <a:solidFill>
                  <a:srgbClr val="0B769F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es-ES" sz="24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lecha: curvada hacia la izquierda 8">
            <a:extLst>
              <a:ext uri="{FF2B5EF4-FFF2-40B4-BE49-F238E27FC236}">
                <a16:creationId xmlns:a16="http://schemas.microsoft.com/office/drawing/2014/main" id="{09AD89D2-5347-8052-CEB8-E4F4A9811E94}"/>
              </a:ext>
            </a:extLst>
          </p:cNvPr>
          <p:cNvSpPr/>
          <p:nvPr/>
        </p:nvSpPr>
        <p:spPr>
          <a:xfrm rot="17711672">
            <a:off x="8331416" y="194683"/>
            <a:ext cx="578568" cy="991299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1" name="Flecha: curvada hacia la derecha 10">
            <a:extLst>
              <a:ext uri="{FF2B5EF4-FFF2-40B4-BE49-F238E27FC236}">
                <a16:creationId xmlns:a16="http://schemas.microsoft.com/office/drawing/2014/main" id="{8420D747-D4D1-1FD4-4EE9-2C1420DD6697}"/>
              </a:ext>
            </a:extLst>
          </p:cNvPr>
          <p:cNvSpPr/>
          <p:nvPr/>
        </p:nvSpPr>
        <p:spPr>
          <a:xfrm rot="4376004">
            <a:off x="3779520" y="219544"/>
            <a:ext cx="552035" cy="892342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id="{40E9BC75-E582-B244-4396-7A89A426C1F9}"/>
              </a:ext>
            </a:extLst>
          </p:cNvPr>
          <p:cNvSpPr/>
          <p:nvPr/>
        </p:nvSpPr>
        <p:spPr>
          <a:xfrm>
            <a:off x="8590668" y="1631844"/>
            <a:ext cx="311878" cy="82033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CD5FD33D-C11B-A621-A471-5F8BED5E38E9}"/>
              </a:ext>
            </a:extLst>
          </p:cNvPr>
          <p:cNvSpPr/>
          <p:nvPr/>
        </p:nvSpPr>
        <p:spPr>
          <a:xfrm rot="2367707">
            <a:off x="9029282" y="3820278"/>
            <a:ext cx="326124" cy="87771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lecha: hacia abajo 13">
            <a:extLst>
              <a:ext uri="{FF2B5EF4-FFF2-40B4-BE49-F238E27FC236}">
                <a16:creationId xmlns:a16="http://schemas.microsoft.com/office/drawing/2014/main" id="{F0AE2711-238F-A027-D76C-D5F5E591BB64}"/>
              </a:ext>
            </a:extLst>
          </p:cNvPr>
          <p:cNvSpPr/>
          <p:nvPr/>
        </p:nvSpPr>
        <p:spPr>
          <a:xfrm rot="18918645">
            <a:off x="10271177" y="3804495"/>
            <a:ext cx="326124" cy="87771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207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90A42-7E31-6AA4-62B0-68CA93653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430C2804-A19D-1B26-B2B6-69765D1A6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-207661"/>
            <a:ext cx="6216352" cy="6216352"/>
          </a:xfrm>
          <a:prstGeom prst="rect">
            <a:avLst/>
          </a:prstGeom>
          <a:noFill/>
          <a:effectLst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8E9E867-C08E-7D93-F066-69112CB74D23}"/>
              </a:ext>
            </a:extLst>
          </p:cNvPr>
          <p:cNvSpPr txBox="1"/>
          <p:nvPr/>
        </p:nvSpPr>
        <p:spPr>
          <a:xfrm>
            <a:off x="1703512" y="5609197"/>
            <a:ext cx="10009112" cy="1248803"/>
          </a:xfrm>
          <a:prstGeom prst="rect">
            <a:avLst/>
          </a:prstGeom>
          <a:gradFill flip="none" rotWithShape="1">
            <a:gsLst>
              <a:gs pos="4400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>
            <a:softEdge rad="177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“ilumina los ojos de nuestro corazón”</a:t>
            </a:r>
            <a:r>
              <a:rPr lang="es-ES" sz="3200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(Efesios 1, 18)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para que lo reconozcamos.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DE170B9-488E-4CC0-367C-C3024F918D1E}"/>
              </a:ext>
            </a:extLst>
          </p:cNvPr>
          <p:cNvSpPr txBox="1"/>
          <p:nvPr/>
        </p:nvSpPr>
        <p:spPr>
          <a:xfrm>
            <a:off x="297587" y="260648"/>
            <a:ext cx="4456243" cy="685124"/>
          </a:xfrm>
          <a:prstGeom prst="rect">
            <a:avLst/>
          </a:prstGeom>
          <a:gradFill flip="none" rotWithShape="1">
            <a:gsLst>
              <a:gs pos="4500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>
            <a:softEdge rad="762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600" b="1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Él mismo se revela. </a:t>
            </a:r>
          </a:p>
        </p:txBody>
      </p:sp>
    </p:spTree>
    <p:extLst>
      <p:ext uri="{BB962C8B-B14F-4D97-AF65-F5344CB8AC3E}">
        <p14:creationId xmlns:p14="http://schemas.microsoft.com/office/powerpoint/2010/main" val="51898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40599-718C-76E2-13DC-0450C31EC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Vídeos de stock de Поза межі, imágenes de stock sin royalties en 4K y HD">
            <a:extLst>
              <a:ext uri="{FF2B5EF4-FFF2-40B4-BE49-F238E27FC236}">
                <a16:creationId xmlns:a16="http://schemas.microsoft.com/office/drawing/2014/main" id="{77EE36E0-4758-F3DB-184E-EEFF4F378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2715639"/>
            <a:ext cx="7120228" cy="3743862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Qué hay en el interior de la Tierra? El núcleo interno del planeta es un  completo misterio - La Tercera">
            <a:extLst>
              <a:ext uri="{FF2B5EF4-FFF2-40B4-BE49-F238E27FC236}">
                <a16:creationId xmlns:a16="http://schemas.microsoft.com/office/drawing/2014/main" id="{79E7B93F-EF9F-9B6A-9ACA-16A2F22B2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72" y="246373"/>
            <a:ext cx="4896544" cy="2742064"/>
          </a:xfrm>
          <a:prstGeom prst="rect">
            <a:avLst/>
          </a:prstGeom>
          <a:noFill/>
          <a:effectLst>
            <a:softEdge rad="381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092767E-DB69-70DD-ED2A-1783EBFB3C9B}"/>
              </a:ext>
            </a:extLst>
          </p:cNvPr>
          <p:cNvSpPr txBox="1"/>
          <p:nvPr/>
        </p:nvSpPr>
        <p:spPr>
          <a:xfrm>
            <a:off x="1199456" y="471194"/>
            <a:ext cx="3384376" cy="1146211"/>
          </a:xfrm>
          <a:prstGeom prst="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effectLst>
            <a:softEdge rad="762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rgbClr val="0B769F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acceso interior a este vínculo</a:t>
            </a:r>
            <a:endParaRPr lang="es-ES" sz="32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B93C3DC-EED0-45B2-2338-7304C6F5896B}"/>
              </a:ext>
            </a:extLst>
          </p:cNvPr>
          <p:cNvSpPr txBox="1"/>
          <p:nvPr/>
        </p:nvSpPr>
        <p:spPr>
          <a:xfrm>
            <a:off x="9442475" y="4334389"/>
            <a:ext cx="2736304" cy="1146211"/>
          </a:xfrm>
          <a:prstGeom prst="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effectLst>
            <a:softEdge rad="1016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su poder redentor. </a:t>
            </a:r>
            <a:endParaRPr lang="es-ES" sz="3200" kern="100" dirty="0">
              <a:solidFill>
                <a:schemeClr val="accent5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025EC90-5A70-644A-87A9-2E93BBD94B04}"/>
              </a:ext>
            </a:extLst>
          </p:cNvPr>
          <p:cNvSpPr txBox="1"/>
          <p:nvPr/>
        </p:nvSpPr>
        <p:spPr>
          <a:xfrm>
            <a:off x="7320136" y="425027"/>
            <a:ext cx="3240360" cy="1277914"/>
          </a:xfrm>
          <a:prstGeom prst="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effectLst>
            <a:softEdge rad="762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600" b="1" kern="100" dirty="0">
                <a:solidFill>
                  <a:srgbClr val="0B769F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nombre de Jesucristo</a:t>
            </a:r>
            <a:r>
              <a:rPr lang="es-ES" sz="36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71009B9F-84B1-B89C-782F-E93AC0B327F3}"/>
              </a:ext>
            </a:extLst>
          </p:cNvPr>
          <p:cNvSpPr/>
          <p:nvPr/>
        </p:nvSpPr>
        <p:spPr>
          <a:xfrm>
            <a:off x="5054397" y="846640"/>
            <a:ext cx="978408" cy="484632"/>
          </a:xfrm>
          <a:prstGeom prst="rightArrow">
            <a:avLst/>
          </a:prstGeom>
          <a:gradFill>
            <a:gsLst>
              <a:gs pos="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66DB48E-C69A-6E0C-C477-2BE87E04ABB2}"/>
              </a:ext>
            </a:extLst>
          </p:cNvPr>
          <p:cNvSpPr txBox="1"/>
          <p:nvPr/>
        </p:nvSpPr>
        <p:spPr>
          <a:xfrm>
            <a:off x="3484619" y="4300109"/>
            <a:ext cx="3350885" cy="1146211"/>
          </a:xfrm>
          <a:prstGeom prst="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effectLst>
            <a:softEdge rad="177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Lleva la fuerza de su persona</a:t>
            </a:r>
            <a:r>
              <a:rPr lang="es-ES" sz="3200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15ADCCF-36C2-158A-7A1F-3B254028C923}"/>
              </a:ext>
            </a:extLst>
          </p:cNvPr>
          <p:cNvSpPr txBox="1"/>
          <p:nvPr/>
        </p:nvSpPr>
        <p:spPr>
          <a:xfrm>
            <a:off x="6730402" y="2251972"/>
            <a:ext cx="3449701" cy="1146211"/>
          </a:xfrm>
          <a:prstGeom prst="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effectLst>
            <a:softEdge rad="889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está presente </a:t>
            </a:r>
            <a:r>
              <a:rPr lang="es-ES" sz="3200" b="1" kern="100" dirty="0">
                <a:solidFill>
                  <a:schemeClr val="accent5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s-ES" sz="3200" b="1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 su nombre</a:t>
            </a:r>
          </a:p>
        </p:txBody>
      </p:sp>
      <p:sp>
        <p:nvSpPr>
          <p:cNvPr id="11" name="Flecha: hacia abajo 10">
            <a:extLst>
              <a:ext uri="{FF2B5EF4-FFF2-40B4-BE49-F238E27FC236}">
                <a16:creationId xmlns:a16="http://schemas.microsoft.com/office/drawing/2014/main" id="{74D8F4A6-0C48-7FBB-F9CB-0CFEB4335C61}"/>
              </a:ext>
            </a:extLst>
          </p:cNvPr>
          <p:cNvSpPr/>
          <p:nvPr/>
        </p:nvSpPr>
        <p:spPr>
          <a:xfrm>
            <a:off x="6835504" y="1188200"/>
            <a:ext cx="484632" cy="978408"/>
          </a:xfrm>
          <a:prstGeom prst="downArrow">
            <a:avLst/>
          </a:prstGeom>
          <a:gradFill>
            <a:gsLst>
              <a:gs pos="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id="{83F52DD7-5FF8-9C20-01C3-CF06B91CE28B}"/>
              </a:ext>
            </a:extLst>
          </p:cNvPr>
          <p:cNvSpPr/>
          <p:nvPr/>
        </p:nvSpPr>
        <p:spPr>
          <a:xfrm>
            <a:off x="6019525" y="3126215"/>
            <a:ext cx="484632" cy="978408"/>
          </a:xfrm>
          <a:prstGeom prst="downArrow">
            <a:avLst/>
          </a:prstGeom>
          <a:gradFill>
            <a:gsLst>
              <a:gs pos="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24BA05D9-9870-2447-C8EE-DDA67D964909}"/>
              </a:ext>
            </a:extLst>
          </p:cNvPr>
          <p:cNvSpPr/>
          <p:nvPr/>
        </p:nvSpPr>
        <p:spPr>
          <a:xfrm>
            <a:off x="10589727" y="3160495"/>
            <a:ext cx="484632" cy="978408"/>
          </a:xfrm>
          <a:prstGeom prst="downArrow">
            <a:avLst/>
          </a:prstGeom>
          <a:gradFill>
            <a:gsLst>
              <a:gs pos="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Picture 4" descr="Catholic.net - Meditación con el ícono de Jesucristo">
            <a:extLst>
              <a:ext uri="{FF2B5EF4-FFF2-40B4-BE49-F238E27FC236}">
                <a16:creationId xmlns:a16="http://schemas.microsoft.com/office/drawing/2014/main" id="{7ED0F7A5-E12C-74FD-1D51-9FFD2DB9E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" y="3974023"/>
            <a:ext cx="3180312" cy="1866941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39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10FB5-F236-0249-3B5A-3728DC01E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Vídeos de stock de Поза межі, imágenes de stock sin royalties en 4K y HD">
            <a:extLst>
              <a:ext uri="{FF2B5EF4-FFF2-40B4-BE49-F238E27FC236}">
                <a16:creationId xmlns:a16="http://schemas.microsoft.com/office/drawing/2014/main" id="{9CD0A37A-8B0B-A954-ECB8-70EBE0671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298" y="591170"/>
            <a:ext cx="4974836" cy="2615801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DB3A14F-9F6A-CA56-826F-EAF619E61A1D}"/>
              </a:ext>
            </a:extLst>
          </p:cNvPr>
          <p:cNvSpPr txBox="1"/>
          <p:nvPr/>
        </p:nvSpPr>
        <p:spPr>
          <a:xfrm>
            <a:off x="6012708" y="308520"/>
            <a:ext cx="5409414" cy="619272"/>
          </a:xfrm>
          <a:prstGeom prst="rect">
            <a:avLst/>
          </a:prstGeom>
          <a:gradFill flip="none" rotWithShape="1">
            <a:gsLst>
              <a:gs pos="3000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effectLst>
            <a:softEdge rad="50800"/>
          </a:effectLst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es-ES" sz="3200" b="1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Todo se otorga en su nombre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7BF7C71-D0B6-A47A-1C99-F9110CBED62B}"/>
              </a:ext>
            </a:extLst>
          </p:cNvPr>
          <p:cNvSpPr txBox="1"/>
          <p:nvPr/>
        </p:nvSpPr>
        <p:spPr>
          <a:xfrm>
            <a:off x="1230872" y="4582792"/>
            <a:ext cx="2633147" cy="619272"/>
          </a:xfrm>
          <a:prstGeom prst="rect">
            <a:avLst/>
          </a:prstGeom>
          <a:gradFill flip="none" rotWithShape="1">
            <a:gsLst>
              <a:gs pos="3000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effectLst>
            <a:softEdge rad="381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camino.</a:t>
            </a:r>
            <a:endParaRPr lang="es-ES" sz="32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61DBAC5-4A6C-4995-44BD-1228ABFA1166}"/>
              </a:ext>
            </a:extLst>
          </p:cNvPr>
          <p:cNvSpPr txBox="1"/>
          <p:nvPr/>
        </p:nvSpPr>
        <p:spPr>
          <a:xfrm>
            <a:off x="387285" y="308520"/>
            <a:ext cx="5212376" cy="619272"/>
          </a:xfrm>
          <a:prstGeom prst="rect">
            <a:avLst/>
          </a:prstGeom>
          <a:gradFill flip="none" rotWithShape="1">
            <a:gsLst>
              <a:gs pos="3800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effectLst>
            <a:softEdge rad="762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chemeClr val="accent2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s-ES" sz="3200" b="1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 nombre de Jesucristo</a:t>
            </a:r>
            <a:r>
              <a:rPr lang="es-ES" sz="3200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Flecha: hacia abajo 10">
            <a:extLst>
              <a:ext uri="{FF2B5EF4-FFF2-40B4-BE49-F238E27FC236}">
                <a16:creationId xmlns:a16="http://schemas.microsoft.com/office/drawing/2014/main" id="{D3BF83A5-CD15-A596-F8F6-1E8F2F98E2BB}"/>
              </a:ext>
            </a:extLst>
          </p:cNvPr>
          <p:cNvSpPr/>
          <p:nvPr/>
        </p:nvSpPr>
        <p:spPr>
          <a:xfrm rot="16200000">
            <a:off x="5607955" y="971473"/>
            <a:ext cx="484632" cy="1976277"/>
          </a:xfrm>
          <a:prstGeom prst="downArrow">
            <a:avLst/>
          </a:prstGeom>
          <a:gradFill>
            <a:gsLst>
              <a:gs pos="3500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34" name="Picture 10" descr="Zurbarán (sobre)natural en el MNAC: misterio ayer y hoy">
            <a:extLst>
              <a:ext uri="{FF2B5EF4-FFF2-40B4-BE49-F238E27FC236}">
                <a16:creationId xmlns:a16="http://schemas.microsoft.com/office/drawing/2014/main" id="{86BA80AE-88E2-8E17-4040-96BEE0B02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511" y="2991431"/>
            <a:ext cx="3759520" cy="3742812"/>
          </a:xfrm>
          <a:prstGeom prst="rect">
            <a:avLst/>
          </a:prstGeom>
          <a:noFill/>
          <a:effectLst>
            <a:softEdge rad="368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CCD7575-76C0-677C-AB1C-11C4C66DB33C}"/>
              </a:ext>
            </a:extLst>
          </p:cNvPr>
          <p:cNvSpPr txBox="1"/>
          <p:nvPr/>
        </p:nvSpPr>
        <p:spPr>
          <a:xfrm>
            <a:off x="7082132" y="4630567"/>
            <a:ext cx="4668200" cy="619272"/>
          </a:xfrm>
          <a:prstGeom prst="rect">
            <a:avLst/>
          </a:prstGeom>
          <a:gradFill flip="none" rotWithShape="1">
            <a:gsLst>
              <a:gs pos="1900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effectLst>
            <a:softEdge rad="50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dirigirse hacia él</a:t>
            </a:r>
            <a:endParaRPr lang="es-ES" sz="32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id="{50F6B3AD-4D14-1A20-F478-022E4AA9393E}"/>
              </a:ext>
            </a:extLst>
          </p:cNvPr>
          <p:cNvSpPr/>
          <p:nvPr/>
        </p:nvSpPr>
        <p:spPr>
          <a:xfrm rot="16200000">
            <a:off x="5260349" y="4042250"/>
            <a:ext cx="479621" cy="1832655"/>
          </a:xfrm>
          <a:prstGeom prst="downArrow">
            <a:avLst/>
          </a:prstGeom>
          <a:gradFill>
            <a:gsLst>
              <a:gs pos="2600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Picture 4" descr="Catholic.net - Meditación con el ícono de Jesucristo">
            <a:extLst>
              <a:ext uri="{FF2B5EF4-FFF2-40B4-BE49-F238E27FC236}">
                <a16:creationId xmlns:a16="http://schemas.microsoft.com/office/drawing/2014/main" id="{2A838E32-126C-4E5F-7647-68B0C75C2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13" y="1000017"/>
            <a:ext cx="3759520" cy="2206954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79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1" grpId="0" animBg="1"/>
      <p:bldP spid="9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312EF-E760-176F-3B95-75E5F700B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er para creer? Parhelios, auroras y otros espejismos | Fotos | El Viajero  | EL PAÍS">
            <a:extLst>
              <a:ext uri="{FF2B5EF4-FFF2-40B4-BE49-F238E27FC236}">
                <a16:creationId xmlns:a16="http://schemas.microsoft.com/office/drawing/2014/main" id="{563FB9B6-D7B1-4117-33B0-93CDEA50D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472" y="4188661"/>
            <a:ext cx="4137522" cy="2743357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3CE87C3-48FB-237C-AD91-646C9DED1E40}"/>
              </a:ext>
            </a:extLst>
          </p:cNvPr>
          <p:cNvSpPr txBox="1"/>
          <p:nvPr/>
        </p:nvSpPr>
        <p:spPr>
          <a:xfrm>
            <a:off x="338636" y="1220358"/>
            <a:ext cx="3528392" cy="114621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65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2032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formas e imágenes exteriores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9A6E95B-F823-F2F6-97C7-F6CCD212CE0D}"/>
              </a:ext>
            </a:extLst>
          </p:cNvPr>
          <p:cNvSpPr txBox="1"/>
          <p:nvPr/>
        </p:nvSpPr>
        <p:spPr>
          <a:xfrm>
            <a:off x="8313868" y="3162857"/>
            <a:ext cx="3672408" cy="124880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98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chemeClr val="tx2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unión mística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chemeClr val="tx2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con el Padre</a:t>
            </a:r>
            <a:r>
              <a:rPr lang="es-ES" sz="3200" kern="100" dirty="0">
                <a:solidFill>
                  <a:schemeClr val="tx2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1774910-3E82-E1CA-1FB3-53DC7A94743A}"/>
              </a:ext>
            </a:extLst>
          </p:cNvPr>
          <p:cNvSpPr txBox="1"/>
          <p:nvPr/>
        </p:nvSpPr>
        <p:spPr>
          <a:xfrm>
            <a:off x="4185399" y="1300129"/>
            <a:ext cx="3384376" cy="114621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77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1651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chemeClr val="tx2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percepción interna </a:t>
            </a:r>
            <a:endParaRPr lang="es-ES" sz="3200" kern="100" dirty="0">
              <a:solidFill>
                <a:schemeClr val="tx2">
                  <a:lumMod val="50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A2E5B9-8096-24D8-3783-67B8718A9567}"/>
              </a:ext>
            </a:extLst>
          </p:cNvPr>
          <p:cNvSpPr txBox="1"/>
          <p:nvPr/>
        </p:nvSpPr>
        <p:spPr>
          <a:xfrm>
            <a:off x="8373953" y="1312505"/>
            <a:ext cx="3240359" cy="114621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89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1397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chemeClr val="tx2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unión mística con él</a:t>
            </a:r>
            <a:r>
              <a:rPr lang="es-ES" sz="3200" kern="100" dirty="0">
                <a:solidFill>
                  <a:schemeClr val="tx2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4" descr="El Haz De Luz Brillante Sobrenatural Llena La Pantalla, Los Rayos De Los  Soles Para Brillar a Través De Las Grietas, Cámara Lenta Metrajes - Vídeo  de azul, cerrojo: 136590034">
            <a:extLst>
              <a:ext uri="{FF2B5EF4-FFF2-40B4-BE49-F238E27FC236}">
                <a16:creationId xmlns:a16="http://schemas.microsoft.com/office/drawing/2014/main" id="{6DE13F6C-1DEC-9C2A-692E-9E839A6B2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769" y="3761019"/>
            <a:ext cx="4286056" cy="2400191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tholic.net - Meditación con el ícono de Jesucristo">
            <a:extLst>
              <a:ext uri="{FF2B5EF4-FFF2-40B4-BE49-F238E27FC236}">
                <a16:creationId xmlns:a16="http://schemas.microsoft.com/office/drawing/2014/main" id="{3989CC77-E526-F3B3-4A1C-94E9BD58B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24" y="3092006"/>
            <a:ext cx="4052541" cy="2378967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FFB62E2-7BC4-56BC-7F91-7F6A087CB170}"/>
              </a:ext>
            </a:extLst>
          </p:cNvPr>
          <p:cNvSpPr txBox="1"/>
          <p:nvPr/>
        </p:nvSpPr>
        <p:spPr>
          <a:xfrm>
            <a:off x="767407" y="387488"/>
            <a:ext cx="2633147" cy="619272"/>
          </a:xfrm>
          <a:prstGeom prst="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camino.</a:t>
            </a:r>
            <a:endParaRPr lang="es-ES" sz="32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D066AE47-AF10-82F7-95EB-4190B0AADD03}"/>
              </a:ext>
            </a:extLst>
          </p:cNvPr>
          <p:cNvSpPr/>
          <p:nvPr/>
        </p:nvSpPr>
        <p:spPr>
          <a:xfrm rot="16200000">
            <a:off x="3605859" y="1834346"/>
            <a:ext cx="484632" cy="1976277"/>
          </a:xfrm>
          <a:prstGeom prst="downArrow">
            <a:avLst/>
          </a:prstGeom>
          <a:gradFill>
            <a:gsLst>
              <a:gs pos="3500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9364E0E0-CE00-A85E-832E-902CDF641906}"/>
              </a:ext>
            </a:extLst>
          </p:cNvPr>
          <p:cNvSpPr/>
          <p:nvPr/>
        </p:nvSpPr>
        <p:spPr>
          <a:xfrm rot="16200000">
            <a:off x="7327459" y="1866526"/>
            <a:ext cx="484632" cy="1976277"/>
          </a:xfrm>
          <a:prstGeom prst="downArrow">
            <a:avLst/>
          </a:prstGeom>
          <a:gradFill>
            <a:gsLst>
              <a:gs pos="35000">
                <a:srgbClr val="FFFF99"/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301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  <p:bldP spid="5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D745B-0D9B-0A17-4A48-A68BD7AB4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7DA0D3A-C195-C598-D8B5-C0641D145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29472"/>
            <a:ext cx="5483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A365ACF2-B657-D8DE-CAAB-CB349FB4E00E}"/>
              </a:ext>
            </a:extLst>
          </p:cNvPr>
          <p:cNvGrpSpPr/>
          <p:nvPr/>
        </p:nvGrpSpPr>
        <p:grpSpPr>
          <a:xfrm>
            <a:off x="0" y="29472"/>
            <a:ext cx="5483224" cy="1455312"/>
            <a:chOff x="382973" y="4919574"/>
            <a:chExt cx="8112300" cy="936684"/>
          </a:xfrm>
        </p:grpSpPr>
        <p:sp>
          <p:nvSpPr>
            <p:cNvPr id="3" name="Rectángulo: esquinas redondeadas 2">
              <a:extLst>
                <a:ext uri="{FF2B5EF4-FFF2-40B4-BE49-F238E27FC236}">
                  <a16:creationId xmlns:a16="http://schemas.microsoft.com/office/drawing/2014/main" id="{934F4940-C66A-05F0-D4DE-0043BABDA9FE}"/>
                </a:ext>
              </a:extLst>
            </p:cNvPr>
            <p:cNvSpPr/>
            <p:nvPr/>
          </p:nvSpPr>
          <p:spPr>
            <a:xfrm>
              <a:off x="382973" y="4919574"/>
              <a:ext cx="7659462" cy="804852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6399034"/>
                <a:satOff val="30929"/>
                <a:lumOff val="8040"/>
                <a:alphaOff val="0"/>
              </a:schemeClr>
            </a:fillRef>
            <a:effectRef idx="3">
              <a:schemeClr val="accent3">
                <a:hueOff val="6399034"/>
                <a:satOff val="30929"/>
                <a:lumOff val="804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ángulo: esquinas redondeadas 4">
              <a:extLst>
                <a:ext uri="{FF2B5EF4-FFF2-40B4-BE49-F238E27FC236}">
                  <a16:creationId xmlns:a16="http://schemas.microsoft.com/office/drawing/2014/main" id="{617ECC24-E20D-E1F8-510F-8D369C59B5B8}"/>
                </a:ext>
              </a:extLst>
            </p:cNvPr>
            <p:cNvSpPr txBox="1"/>
            <p:nvPr/>
          </p:nvSpPr>
          <p:spPr>
            <a:xfrm>
              <a:off x="422263" y="4958864"/>
              <a:ext cx="8073010" cy="8973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2842" tIns="0" rIns="212842" bIns="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800" b="1" kern="1200" dirty="0">
                  <a:solidFill>
                    <a:srgbClr val="CC0000"/>
                  </a:solidFill>
                  <a:latin typeface="Bradley Hand ITC" panose="03070402050302030203" pitchFamily="66" charset="0"/>
                </a:rPr>
                <a:t>5. El nombre de Jesucristo</a:t>
              </a:r>
            </a:p>
          </p:txBody>
        </p:sp>
      </p:grpSp>
      <p:pic>
        <p:nvPicPr>
          <p:cNvPr id="5" name="Picture 4" descr="Qué Significa Jesucristo? - En la Biblia">
            <a:extLst>
              <a:ext uri="{FF2B5EF4-FFF2-40B4-BE49-F238E27FC236}">
                <a16:creationId xmlns:a16="http://schemas.microsoft.com/office/drawing/2014/main" id="{3B31106A-4101-7AB5-41D8-EE005A680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094" y="3195244"/>
            <a:ext cx="4105731" cy="299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El Nombre De Dios Al Respirar | TikTok">
            <a:extLst>
              <a:ext uri="{FF2B5EF4-FFF2-40B4-BE49-F238E27FC236}">
                <a16:creationId xmlns:a16="http://schemas.microsoft.com/office/drawing/2014/main" id="{4F09B634-2C91-21B8-5777-D5243E6AE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75" y="3164063"/>
            <a:ext cx="2897935" cy="351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0323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AAF63-5454-4206-FCB8-63E606FBC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 dónde viene nuestra luz interior?">
            <a:extLst>
              <a:ext uri="{FF2B5EF4-FFF2-40B4-BE49-F238E27FC236}">
                <a16:creationId xmlns:a16="http://schemas.microsoft.com/office/drawing/2014/main" id="{DA568877-CE6E-82E7-E260-67C766120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371" y="2564904"/>
            <a:ext cx="8062584" cy="4031293"/>
          </a:xfrm>
          <a:prstGeom prst="rect">
            <a:avLst/>
          </a:prstGeom>
          <a:noFill/>
          <a:effectLst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atholic.net - Meditación con el ícono de Jesucristo">
            <a:extLst>
              <a:ext uri="{FF2B5EF4-FFF2-40B4-BE49-F238E27FC236}">
                <a16:creationId xmlns:a16="http://schemas.microsoft.com/office/drawing/2014/main" id="{B62DF940-7234-B2D1-4938-8DDE4A420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01" y="1470834"/>
            <a:ext cx="3215967" cy="1887872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2A88AB0-B5C3-C74F-8907-D9C730EF2D53}"/>
              </a:ext>
            </a:extLst>
          </p:cNvPr>
          <p:cNvSpPr txBox="1"/>
          <p:nvPr/>
        </p:nvSpPr>
        <p:spPr>
          <a:xfrm>
            <a:off x="2135560" y="421695"/>
            <a:ext cx="8352928" cy="1248803"/>
          </a:xfrm>
          <a:prstGeom prst="rect">
            <a:avLst/>
          </a:prstGeom>
          <a:gradFill flip="none" rotWithShape="1">
            <a:gsLst>
              <a:gs pos="0">
                <a:srgbClr val="FFFF99"/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1143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 cambio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 nuestra relación con él es doloroso.</a:t>
            </a:r>
            <a:r>
              <a:rPr lang="es-ES" sz="32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650321D-D952-8EEE-A86C-291AA384535C}"/>
              </a:ext>
            </a:extLst>
          </p:cNvPr>
          <p:cNvSpPr txBox="1"/>
          <p:nvPr/>
        </p:nvSpPr>
        <p:spPr>
          <a:xfrm>
            <a:off x="6932850" y="2060848"/>
            <a:ext cx="4680520" cy="187070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6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</a:t>
            </a:r>
            <a:r>
              <a:rPr lang="es-ES" sz="36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escubrir su presencia universal en nosotros y en todas las cosas.</a:t>
            </a:r>
            <a:endParaRPr lang="es-ES" sz="3600" kern="1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5D040F9-2B38-1ACB-A2C6-C151C32977BE}"/>
              </a:ext>
            </a:extLst>
          </p:cNvPr>
          <p:cNvSpPr txBox="1"/>
          <p:nvPr/>
        </p:nvSpPr>
        <p:spPr>
          <a:xfrm>
            <a:off x="143028" y="3377381"/>
            <a:ext cx="3506137" cy="27270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50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</a:t>
            </a: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esprendernos interiormente cada vez más de su manifestación concreta</a:t>
            </a: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s-ES" sz="3200" kern="1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Flecha: curvada hacia la derecha 6">
            <a:extLst>
              <a:ext uri="{FF2B5EF4-FFF2-40B4-BE49-F238E27FC236}">
                <a16:creationId xmlns:a16="http://schemas.microsoft.com/office/drawing/2014/main" id="{A5DC844D-FE93-CFCE-2788-12288E58AC14}"/>
              </a:ext>
            </a:extLst>
          </p:cNvPr>
          <p:cNvSpPr/>
          <p:nvPr/>
        </p:nvSpPr>
        <p:spPr>
          <a:xfrm rot="1526153">
            <a:off x="578176" y="808758"/>
            <a:ext cx="1012862" cy="2535686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8" name="Flecha: curvada hacia arriba 7">
            <a:extLst>
              <a:ext uri="{FF2B5EF4-FFF2-40B4-BE49-F238E27FC236}">
                <a16:creationId xmlns:a16="http://schemas.microsoft.com/office/drawing/2014/main" id="{6D5496FF-FF3E-77FC-68AA-A8D01D5CED6D}"/>
              </a:ext>
            </a:extLst>
          </p:cNvPr>
          <p:cNvSpPr/>
          <p:nvPr/>
        </p:nvSpPr>
        <p:spPr>
          <a:xfrm rot="19886794">
            <a:off x="3712508" y="4867887"/>
            <a:ext cx="4216442" cy="1173220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85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BBA4F-360A-BAA1-8D51-C9956375A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San Pablo - Leyden, Círculo de Lucas van. Museo Nacional Thyssen-Bornemisza">
            <a:extLst>
              <a:ext uri="{FF2B5EF4-FFF2-40B4-BE49-F238E27FC236}">
                <a16:creationId xmlns:a16="http://schemas.microsoft.com/office/drawing/2014/main" id="{C3EC5535-837E-E71F-4743-8CB3254FD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606" y="280608"/>
            <a:ext cx="3155757" cy="6351462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an Juan Evangelista">
            <a:extLst>
              <a:ext uri="{FF2B5EF4-FFF2-40B4-BE49-F238E27FC236}">
                <a16:creationId xmlns:a16="http://schemas.microsoft.com/office/drawing/2014/main" id="{98A18F0E-9FEC-BD6B-10E9-661C9C578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5" y="1961520"/>
            <a:ext cx="3528392" cy="4585118"/>
          </a:xfrm>
          <a:prstGeom prst="rect">
            <a:avLst/>
          </a:prstGeom>
          <a:noFill/>
          <a:effectLst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DE21626-900E-EBA7-56CE-283D7FFF3260}"/>
              </a:ext>
            </a:extLst>
          </p:cNvPr>
          <p:cNvSpPr txBox="1"/>
          <p:nvPr/>
        </p:nvSpPr>
        <p:spPr>
          <a:xfrm>
            <a:off x="2927648" y="4387316"/>
            <a:ext cx="6696744" cy="1973297"/>
          </a:xfrm>
          <a:prstGeom prst="rect">
            <a:avLst/>
          </a:prstGeom>
          <a:gradFill flip="none" rotWithShape="1">
            <a:gsLst>
              <a:gs pos="0">
                <a:srgbClr val="DFFF57"/>
              </a:gs>
              <a:gs pos="50000">
                <a:srgbClr val="CCFF33">
                  <a:tint val="44500"/>
                  <a:satMod val="160000"/>
                </a:srgbClr>
              </a:gs>
              <a:gs pos="100000">
                <a:srgbClr val="CCFF33">
                  <a:tint val="23500"/>
                  <a:satMod val="160000"/>
                </a:srgbClr>
              </a:gs>
            </a:gsLst>
            <a:lin ang="81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600" b="1" kern="100" dirty="0">
                <a:solidFill>
                  <a:srgbClr val="0080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s-ES" sz="3600" b="1" kern="100" dirty="0">
                <a:solidFill>
                  <a:srgbClr val="008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 camino del Evangelio desemboca en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600" b="1" kern="100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unión mística con Jesucristo.</a:t>
            </a:r>
            <a:endParaRPr lang="es-ES" sz="3600" kern="1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59F2423-B1D1-4F50-CF84-3976E67DAC27}"/>
              </a:ext>
            </a:extLst>
          </p:cNvPr>
          <p:cNvSpPr txBox="1"/>
          <p:nvPr/>
        </p:nvSpPr>
        <p:spPr>
          <a:xfrm>
            <a:off x="3935760" y="242811"/>
            <a:ext cx="4824536" cy="1146211"/>
          </a:xfrm>
          <a:prstGeom prst="rect">
            <a:avLst/>
          </a:prstGeom>
          <a:gradFill flip="none" rotWithShape="1">
            <a:gsLst>
              <a:gs pos="0">
                <a:srgbClr val="DFFF57"/>
              </a:gs>
              <a:gs pos="50000">
                <a:srgbClr val="CCFF33">
                  <a:tint val="44500"/>
                  <a:satMod val="160000"/>
                </a:srgbClr>
              </a:gs>
              <a:gs pos="100000">
                <a:srgbClr val="CCFF33">
                  <a:tint val="23500"/>
                  <a:satMod val="160000"/>
                </a:srgbClr>
              </a:gs>
            </a:gsLst>
            <a:lin ang="8100000" scaled="1"/>
            <a:tileRect/>
          </a:gradFill>
          <a:effectLst>
            <a:softEdge rad="1143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rgbClr val="00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</a:t>
            </a:r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os dos grandes teólogos del Nuevo Testamento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3C823A7-AB3B-3515-FFB8-9C7DFA25EAFF}"/>
              </a:ext>
            </a:extLst>
          </p:cNvPr>
          <p:cNvSpPr txBox="1"/>
          <p:nvPr/>
        </p:nvSpPr>
        <p:spPr>
          <a:xfrm>
            <a:off x="1919536" y="1736052"/>
            <a:ext cx="3528392" cy="685124"/>
          </a:xfrm>
          <a:prstGeom prst="rect">
            <a:avLst/>
          </a:prstGeom>
          <a:gradFill flip="none" rotWithShape="1">
            <a:gsLst>
              <a:gs pos="0">
                <a:srgbClr val="DFFF57"/>
              </a:gs>
              <a:gs pos="50000">
                <a:srgbClr val="CCFF33">
                  <a:tint val="44500"/>
                  <a:satMod val="160000"/>
                </a:srgbClr>
              </a:gs>
              <a:gs pos="100000">
                <a:srgbClr val="CCFF33">
                  <a:tint val="23500"/>
                  <a:satMod val="160000"/>
                </a:srgbClr>
              </a:gs>
            </a:gsLst>
            <a:lin ang="8100000" scaled="1"/>
            <a:tileRect/>
          </a:gradFill>
          <a:effectLst>
            <a:softEdge rad="1143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600" kern="100" dirty="0">
                <a:solidFill>
                  <a:srgbClr val="00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San </a:t>
            </a:r>
            <a:r>
              <a:rPr lang="es-ES" sz="3600" b="1" kern="100" dirty="0">
                <a:solidFill>
                  <a:srgbClr val="00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Juan</a:t>
            </a:r>
            <a:endParaRPr lang="es-ES" sz="3600" kern="100" dirty="0">
              <a:solidFill>
                <a:srgbClr val="003300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93F25A2-EEB2-30F4-B247-720E1356DA30}"/>
              </a:ext>
            </a:extLst>
          </p:cNvPr>
          <p:cNvSpPr txBox="1"/>
          <p:nvPr/>
        </p:nvSpPr>
        <p:spPr>
          <a:xfrm>
            <a:off x="6492045" y="1768978"/>
            <a:ext cx="3528392" cy="619272"/>
          </a:xfrm>
          <a:prstGeom prst="rect">
            <a:avLst/>
          </a:prstGeom>
          <a:gradFill flip="none" rotWithShape="1">
            <a:gsLst>
              <a:gs pos="0">
                <a:srgbClr val="DFFF57"/>
              </a:gs>
              <a:gs pos="50000">
                <a:srgbClr val="CCFF33">
                  <a:tint val="44500"/>
                  <a:satMod val="160000"/>
                </a:srgbClr>
              </a:gs>
              <a:gs pos="100000">
                <a:srgbClr val="CCFF33">
                  <a:tint val="23500"/>
                  <a:satMod val="160000"/>
                </a:srgbClr>
              </a:gs>
            </a:gsLst>
            <a:lin ang="8100000" scaled="1"/>
            <a:tileRect/>
          </a:gradFill>
          <a:effectLst>
            <a:softEdge rad="1143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kern="100" dirty="0">
                <a:solidFill>
                  <a:srgbClr val="00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San </a:t>
            </a:r>
            <a:r>
              <a:rPr lang="es-ES" sz="3200" b="1" kern="100" dirty="0">
                <a:solidFill>
                  <a:srgbClr val="00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Pablo</a:t>
            </a:r>
            <a:endParaRPr lang="es-ES" sz="3200" kern="100" dirty="0">
              <a:solidFill>
                <a:srgbClr val="003300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lecha: curvada hacia la derecha 5">
            <a:extLst>
              <a:ext uri="{FF2B5EF4-FFF2-40B4-BE49-F238E27FC236}">
                <a16:creationId xmlns:a16="http://schemas.microsoft.com/office/drawing/2014/main" id="{F43333E5-BE74-499A-9FBE-594D66E30971}"/>
              </a:ext>
            </a:extLst>
          </p:cNvPr>
          <p:cNvSpPr/>
          <p:nvPr/>
        </p:nvSpPr>
        <p:spPr>
          <a:xfrm>
            <a:off x="2927648" y="815916"/>
            <a:ext cx="576064" cy="812884"/>
          </a:xfrm>
          <a:prstGeom prst="curvedRightArrow">
            <a:avLst/>
          </a:prstGeom>
          <a:gradFill>
            <a:gsLst>
              <a:gs pos="0">
                <a:srgbClr val="DFFF57"/>
              </a:gs>
              <a:gs pos="50000">
                <a:srgbClr val="CCFF33">
                  <a:tint val="44500"/>
                  <a:satMod val="160000"/>
                </a:srgbClr>
              </a:gs>
              <a:gs pos="100000">
                <a:srgbClr val="CCFF33">
                  <a:tint val="23500"/>
                  <a:satMod val="160000"/>
                </a:srgbClr>
              </a:gs>
            </a:gsLst>
            <a:lin ang="81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Flecha: curvada hacia la izquierda 6">
            <a:extLst>
              <a:ext uri="{FF2B5EF4-FFF2-40B4-BE49-F238E27FC236}">
                <a16:creationId xmlns:a16="http://schemas.microsoft.com/office/drawing/2014/main" id="{FA369720-34EA-3CC8-6D31-2EB7F747E630}"/>
              </a:ext>
            </a:extLst>
          </p:cNvPr>
          <p:cNvSpPr/>
          <p:nvPr/>
        </p:nvSpPr>
        <p:spPr>
          <a:xfrm>
            <a:off x="8976320" y="642401"/>
            <a:ext cx="576064" cy="920136"/>
          </a:xfrm>
          <a:prstGeom prst="curvedLeftArrow">
            <a:avLst/>
          </a:prstGeom>
          <a:gradFill>
            <a:gsLst>
              <a:gs pos="0">
                <a:srgbClr val="DFFF57"/>
              </a:gs>
              <a:gs pos="50000">
                <a:srgbClr val="CCFF33">
                  <a:tint val="44500"/>
                  <a:satMod val="160000"/>
                </a:srgbClr>
              </a:gs>
              <a:gs pos="100000">
                <a:srgbClr val="CCFF33">
                  <a:tint val="23500"/>
                  <a:satMod val="160000"/>
                </a:srgbClr>
              </a:gs>
            </a:gsLst>
            <a:lin ang="81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4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  <p:bldP spid="4" grpId="0" animBg="1"/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an Juan Evangelista">
            <a:extLst>
              <a:ext uri="{FF2B5EF4-FFF2-40B4-BE49-F238E27FC236}">
                <a16:creationId xmlns:a16="http://schemas.microsoft.com/office/drawing/2014/main" id="{740BA2A2-9F3C-5EC0-AA3A-7DF266EED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352809"/>
            <a:ext cx="3528392" cy="4585118"/>
          </a:xfrm>
          <a:prstGeom prst="rect">
            <a:avLst/>
          </a:prstGeom>
          <a:noFill/>
          <a:effectLst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42A8FED-0680-7408-5272-9774587445CC}"/>
              </a:ext>
            </a:extLst>
          </p:cNvPr>
          <p:cNvSpPr txBox="1"/>
          <p:nvPr/>
        </p:nvSpPr>
        <p:spPr>
          <a:xfrm>
            <a:off x="3863752" y="285617"/>
            <a:ext cx="7956753" cy="1248803"/>
          </a:xfrm>
          <a:prstGeom prst="rect">
            <a:avLst/>
          </a:prstGeom>
          <a:gradFill flip="none" rotWithShape="1">
            <a:gsLst>
              <a:gs pos="0">
                <a:srgbClr val="CCFF33">
                  <a:tint val="66000"/>
                  <a:satMod val="160000"/>
                </a:srgbClr>
              </a:gs>
              <a:gs pos="50000">
                <a:srgbClr val="CCFF33">
                  <a:tint val="44500"/>
                  <a:satMod val="160000"/>
                </a:srgbClr>
              </a:gs>
              <a:gs pos="100000">
                <a:srgbClr val="CCFF33">
                  <a:tint val="23500"/>
                  <a:satMod val="160000"/>
                </a:srgbClr>
              </a:gs>
            </a:gsLst>
            <a:lin ang="10800000" scaled="1"/>
            <a:tileRect/>
          </a:gradFill>
          <a:effectLst>
            <a:softEdge rad="1651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</a:t>
            </a:r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mensaje central</a:t>
            </a:r>
            <a:r>
              <a:rPr lang="es-ES" sz="3200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del Evangelio de San Juan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 la </a:t>
            </a:r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unión mística de Jesucristo con el Padre</a:t>
            </a:r>
            <a:r>
              <a:rPr lang="es-ES" sz="3200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96DD29A-AE37-F13C-28AE-CF1E3C0572F6}"/>
              </a:ext>
            </a:extLst>
          </p:cNvPr>
          <p:cNvSpPr txBox="1"/>
          <p:nvPr/>
        </p:nvSpPr>
        <p:spPr>
          <a:xfrm>
            <a:off x="4781788" y="5344865"/>
            <a:ext cx="6120680" cy="114621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softEdge rad="2667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 el objetivo y la síntesis de todo este Evangelio.</a:t>
            </a:r>
          </a:p>
        </p:txBody>
      </p:sp>
      <p:pic>
        <p:nvPicPr>
          <p:cNvPr id="2050" name="Picture 2" descr="El despertar espiritual: qué hacer cuando nos ocurre">
            <a:extLst>
              <a:ext uri="{FF2B5EF4-FFF2-40B4-BE49-F238E27FC236}">
                <a16:creationId xmlns:a16="http://schemas.microsoft.com/office/drawing/2014/main" id="{5BC4F6A9-FC62-22B9-1A45-8B2CB9395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1936994"/>
            <a:ext cx="5328592" cy="2984012"/>
          </a:xfrm>
          <a:prstGeom prst="rect">
            <a:avLst/>
          </a:prstGeom>
          <a:noFill/>
          <a:effectLst>
            <a:softEdge rad="393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26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0DB3F-7DA4-0E7A-CBC4-F2EF06A0D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ELICITACIÓN PASCUA DE RESURRECCIÓN 2022 - Diócesis de Tánger-Todas las  novedades">
            <a:extLst>
              <a:ext uri="{FF2B5EF4-FFF2-40B4-BE49-F238E27FC236}">
                <a16:creationId xmlns:a16="http://schemas.microsoft.com/office/drawing/2014/main" id="{C0BD6382-2A8D-CD8C-E4F0-FA82DC2E1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" y="0"/>
            <a:ext cx="4657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2E7EBAF-38B7-CF96-0512-D667D3F36A52}"/>
              </a:ext>
            </a:extLst>
          </p:cNvPr>
          <p:cNvSpPr txBox="1"/>
          <p:nvPr/>
        </p:nvSpPr>
        <p:spPr>
          <a:xfrm>
            <a:off x="3551674" y="2605243"/>
            <a:ext cx="7871307" cy="619272"/>
          </a:xfrm>
          <a:prstGeom prst="rect">
            <a:avLst/>
          </a:prstGeom>
          <a:gradFill flip="none" rotWithShape="1">
            <a:gsLst>
              <a:gs pos="0">
                <a:srgbClr val="CCFF33"/>
              </a:gs>
              <a:gs pos="68000">
                <a:srgbClr val="DCFBA3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effectLst>
            <a:softEdge rad="177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Capítulos 13-17: resumir el mensaje de Jesús</a:t>
            </a:r>
            <a:endParaRPr lang="es-ES" sz="3200" kern="100" dirty="0">
              <a:solidFill>
                <a:srgbClr val="003300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717A731-EFFE-5EB8-6DBC-19F084F9F018}"/>
              </a:ext>
            </a:extLst>
          </p:cNvPr>
          <p:cNvSpPr txBox="1"/>
          <p:nvPr/>
        </p:nvSpPr>
        <p:spPr>
          <a:xfrm>
            <a:off x="0" y="2780928"/>
            <a:ext cx="2794743" cy="1146211"/>
          </a:xfrm>
          <a:prstGeom prst="rect">
            <a:avLst/>
          </a:prstGeom>
          <a:gradFill flip="none" rotWithShape="1">
            <a:gsLst>
              <a:gs pos="0">
                <a:srgbClr val="CCFF33">
                  <a:tint val="66000"/>
                  <a:satMod val="160000"/>
                </a:srgbClr>
              </a:gs>
              <a:gs pos="50000">
                <a:srgbClr val="CCFF33">
                  <a:tint val="44500"/>
                  <a:satMod val="160000"/>
                </a:srgbClr>
              </a:gs>
              <a:gs pos="100000">
                <a:srgbClr val="CCFF33">
                  <a:tint val="23500"/>
                  <a:satMod val="160000"/>
                </a:srgbClr>
              </a:gs>
            </a:gsLst>
            <a:lin ang="10800000" scaled="1"/>
            <a:tileRect/>
          </a:gradFill>
          <a:effectLst>
            <a:softEdge rad="1143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Evangelio de San Juan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A08AFA1-5D0F-5A95-F12D-1419DD837461}"/>
              </a:ext>
            </a:extLst>
          </p:cNvPr>
          <p:cNvSpPr txBox="1"/>
          <p:nvPr/>
        </p:nvSpPr>
        <p:spPr>
          <a:xfrm>
            <a:off x="3405190" y="692696"/>
            <a:ext cx="8035761" cy="619272"/>
          </a:xfrm>
          <a:prstGeom prst="rect">
            <a:avLst/>
          </a:prstGeom>
          <a:gradFill flip="none" rotWithShape="1">
            <a:gsLst>
              <a:gs pos="0">
                <a:srgbClr val="CCFF33"/>
              </a:gs>
              <a:gs pos="68000">
                <a:srgbClr val="DCFBA3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effectLst>
            <a:softEdge rad="1016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rgbClr val="00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</a:t>
            </a:r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apítulos 1-12: </a:t>
            </a:r>
            <a:r>
              <a:rPr lang="es-ES" sz="3200" kern="100" dirty="0">
                <a:solidFill>
                  <a:srgbClr val="00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Describe la </a:t>
            </a:r>
            <a:r>
              <a:rPr lang="es-ES" sz="3200" b="1" kern="100" dirty="0">
                <a:solidFill>
                  <a:srgbClr val="00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vida de Jesús  </a:t>
            </a:r>
            <a:r>
              <a:rPr lang="es-ES" sz="3200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A3F51DA-C8E3-A848-9FF9-20CA25640B11}"/>
              </a:ext>
            </a:extLst>
          </p:cNvPr>
          <p:cNvSpPr txBox="1"/>
          <p:nvPr/>
        </p:nvSpPr>
        <p:spPr>
          <a:xfrm>
            <a:off x="3569644" y="4653136"/>
            <a:ext cx="7871307" cy="1146211"/>
          </a:xfrm>
          <a:prstGeom prst="rect">
            <a:avLst/>
          </a:prstGeom>
          <a:gradFill flip="none" rotWithShape="1">
            <a:gsLst>
              <a:gs pos="0">
                <a:srgbClr val="CCFF33"/>
              </a:gs>
              <a:gs pos="68000">
                <a:srgbClr val="DCFBA3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effectLst>
            <a:softEdge rad="2159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Capítulo 17</a:t>
            </a:r>
            <a:r>
              <a:rPr lang="es-ES" sz="3200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:  se </a:t>
            </a:r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sintetiza</a:t>
            </a:r>
            <a:r>
              <a:rPr lang="es-ES" sz="3200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de nuevo</a:t>
            </a:r>
            <a:r>
              <a:rPr lang="es-ES" sz="3200" kern="100" dirty="0">
                <a:solidFill>
                  <a:srgbClr val="00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su objetivo y su voluntad</a:t>
            </a:r>
            <a:endParaRPr lang="es-ES" sz="3200" kern="100" dirty="0">
              <a:solidFill>
                <a:srgbClr val="003300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brir llave 5">
            <a:extLst>
              <a:ext uri="{FF2B5EF4-FFF2-40B4-BE49-F238E27FC236}">
                <a16:creationId xmlns:a16="http://schemas.microsoft.com/office/drawing/2014/main" id="{85C7A527-D32E-FE63-529E-E143BF5F4829}"/>
              </a:ext>
            </a:extLst>
          </p:cNvPr>
          <p:cNvSpPr/>
          <p:nvPr/>
        </p:nvSpPr>
        <p:spPr>
          <a:xfrm>
            <a:off x="2661319" y="711311"/>
            <a:ext cx="756932" cy="5760640"/>
          </a:xfrm>
          <a:prstGeom prst="leftBrace">
            <a:avLst>
              <a:gd name="adj1" fmla="val 8333"/>
              <a:gd name="adj2" fmla="val 47696"/>
            </a:avLst>
          </a:prstGeom>
          <a:gradFill>
            <a:gsLst>
              <a:gs pos="0">
                <a:srgbClr val="CCFF33">
                  <a:tint val="66000"/>
                  <a:satMod val="160000"/>
                </a:srgbClr>
              </a:gs>
              <a:gs pos="50000">
                <a:srgbClr val="CCFF33">
                  <a:tint val="44500"/>
                  <a:satMod val="160000"/>
                </a:srgbClr>
              </a:gs>
              <a:gs pos="100000">
                <a:srgbClr val="CCFF33">
                  <a:tint val="23500"/>
                  <a:satMod val="160000"/>
                </a:srgbClr>
              </a:gs>
            </a:gsLst>
            <a:lin ang="10800000" scaled="1"/>
          </a:gra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878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3F0E0-18B5-E82B-4E96-5CAB6D6BF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milías Rupnik">
            <a:extLst>
              <a:ext uri="{FF2B5EF4-FFF2-40B4-BE49-F238E27FC236}">
                <a16:creationId xmlns:a16="http://schemas.microsoft.com/office/drawing/2014/main" id="{C54A85BB-3DC4-189F-95E0-56B5D9085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38" y="0"/>
            <a:ext cx="6840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B3DBC34-3CDD-1240-394C-D1FA7FEC1BE1}"/>
              </a:ext>
            </a:extLst>
          </p:cNvPr>
          <p:cNvSpPr txBox="1"/>
          <p:nvPr/>
        </p:nvSpPr>
        <p:spPr>
          <a:xfrm>
            <a:off x="3187664" y="188640"/>
            <a:ext cx="6098458" cy="1014380"/>
          </a:xfrm>
          <a:prstGeom prst="rect">
            <a:avLst/>
          </a:prstGeom>
          <a:gradFill>
            <a:gsLst>
              <a:gs pos="0">
                <a:srgbClr val="CCFF33"/>
              </a:gs>
              <a:gs pos="68000">
                <a:srgbClr val="DCFBA3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t="100000" r="100000"/>
            </a:path>
          </a:gradFill>
          <a:effectLst>
            <a:softEdge rad="1778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unión mística con él y con el Padre como último fin.</a:t>
            </a:r>
            <a:endParaRPr lang="es-ES" sz="28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F3E8B0E-8D97-AF94-E85F-4E0D475546E1}"/>
              </a:ext>
            </a:extLst>
          </p:cNvPr>
          <p:cNvSpPr txBox="1"/>
          <p:nvPr/>
        </p:nvSpPr>
        <p:spPr>
          <a:xfrm>
            <a:off x="407368" y="1664044"/>
            <a:ext cx="4536504" cy="1014380"/>
          </a:xfrm>
          <a:prstGeom prst="rect">
            <a:avLst/>
          </a:prstGeom>
          <a:gradFill>
            <a:gsLst>
              <a:gs pos="0">
                <a:srgbClr val="CCFF33"/>
              </a:gs>
              <a:gs pos="68000">
                <a:srgbClr val="DCFBA3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t="100000" r="100000"/>
            </a:path>
          </a:gradFill>
          <a:effectLst>
            <a:softEdge rad="2286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s-ES" sz="28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xpone su relación con su Padre</a:t>
            </a:r>
            <a:endParaRPr lang="es-ES" sz="28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0A58A9-9F4C-6235-BF84-B02EC4DBA4BF}"/>
              </a:ext>
            </a:extLst>
          </p:cNvPr>
          <p:cNvSpPr txBox="1"/>
          <p:nvPr/>
        </p:nvSpPr>
        <p:spPr>
          <a:xfrm>
            <a:off x="6897696" y="4111416"/>
            <a:ext cx="5328592" cy="1475404"/>
          </a:xfrm>
          <a:prstGeom prst="rect">
            <a:avLst/>
          </a:prstGeom>
          <a:gradFill>
            <a:gsLst>
              <a:gs pos="0">
                <a:srgbClr val="CCFF33"/>
              </a:gs>
              <a:gs pos="68000">
                <a:srgbClr val="DCFBA3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t="100000" r="100000"/>
            </a:path>
          </a:gradFill>
          <a:effectLst>
            <a:softEdge rad="1778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objetivo de su misión</a:t>
            </a:r>
            <a:r>
              <a:rPr lang="es-ES" sz="28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lnSpc>
                <a:spcPct val="107000"/>
              </a:lnSpc>
            </a:pPr>
            <a:r>
              <a:rPr lang="es-ES" sz="28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teniendo en vista a </a:t>
            </a:r>
          </a:p>
          <a:p>
            <a:pPr lvl="0" algn="ctr">
              <a:lnSpc>
                <a:spcPct val="107000"/>
              </a:lnSpc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toda la humanidad</a:t>
            </a:r>
            <a:endParaRPr lang="es-ES" sz="28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A0C6DC2-BBF2-A8F1-BDA3-6CC0052047FE}"/>
              </a:ext>
            </a:extLst>
          </p:cNvPr>
          <p:cNvSpPr txBox="1"/>
          <p:nvPr/>
        </p:nvSpPr>
        <p:spPr>
          <a:xfrm>
            <a:off x="3827748" y="3074037"/>
            <a:ext cx="4536504" cy="1014380"/>
          </a:xfrm>
          <a:prstGeom prst="rect">
            <a:avLst/>
          </a:prstGeom>
          <a:gradFill>
            <a:gsLst>
              <a:gs pos="0">
                <a:srgbClr val="CCFF33"/>
              </a:gs>
              <a:gs pos="68000">
                <a:srgbClr val="DCFBA3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t="100000" r="100000"/>
            </a:path>
          </a:gradFill>
          <a:effectLst>
            <a:softEdge rad="2286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s-ES" sz="28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H</a:t>
            </a: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abla con su Padre acerca de su relación con los discípulos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7F5D30A-8229-AC39-C050-ACFF8F649903}"/>
              </a:ext>
            </a:extLst>
          </p:cNvPr>
          <p:cNvSpPr txBox="1"/>
          <p:nvPr/>
        </p:nvSpPr>
        <p:spPr>
          <a:xfrm>
            <a:off x="362107" y="462690"/>
            <a:ext cx="20834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capítulo 17</a:t>
            </a:r>
            <a:endParaRPr lang="es-ES" sz="2400" b="1" dirty="0">
              <a:solidFill>
                <a:srgbClr val="00330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FA01EB9-D6A4-E475-0FB8-09C75EAF0290}"/>
              </a:ext>
            </a:extLst>
          </p:cNvPr>
          <p:cNvSpPr txBox="1"/>
          <p:nvPr/>
        </p:nvSpPr>
        <p:spPr>
          <a:xfrm>
            <a:off x="9541278" y="5667530"/>
            <a:ext cx="29523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s-ES" sz="2800" b="1" kern="100" dirty="0" err="1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Jn</a:t>
            </a:r>
            <a:r>
              <a:rPr lang="es-ES" sz="28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17, 20-26)</a:t>
            </a:r>
            <a:endParaRPr lang="es-ES" sz="2800" b="1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0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  <p:bldP spid="5" grpId="0" animBg="1"/>
      <p:bldP spid="7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D6893-B553-D953-B817-922F2B157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rgamino: horizontal 4">
            <a:extLst>
              <a:ext uri="{FF2B5EF4-FFF2-40B4-BE49-F238E27FC236}">
                <a16:creationId xmlns:a16="http://schemas.microsoft.com/office/drawing/2014/main" id="{13463731-14E9-A553-3009-2B116EB3895B}"/>
              </a:ext>
            </a:extLst>
          </p:cNvPr>
          <p:cNvSpPr/>
          <p:nvPr/>
        </p:nvSpPr>
        <p:spPr>
          <a:xfrm>
            <a:off x="407368" y="-301724"/>
            <a:ext cx="11089232" cy="7461448"/>
          </a:xfrm>
          <a:prstGeom prst="horizontalScroll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s-ES" i="1" dirty="0">
                <a:solidFill>
                  <a:srgbClr val="663300"/>
                </a:solidFill>
              </a:rPr>
              <a:t>“Mas no </a:t>
            </a:r>
            <a:r>
              <a:rPr lang="es-ES" b="1" i="1" dirty="0">
                <a:solidFill>
                  <a:srgbClr val="663300"/>
                </a:solidFill>
              </a:rPr>
              <a:t>ruego</a:t>
            </a:r>
            <a:r>
              <a:rPr lang="es-ES" i="1" dirty="0">
                <a:solidFill>
                  <a:srgbClr val="663300"/>
                </a:solidFill>
              </a:rPr>
              <a:t> solamente por éstos, sino también por los que han de creer en mí por la palabra de ellos; para </a:t>
            </a:r>
            <a:r>
              <a:rPr lang="es-ES" b="1" i="1" dirty="0">
                <a:solidFill>
                  <a:srgbClr val="663300"/>
                </a:solidFill>
              </a:rPr>
              <a:t>que todos sean una cosa</a:t>
            </a:r>
            <a:r>
              <a:rPr lang="es-ES" i="1" dirty="0">
                <a:solidFill>
                  <a:srgbClr val="663300"/>
                </a:solidFill>
              </a:rPr>
              <a:t>; </a:t>
            </a:r>
            <a:r>
              <a:rPr lang="es-ES" b="1" i="1" dirty="0">
                <a:solidFill>
                  <a:srgbClr val="663300"/>
                </a:solidFill>
              </a:rPr>
              <a:t>como tú, oh Padre, en mí y yo en ti</a:t>
            </a:r>
            <a:r>
              <a:rPr lang="es-ES" i="1" dirty="0">
                <a:solidFill>
                  <a:srgbClr val="663300"/>
                </a:solidFill>
              </a:rPr>
              <a:t>, que también </a:t>
            </a:r>
            <a:r>
              <a:rPr lang="es-ES" b="1" i="1" dirty="0">
                <a:solidFill>
                  <a:srgbClr val="663300"/>
                </a:solidFill>
              </a:rPr>
              <a:t>ellos sean en nosotros una cosa</a:t>
            </a:r>
            <a:r>
              <a:rPr lang="es-ES" i="1" dirty="0">
                <a:solidFill>
                  <a:srgbClr val="663300"/>
                </a:solidFill>
              </a:rPr>
              <a:t>: para que el mundo crea que tú me enviaste. Y yo, </a:t>
            </a:r>
            <a:r>
              <a:rPr lang="es-ES" b="1" i="1" dirty="0">
                <a:solidFill>
                  <a:srgbClr val="663300"/>
                </a:solidFill>
              </a:rPr>
              <a:t>la gloria que me diste, les he dado; para que sean una cosa</a:t>
            </a:r>
            <a:r>
              <a:rPr lang="es-ES" i="1" dirty="0">
                <a:solidFill>
                  <a:srgbClr val="663300"/>
                </a:solidFill>
              </a:rPr>
              <a:t>, como también nosotros somos una cosa. </a:t>
            </a:r>
            <a:r>
              <a:rPr lang="es-ES" b="1" i="1" dirty="0">
                <a:solidFill>
                  <a:srgbClr val="663300"/>
                </a:solidFill>
              </a:rPr>
              <a:t>Yo en ellos y tú en mí, para que sean consumadamente una cosa</a:t>
            </a:r>
            <a:r>
              <a:rPr lang="es-ES" i="1" dirty="0">
                <a:solidFill>
                  <a:srgbClr val="663300"/>
                </a:solidFill>
              </a:rPr>
              <a:t>; y que el mundo conozca que tú me enviaste, y que </a:t>
            </a:r>
            <a:r>
              <a:rPr lang="es-ES" b="1" i="1" dirty="0">
                <a:solidFill>
                  <a:srgbClr val="663300"/>
                </a:solidFill>
              </a:rPr>
              <a:t>los has amado</a:t>
            </a:r>
            <a:r>
              <a:rPr lang="es-ES" i="1" dirty="0">
                <a:solidFill>
                  <a:srgbClr val="663300"/>
                </a:solidFill>
              </a:rPr>
              <a:t> como también a mí me has amado. Padre, aquellos que me has dado, quiero que </a:t>
            </a:r>
            <a:r>
              <a:rPr lang="es-ES" b="1" i="1" dirty="0">
                <a:solidFill>
                  <a:srgbClr val="663300"/>
                </a:solidFill>
              </a:rPr>
              <a:t>donde yo estoy, ellos estén también conmigo</a:t>
            </a:r>
            <a:r>
              <a:rPr lang="es-ES" i="1" dirty="0">
                <a:solidFill>
                  <a:srgbClr val="663300"/>
                </a:solidFill>
              </a:rPr>
              <a:t>; para que vean mi gloria que me has dado: por cuanto me has amado desde antes de la constitución del mundo. Padre justo, </a:t>
            </a:r>
            <a:r>
              <a:rPr lang="es-ES" b="1" i="1" dirty="0">
                <a:solidFill>
                  <a:srgbClr val="663300"/>
                </a:solidFill>
              </a:rPr>
              <a:t>el mundo no te ha conocido, mas yo te he conocido</a:t>
            </a:r>
            <a:r>
              <a:rPr lang="es-ES" i="1" dirty="0">
                <a:solidFill>
                  <a:srgbClr val="663300"/>
                </a:solidFill>
              </a:rPr>
              <a:t>; y éstos han conocido que tú me enviaste; y </a:t>
            </a:r>
            <a:r>
              <a:rPr lang="es-ES" b="1" i="1" dirty="0">
                <a:solidFill>
                  <a:srgbClr val="663300"/>
                </a:solidFill>
              </a:rPr>
              <a:t>yo les he manifestado tu </a:t>
            </a:r>
            <a:r>
              <a:rPr lang="es-ES" i="1" dirty="0">
                <a:solidFill>
                  <a:srgbClr val="663300"/>
                </a:solidFill>
              </a:rPr>
              <a:t>nombre, y lo manifestaré aún; para </a:t>
            </a:r>
            <a:r>
              <a:rPr lang="es-ES" b="1" i="1" dirty="0">
                <a:solidFill>
                  <a:srgbClr val="663300"/>
                </a:solidFill>
              </a:rPr>
              <a:t>que el amor con que me has amado esté en ellos y yo en ellos”</a:t>
            </a:r>
            <a:r>
              <a:rPr lang="es-ES" b="1" dirty="0">
                <a:solidFill>
                  <a:srgbClr val="663300"/>
                </a:solidFill>
              </a:rPr>
              <a:t> </a:t>
            </a:r>
            <a:endParaRPr lang="es-ES" dirty="0">
              <a:solidFill>
                <a:srgbClr val="663300"/>
              </a:solidFill>
            </a:endParaRPr>
          </a:p>
          <a:p>
            <a:pPr algn="r">
              <a:lnSpc>
                <a:spcPct val="150000"/>
              </a:lnSpc>
            </a:pPr>
            <a:r>
              <a:rPr lang="es-ES" dirty="0">
                <a:solidFill>
                  <a:srgbClr val="663300"/>
                </a:solidFill>
              </a:rPr>
              <a:t>(</a:t>
            </a:r>
            <a:r>
              <a:rPr lang="es-ES" dirty="0" err="1">
                <a:solidFill>
                  <a:srgbClr val="663300"/>
                </a:solidFill>
              </a:rPr>
              <a:t>Jn</a:t>
            </a:r>
            <a:r>
              <a:rPr lang="es-ES" dirty="0">
                <a:solidFill>
                  <a:srgbClr val="663300"/>
                </a:solidFill>
              </a:rPr>
              <a:t> 17, 20-26)</a:t>
            </a:r>
          </a:p>
        </p:txBody>
      </p:sp>
    </p:spTree>
    <p:extLst>
      <p:ext uri="{BB962C8B-B14F-4D97-AF65-F5344CB8AC3E}">
        <p14:creationId xmlns:p14="http://schemas.microsoft.com/office/powerpoint/2010/main" val="57202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47F42-C740-DFBC-DE5D-5898C2140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o somos dueños de nosotros mismos – La Santísima Virgen es la Reina del  cielo y de la tierra pero es más madre que reina (Santa Teresa de Lisieux)">
            <a:extLst>
              <a:ext uri="{FF2B5EF4-FFF2-40B4-BE49-F238E27FC236}">
                <a16:creationId xmlns:a16="http://schemas.microsoft.com/office/drawing/2014/main" id="{78A4F8B5-52D5-5088-7558-5D2A8BBCE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199" y="116632"/>
            <a:ext cx="4795024" cy="6857999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9335243-689D-6DE3-7096-6A9132C80308}"/>
              </a:ext>
            </a:extLst>
          </p:cNvPr>
          <p:cNvSpPr txBox="1"/>
          <p:nvPr/>
        </p:nvSpPr>
        <p:spPr>
          <a:xfrm>
            <a:off x="7968208" y="511740"/>
            <a:ext cx="4223792" cy="2968890"/>
          </a:xfrm>
          <a:prstGeom prst="rect">
            <a:avLst/>
          </a:prstGeom>
          <a:gradFill>
            <a:gsLst>
              <a:gs pos="0">
                <a:srgbClr val="CCFF33"/>
              </a:gs>
              <a:gs pos="68000">
                <a:srgbClr val="DCFBA3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t="100000" r="100000"/>
            </a:path>
          </a:gradFill>
          <a:effectLst>
            <a:softEdge rad="2032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Todos han de </a:t>
            </a:r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unirse</a:t>
            </a:r>
            <a:r>
              <a:rPr lang="es-ES" sz="3200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tal como lo está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Padre en Cristo y Cristo en el Padre.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endParaRPr lang="es-ES" sz="2800" kern="100" dirty="0">
              <a:solidFill>
                <a:srgbClr val="003300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57F7D7E-372D-D473-C0FD-A59DBDE4075D}"/>
              </a:ext>
            </a:extLst>
          </p:cNvPr>
          <p:cNvSpPr txBox="1"/>
          <p:nvPr/>
        </p:nvSpPr>
        <p:spPr>
          <a:xfrm>
            <a:off x="0" y="2008801"/>
            <a:ext cx="4223792" cy="3561744"/>
          </a:xfrm>
          <a:prstGeom prst="rect">
            <a:avLst/>
          </a:prstGeom>
          <a:gradFill>
            <a:gsLst>
              <a:gs pos="0">
                <a:srgbClr val="CCFF33"/>
              </a:gs>
              <a:gs pos="68000">
                <a:srgbClr val="DCFBA3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t="100000" r="100000"/>
            </a:path>
          </a:gradFill>
          <a:effectLst>
            <a:softEdge rad="2032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síntesis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del mensaje de Jesucristo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y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 la experiencia de Juan</a:t>
            </a:r>
            <a:r>
              <a:rPr lang="es-ES" sz="3200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0810B5-4112-241F-AB65-E9CC277A21D9}"/>
              </a:ext>
            </a:extLst>
          </p:cNvPr>
          <p:cNvSpPr txBox="1"/>
          <p:nvPr/>
        </p:nvSpPr>
        <p:spPr>
          <a:xfrm>
            <a:off x="8109122" y="4600439"/>
            <a:ext cx="3960440" cy="1709827"/>
          </a:xfrm>
          <a:prstGeom prst="rect">
            <a:avLst/>
          </a:prstGeom>
          <a:gradFill>
            <a:gsLst>
              <a:gs pos="0">
                <a:srgbClr val="CCFF33"/>
              </a:gs>
              <a:gs pos="68000">
                <a:srgbClr val="DCFBA3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t="100000" r="100000"/>
            </a:path>
          </a:gradFill>
          <a:effectLst>
            <a:softEdge rad="2032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Todos han de llegar a esta unión mística</a:t>
            </a:r>
            <a:r>
              <a:rPr lang="es-ES" sz="3200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endParaRPr lang="es-ES" sz="2800" kern="100" dirty="0">
              <a:solidFill>
                <a:srgbClr val="003300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7FE52D2-7759-8DA4-3830-4839B5C71B6A}"/>
              </a:ext>
            </a:extLst>
          </p:cNvPr>
          <p:cNvSpPr txBox="1"/>
          <p:nvPr/>
        </p:nvSpPr>
        <p:spPr>
          <a:xfrm>
            <a:off x="635732" y="708271"/>
            <a:ext cx="29523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s-ES" sz="2800" b="1" kern="100" dirty="0" err="1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Jn</a:t>
            </a:r>
            <a:r>
              <a:rPr lang="es-ES" sz="28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17, 20-26)</a:t>
            </a:r>
            <a:endParaRPr lang="es-ES" sz="2800" b="1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89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5" grpId="0" animBg="1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59A4C-4185-D1F6-13FC-8AB496D9B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o somos dueños de nosotros mismos – La Santísima Virgen es la Reina del  cielo y de la tierra pero es más madre que reina (Santa Teresa de Lisieux)">
            <a:extLst>
              <a:ext uri="{FF2B5EF4-FFF2-40B4-BE49-F238E27FC236}">
                <a16:creationId xmlns:a16="http://schemas.microsoft.com/office/drawing/2014/main" id="{3256CEC3-1891-3E6B-00F2-239D657E6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36" y="0"/>
            <a:ext cx="4765409" cy="6815642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EC5DAEB-264D-317A-459E-2A09C40412F3}"/>
              </a:ext>
            </a:extLst>
          </p:cNvPr>
          <p:cNvSpPr txBox="1"/>
          <p:nvPr/>
        </p:nvSpPr>
        <p:spPr>
          <a:xfrm>
            <a:off x="6600056" y="559901"/>
            <a:ext cx="4968552" cy="1146211"/>
          </a:xfrm>
          <a:prstGeom prst="rect">
            <a:avLst/>
          </a:prstGeom>
          <a:gradFill flip="none" rotWithShape="1">
            <a:gsLst>
              <a:gs pos="0">
                <a:srgbClr val="CCFF33"/>
              </a:gs>
              <a:gs pos="39000">
                <a:srgbClr val="DCFBA3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2032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Este es todo el mensaje, todo converge en esto.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A87ACAF-0501-F5DE-F44E-2416378AE50D}"/>
              </a:ext>
            </a:extLst>
          </p:cNvPr>
          <p:cNvSpPr txBox="1"/>
          <p:nvPr/>
        </p:nvSpPr>
        <p:spPr>
          <a:xfrm>
            <a:off x="6096000" y="2044306"/>
            <a:ext cx="5601323" cy="2829621"/>
          </a:xfrm>
          <a:prstGeom prst="rect">
            <a:avLst/>
          </a:prstGeom>
          <a:gradFill flip="none" rotWithShape="1">
            <a:gsLst>
              <a:gs pos="0">
                <a:srgbClr val="CCFF33"/>
              </a:gs>
              <a:gs pos="44000">
                <a:srgbClr val="DCFBA3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2032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Aquí se ha superado la dualidad del mundo material, del pensamiento discursivo,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 las imágenes y de los conceptos.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3A03B5D-71F2-C527-F1AF-C2BD16FAA5E9}"/>
              </a:ext>
            </a:extLst>
          </p:cNvPr>
          <p:cNvSpPr txBox="1"/>
          <p:nvPr/>
        </p:nvSpPr>
        <p:spPr>
          <a:xfrm>
            <a:off x="6610234" y="5212121"/>
            <a:ext cx="4968552" cy="1146211"/>
          </a:xfrm>
          <a:prstGeom prst="rect">
            <a:avLst/>
          </a:prstGeom>
          <a:gradFill flip="none" rotWithShape="1">
            <a:gsLst>
              <a:gs pos="0">
                <a:srgbClr val="CCFF33"/>
              </a:gs>
              <a:gs pos="34000">
                <a:srgbClr val="DCFBA3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2032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razón no puede comprender esto</a:t>
            </a:r>
            <a:r>
              <a:rPr lang="es-ES" sz="3200" b="1" kern="100" dirty="0">
                <a:solidFill>
                  <a:srgbClr val="00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s-ES" sz="3200" b="1" kern="100" dirty="0">
              <a:solidFill>
                <a:srgbClr val="003300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36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5C284-9D03-3916-E4E4-1D64BA59D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ómo Regular Tu Luz Interior para Vivir en Paz con Todo el Mundo">
            <a:extLst>
              <a:ext uri="{FF2B5EF4-FFF2-40B4-BE49-F238E27FC236}">
                <a16:creationId xmlns:a16="http://schemas.microsoft.com/office/drawing/2014/main" id="{36BABB06-D6AB-750B-66C4-585199573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006" y="847667"/>
            <a:ext cx="9187423" cy="5393299"/>
          </a:xfrm>
          <a:prstGeom prst="rect">
            <a:avLst/>
          </a:prstGeom>
          <a:noFill/>
          <a:effectLst>
            <a:softEdge rad="520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8152BA-6E0E-DC1D-0F8C-BA11EFCC717A}"/>
              </a:ext>
            </a:extLst>
          </p:cNvPr>
          <p:cNvSpPr txBox="1"/>
          <p:nvPr/>
        </p:nvSpPr>
        <p:spPr>
          <a:xfrm>
            <a:off x="1796775" y="4094613"/>
            <a:ext cx="9840310" cy="619272"/>
          </a:xfrm>
          <a:prstGeom prst="rect">
            <a:avLst/>
          </a:prstGeom>
          <a:gradFill>
            <a:gsLst>
              <a:gs pos="0">
                <a:srgbClr val="CCFF33"/>
              </a:gs>
              <a:gs pos="68000">
                <a:srgbClr val="DCFBA3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t="100000" r="100000"/>
            </a:path>
          </a:gradFill>
          <a:effectLst>
            <a:softEdge rad="177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también para nosotros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E2B8D2C-6D78-E591-7252-CF7A7393ADAD}"/>
              </a:ext>
            </a:extLst>
          </p:cNvPr>
          <p:cNvSpPr txBox="1"/>
          <p:nvPr/>
        </p:nvSpPr>
        <p:spPr>
          <a:xfrm>
            <a:off x="767408" y="298517"/>
            <a:ext cx="5703616" cy="1248803"/>
          </a:xfrm>
          <a:prstGeom prst="rect">
            <a:avLst/>
          </a:prstGeom>
          <a:gradFill>
            <a:gsLst>
              <a:gs pos="0">
                <a:srgbClr val="CCFF33"/>
              </a:gs>
              <a:gs pos="68000">
                <a:srgbClr val="DCFBA3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t="100000" r="100000"/>
            </a:path>
          </a:gradFill>
          <a:effectLst>
            <a:softEdge rad="4826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Jesús identifica al Padre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con su nombre. </a:t>
            </a:r>
          </a:p>
        </p:txBody>
      </p:sp>
      <p:sp>
        <p:nvSpPr>
          <p:cNvPr id="4" name="Flecha: curvada hacia la derecha 3">
            <a:extLst>
              <a:ext uri="{FF2B5EF4-FFF2-40B4-BE49-F238E27FC236}">
                <a16:creationId xmlns:a16="http://schemas.microsoft.com/office/drawing/2014/main" id="{921CCCF3-2825-8B13-2603-20AE2239C249}"/>
              </a:ext>
            </a:extLst>
          </p:cNvPr>
          <p:cNvSpPr/>
          <p:nvPr/>
        </p:nvSpPr>
        <p:spPr>
          <a:xfrm>
            <a:off x="767408" y="1916832"/>
            <a:ext cx="864096" cy="2664296"/>
          </a:xfrm>
          <a:prstGeom prst="curvedRightArrow">
            <a:avLst/>
          </a:prstGeom>
          <a:gradFill>
            <a:gsLst>
              <a:gs pos="0">
                <a:srgbClr val="CCFF33"/>
              </a:gs>
              <a:gs pos="68000">
                <a:srgbClr val="DCFBA3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t="100000" r="10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513CC0A-BAF1-D8A1-1442-378B84AB2D4B}"/>
              </a:ext>
            </a:extLst>
          </p:cNvPr>
          <p:cNvSpPr txBox="1"/>
          <p:nvPr/>
        </p:nvSpPr>
        <p:spPr>
          <a:xfrm>
            <a:off x="1269178" y="5076172"/>
            <a:ext cx="4178016" cy="1248803"/>
          </a:xfrm>
          <a:prstGeom prst="rect">
            <a:avLst/>
          </a:prstGeom>
          <a:gradFill>
            <a:gsLst>
              <a:gs pos="0">
                <a:srgbClr val="CCFF33"/>
              </a:gs>
              <a:gs pos="68000">
                <a:srgbClr val="DCFBA3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t="100000" r="100000"/>
            </a:path>
          </a:gradFill>
          <a:effectLst>
            <a:softEdge rad="177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unión mística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con Jesucristo</a:t>
            </a:r>
            <a:endParaRPr lang="es-ES" sz="3200" kern="100" dirty="0">
              <a:solidFill>
                <a:srgbClr val="003300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06E0D46-A341-5EDD-6752-34A7E067009C}"/>
              </a:ext>
            </a:extLst>
          </p:cNvPr>
          <p:cNvSpPr txBox="1"/>
          <p:nvPr/>
        </p:nvSpPr>
        <p:spPr>
          <a:xfrm>
            <a:off x="7267304" y="4863998"/>
            <a:ext cx="4924696" cy="1775743"/>
          </a:xfrm>
          <a:prstGeom prst="rect">
            <a:avLst/>
          </a:prstGeom>
          <a:gradFill>
            <a:gsLst>
              <a:gs pos="0">
                <a:srgbClr val="CCFF33"/>
              </a:gs>
              <a:gs pos="68000">
                <a:srgbClr val="DCFBA3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t="100000" r="100000"/>
            </a:path>
          </a:gradFill>
          <a:effectLst>
            <a:softEdge rad="177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se vincula íntimamente con la unión mística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con su nombre.</a:t>
            </a:r>
            <a:r>
              <a:rPr lang="es-ES" sz="3200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5112A58F-D383-5635-CED2-C1B906D4B01B}"/>
              </a:ext>
            </a:extLst>
          </p:cNvPr>
          <p:cNvSpPr/>
          <p:nvPr/>
        </p:nvSpPr>
        <p:spPr>
          <a:xfrm>
            <a:off x="5706396" y="5551291"/>
            <a:ext cx="1325707" cy="484632"/>
          </a:xfrm>
          <a:prstGeom prst="rightArrow">
            <a:avLst/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0206C03-53E2-2EC6-3358-5588920F3715}"/>
              </a:ext>
            </a:extLst>
          </p:cNvPr>
          <p:cNvSpPr txBox="1"/>
          <p:nvPr/>
        </p:nvSpPr>
        <p:spPr>
          <a:xfrm>
            <a:off x="7003237" y="172685"/>
            <a:ext cx="4965021" cy="2507866"/>
          </a:xfrm>
          <a:prstGeom prst="rect">
            <a:avLst/>
          </a:prstGeom>
          <a:gradFill>
            <a:gsLst>
              <a:gs pos="0">
                <a:srgbClr val="CCFF33"/>
              </a:gs>
              <a:gs pos="68000">
                <a:srgbClr val="DCFBA3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t="100000" r="100000"/>
            </a:path>
          </a:gradFill>
          <a:effectLst>
            <a:softEdge rad="4826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Dar a conocer al Padre y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dar a conocer su nombre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 exactamente lo mismo</a:t>
            </a:r>
            <a:r>
              <a:rPr lang="es-ES" sz="3200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es-ES" sz="3200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739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0DFCD-53FF-CAA3-3B6F-64D627FE5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67F19DE-337C-A4BF-5A99-B8A1BB04F41B}"/>
              </a:ext>
            </a:extLst>
          </p:cNvPr>
          <p:cNvSpPr txBox="1"/>
          <p:nvPr/>
        </p:nvSpPr>
        <p:spPr>
          <a:xfrm>
            <a:off x="5560463" y="303328"/>
            <a:ext cx="5639059" cy="114621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softEdge rad="1397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Después de este discurso Jesús </a:t>
            </a: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dejó de enseñar. </a:t>
            </a:r>
            <a:endParaRPr lang="es-ES" sz="32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4C3E5FE-D4CD-AD44-B21D-50F33D377CDC}"/>
              </a:ext>
            </a:extLst>
          </p:cNvPr>
          <p:cNvSpPr txBox="1"/>
          <p:nvPr/>
        </p:nvSpPr>
        <p:spPr>
          <a:xfrm>
            <a:off x="6030166" y="1743300"/>
            <a:ext cx="4536504" cy="61927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softEdge rad="1397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Ya lo ha dicho todo. </a:t>
            </a:r>
            <a:endParaRPr lang="es-ES" sz="32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1045F02-B4EF-D09C-54BD-3101751A4DB9}"/>
              </a:ext>
            </a:extLst>
          </p:cNvPr>
          <p:cNvSpPr txBox="1"/>
          <p:nvPr/>
        </p:nvSpPr>
        <p:spPr>
          <a:xfrm>
            <a:off x="4635576" y="4653136"/>
            <a:ext cx="7488832" cy="177574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softEdge rad="1397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</a:t>
            </a: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onfirma</a:t>
            </a:r>
            <a:r>
              <a:rPr lang="es-ES" sz="32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cuanto ha enseñado </a:t>
            </a: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mediante el testimonio de su muerte y su resurrección</a:t>
            </a:r>
            <a:r>
              <a:rPr lang="es-ES" sz="32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s-ES" sz="3200" kern="100" dirty="0" err="1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Jn</a:t>
            </a:r>
            <a:r>
              <a:rPr lang="es-ES" sz="32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18-19; 20-21)</a:t>
            </a:r>
          </a:p>
        </p:txBody>
      </p:sp>
      <p:pic>
        <p:nvPicPr>
          <p:cNvPr id="5" name="Picture 2" descr="FELICITACIÓN PASCUA DE RESURRECCIÓN 2022 - Diócesis de Tánger-Todas las  novedades">
            <a:extLst>
              <a:ext uri="{FF2B5EF4-FFF2-40B4-BE49-F238E27FC236}">
                <a16:creationId xmlns:a16="http://schemas.microsoft.com/office/drawing/2014/main" id="{4B84AC00-DF67-0B30-9668-C02E7D510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" y="0"/>
            <a:ext cx="4657725" cy="6858000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0BB5FC2-758D-D9B9-3964-DEA73EFC2E99}"/>
              </a:ext>
            </a:extLst>
          </p:cNvPr>
          <p:cNvSpPr txBox="1"/>
          <p:nvPr/>
        </p:nvSpPr>
        <p:spPr>
          <a:xfrm>
            <a:off x="6580592" y="3119364"/>
            <a:ext cx="3649529" cy="61927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softEdge rad="1397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Guarda silencio</a:t>
            </a:r>
            <a:r>
              <a:rPr lang="es-ES" sz="32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942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prende maneras para hacer pausas activas">
            <a:extLst>
              <a:ext uri="{FF2B5EF4-FFF2-40B4-BE49-F238E27FC236}">
                <a16:creationId xmlns:a16="http://schemas.microsoft.com/office/drawing/2014/main" id="{F5844D9F-9352-8D1F-F7D4-FA4C73D03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543" y="1059194"/>
            <a:ext cx="9426019" cy="5544717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5D45C65E-90EF-3A4A-11EA-14212256A414}"/>
              </a:ext>
            </a:extLst>
          </p:cNvPr>
          <p:cNvGrpSpPr/>
          <p:nvPr/>
        </p:nvGrpSpPr>
        <p:grpSpPr>
          <a:xfrm>
            <a:off x="4323071" y="374421"/>
            <a:ext cx="5661653" cy="684773"/>
            <a:chOff x="382973" y="4919574"/>
            <a:chExt cx="7659462" cy="804852"/>
          </a:xfrm>
        </p:grpSpPr>
        <p:sp>
          <p:nvSpPr>
            <p:cNvPr id="3" name="Rectángulo: esquinas redondeadas 2">
              <a:extLst>
                <a:ext uri="{FF2B5EF4-FFF2-40B4-BE49-F238E27FC236}">
                  <a16:creationId xmlns:a16="http://schemas.microsoft.com/office/drawing/2014/main" id="{F56A7672-B773-0303-F58F-274A26B1265E}"/>
                </a:ext>
              </a:extLst>
            </p:cNvPr>
            <p:cNvSpPr/>
            <p:nvPr/>
          </p:nvSpPr>
          <p:spPr>
            <a:xfrm>
              <a:off x="382973" y="4919574"/>
              <a:ext cx="7659462" cy="804852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6399034"/>
                <a:satOff val="30929"/>
                <a:lumOff val="8040"/>
                <a:alphaOff val="0"/>
              </a:schemeClr>
            </a:fillRef>
            <a:effectRef idx="3">
              <a:schemeClr val="accent3">
                <a:hueOff val="6399034"/>
                <a:satOff val="30929"/>
                <a:lumOff val="804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ángulo: esquinas redondeadas 4">
              <a:extLst>
                <a:ext uri="{FF2B5EF4-FFF2-40B4-BE49-F238E27FC236}">
                  <a16:creationId xmlns:a16="http://schemas.microsoft.com/office/drawing/2014/main" id="{4A78C51C-E005-CE8E-0553-B0F4D50FD5A4}"/>
                </a:ext>
              </a:extLst>
            </p:cNvPr>
            <p:cNvSpPr txBox="1"/>
            <p:nvPr/>
          </p:nvSpPr>
          <p:spPr>
            <a:xfrm>
              <a:off x="422263" y="4958864"/>
              <a:ext cx="7580882" cy="726272"/>
            </a:xfrm>
            <a:prstGeom prst="rect">
              <a:avLst/>
            </a:prstGeom>
            <a:gradFill>
              <a:gsLst>
                <a:gs pos="42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effectLst>
              <a:softEdge rad="889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2842" tIns="0" rIns="212842" bIns="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4000" b="1" kern="1200" dirty="0">
                  <a:solidFill>
                    <a:srgbClr val="CC0000"/>
                  </a:solidFill>
                  <a:latin typeface="Bradley Hand ITC" panose="03070402050302030203" pitchFamily="66" charset="0"/>
                </a:rPr>
                <a:t>El nombre de Jesucristo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D16D88B9-CCEA-EE1A-6BDF-6D6053845355}"/>
              </a:ext>
            </a:extLst>
          </p:cNvPr>
          <p:cNvSpPr txBox="1"/>
          <p:nvPr/>
        </p:nvSpPr>
        <p:spPr>
          <a:xfrm>
            <a:off x="479376" y="1916832"/>
            <a:ext cx="2520280" cy="1077218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3200" b="1" kern="100" dirty="0">
                <a:solidFill>
                  <a:srgbClr val="C000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</a:t>
            </a:r>
            <a:r>
              <a:rPr lang="es-ES" sz="32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epresenta su persona</a:t>
            </a:r>
            <a:endParaRPr lang="es-ES" sz="32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6301E99-972B-67C5-C9CF-9ED01273EB8A}"/>
              </a:ext>
            </a:extLst>
          </p:cNvPr>
          <p:cNvSpPr txBox="1"/>
          <p:nvPr/>
        </p:nvSpPr>
        <p:spPr>
          <a:xfrm>
            <a:off x="5631944" y="2832461"/>
            <a:ext cx="2426050" cy="156966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effectLst>
            <a:softEdge rad="1651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32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nos vinculamos con  él</a:t>
            </a:r>
            <a:endParaRPr lang="es-ES" sz="32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EAEC927-308A-D158-8B3D-6F2EB05B4600}"/>
              </a:ext>
            </a:extLst>
          </p:cNvPr>
          <p:cNvSpPr txBox="1"/>
          <p:nvPr/>
        </p:nvSpPr>
        <p:spPr>
          <a:xfrm>
            <a:off x="8760298" y="3253518"/>
            <a:ext cx="3528392" cy="1077218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3200" b="1" kern="100" dirty="0">
                <a:solidFill>
                  <a:srgbClr val="C000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s-ES" sz="32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 como el contacto visual con él </a:t>
            </a:r>
            <a:endParaRPr lang="es-ES" sz="3200" dirty="0"/>
          </a:p>
        </p:txBody>
      </p:sp>
      <p:sp>
        <p:nvSpPr>
          <p:cNvPr id="5" name="Flecha: curvada hacia la derecha 4">
            <a:extLst>
              <a:ext uri="{FF2B5EF4-FFF2-40B4-BE49-F238E27FC236}">
                <a16:creationId xmlns:a16="http://schemas.microsoft.com/office/drawing/2014/main" id="{03547919-BA34-CA44-A6B0-6482051363AB}"/>
              </a:ext>
            </a:extLst>
          </p:cNvPr>
          <p:cNvSpPr/>
          <p:nvPr/>
        </p:nvSpPr>
        <p:spPr>
          <a:xfrm rot="3048989">
            <a:off x="2760258" y="325394"/>
            <a:ext cx="731520" cy="1216152"/>
          </a:xfrm>
          <a:prstGeom prst="curvedRightArrow">
            <a:avLst/>
          </a:prstGeom>
          <a:gradFill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" name="Flecha: curvada hacia la derecha 5">
            <a:extLst>
              <a:ext uri="{FF2B5EF4-FFF2-40B4-BE49-F238E27FC236}">
                <a16:creationId xmlns:a16="http://schemas.microsoft.com/office/drawing/2014/main" id="{C773FD82-E654-52D3-CEEB-5FBFF737344F}"/>
              </a:ext>
            </a:extLst>
          </p:cNvPr>
          <p:cNvSpPr/>
          <p:nvPr/>
        </p:nvSpPr>
        <p:spPr>
          <a:xfrm>
            <a:off x="6286986" y="1364779"/>
            <a:ext cx="889134" cy="1335394"/>
          </a:xfrm>
          <a:prstGeom prst="curvedRightArrow">
            <a:avLst/>
          </a:prstGeom>
          <a:gradFill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Flecha: curvada hacia la derecha 6">
            <a:extLst>
              <a:ext uri="{FF2B5EF4-FFF2-40B4-BE49-F238E27FC236}">
                <a16:creationId xmlns:a16="http://schemas.microsoft.com/office/drawing/2014/main" id="{2EA10332-8C41-2106-D2A8-AE7BD18E112B}"/>
              </a:ext>
            </a:extLst>
          </p:cNvPr>
          <p:cNvSpPr/>
          <p:nvPr/>
        </p:nvSpPr>
        <p:spPr>
          <a:xfrm rot="10255148">
            <a:off x="9870682" y="1272127"/>
            <a:ext cx="889134" cy="1335394"/>
          </a:xfrm>
          <a:prstGeom prst="curvedRightArrow">
            <a:avLst/>
          </a:prstGeom>
          <a:gradFill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48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5" grpId="0" animBg="1"/>
      <p:bldP spid="6" grpId="0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C8C5D-3A7A-004E-F276-8BC580040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an Pablo - Leyden, Círculo de Lucas van. Museo Nacional Thyssen-Bornemisza">
            <a:extLst>
              <a:ext uri="{FF2B5EF4-FFF2-40B4-BE49-F238E27FC236}">
                <a16:creationId xmlns:a16="http://schemas.microsoft.com/office/drawing/2014/main" id="{9E33F5A3-9629-4716-330B-216D4FA71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606" y="280608"/>
            <a:ext cx="3155757" cy="6351462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16E3A579-F613-F181-4EDF-8128BF4B6E8C}"/>
              </a:ext>
            </a:extLst>
          </p:cNvPr>
          <p:cNvGrpSpPr/>
          <p:nvPr/>
        </p:nvGrpSpPr>
        <p:grpSpPr>
          <a:xfrm>
            <a:off x="623392" y="476672"/>
            <a:ext cx="7659462" cy="804852"/>
            <a:chOff x="382973" y="3702882"/>
            <a:chExt cx="7659462" cy="804852"/>
          </a:xfrm>
        </p:grpSpPr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E050EFA6-98D2-A3F9-F54E-DAA723B86312}"/>
                </a:ext>
              </a:extLst>
            </p:cNvPr>
            <p:cNvSpPr/>
            <p:nvPr/>
          </p:nvSpPr>
          <p:spPr>
            <a:xfrm>
              <a:off x="382973" y="3702882"/>
              <a:ext cx="7659462" cy="804852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4799276"/>
                <a:satOff val="23197"/>
                <a:lumOff val="6030"/>
                <a:alphaOff val="0"/>
              </a:schemeClr>
            </a:fillRef>
            <a:effectRef idx="3">
              <a:schemeClr val="accent3">
                <a:hueOff val="4799276"/>
                <a:satOff val="23197"/>
                <a:lumOff val="603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F493FFB9-5926-70BD-B9F3-A841713E0AA6}"/>
                </a:ext>
              </a:extLst>
            </p:cNvPr>
            <p:cNvSpPr txBox="1"/>
            <p:nvPr/>
          </p:nvSpPr>
          <p:spPr>
            <a:xfrm>
              <a:off x="422263" y="3742172"/>
              <a:ext cx="7580882" cy="726272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2842" tIns="0" rIns="212842" bIns="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800" b="1" kern="1200" dirty="0">
                  <a:solidFill>
                    <a:schemeClr val="accent1">
                      <a:lumMod val="10000"/>
                    </a:schemeClr>
                  </a:solidFill>
                  <a:latin typeface="Bradley Hand ITC" panose="03070402050302030203" pitchFamily="66" charset="0"/>
                </a:rPr>
                <a:t>El “misterio” en las cartas paulinas.</a:t>
              </a:r>
            </a:p>
          </p:txBody>
        </p:sp>
      </p:grpSp>
      <p:pic>
        <p:nvPicPr>
          <p:cNvPr id="6" name="Picture 2" descr="La unión con Cristo en las epístolas de Pablo | Ministerios Ligonier">
            <a:extLst>
              <a:ext uri="{FF2B5EF4-FFF2-40B4-BE49-F238E27FC236}">
                <a16:creationId xmlns:a16="http://schemas.microsoft.com/office/drawing/2014/main" id="{087610F5-1A13-F2AB-556C-72581C31B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79" y="1988840"/>
            <a:ext cx="7288575" cy="4081601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90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a unión con Cristo en las epístolas de Pablo | Ministerios Ligonier">
            <a:extLst>
              <a:ext uri="{FF2B5EF4-FFF2-40B4-BE49-F238E27FC236}">
                <a16:creationId xmlns:a16="http://schemas.microsoft.com/office/drawing/2014/main" id="{981214BA-B667-1893-6645-FDC9C9D3B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464" y="1388199"/>
            <a:ext cx="7288575" cy="4081601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AE67273-B8F1-E869-48A8-3AF550EBD20C}"/>
              </a:ext>
            </a:extLst>
          </p:cNvPr>
          <p:cNvSpPr txBox="1"/>
          <p:nvPr/>
        </p:nvSpPr>
        <p:spPr>
          <a:xfrm>
            <a:off x="548754" y="258869"/>
            <a:ext cx="4293785" cy="114621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177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Carta a los romanos y a los gálatas</a:t>
            </a:r>
            <a:r>
              <a:rPr lang="es-ES" sz="2800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32717C2-27BC-09F8-4DD9-0BF4869FE92C}"/>
              </a:ext>
            </a:extLst>
          </p:cNvPr>
          <p:cNvSpPr txBox="1"/>
          <p:nvPr/>
        </p:nvSpPr>
        <p:spPr>
          <a:xfrm>
            <a:off x="6739734" y="205311"/>
            <a:ext cx="5089196" cy="118288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177800"/>
          </a:effectLst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 las cartas desde la cárcel,</a:t>
            </a:r>
            <a:r>
              <a:rPr lang="es-ES" sz="2800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b="1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s-ES" sz="2800" kern="100" dirty="0">
              <a:solidFill>
                <a:schemeClr val="accent5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FB49995-05E0-DBE3-52BA-3793F523B57E}"/>
              </a:ext>
            </a:extLst>
          </p:cNvPr>
          <p:cNvSpPr txBox="1"/>
          <p:nvPr/>
        </p:nvSpPr>
        <p:spPr>
          <a:xfrm>
            <a:off x="3945577" y="4784657"/>
            <a:ext cx="6058279" cy="187833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177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plan del Padre</a:t>
            </a:r>
            <a:r>
              <a:rPr lang="es-ES" sz="3200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que </a:t>
            </a:r>
            <a:r>
              <a:rPr lang="es-ES" sz="3200" b="1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 Jesucristo todo lo creó,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incluyéndonos en este misterio.</a:t>
            </a:r>
            <a:endParaRPr lang="es-ES" sz="3200" kern="100" dirty="0">
              <a:solidFill>
                <a:schemeClr val="accent5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82C90C2-FEF5-1718-70A6-6FDC5BB9A459}"/>
              </a:ext>
            </a:extLst>
          </p:cNvPr>
          <p:cNvSpPr txBox="1"/>
          <p:nvPr/>
        </p:nvSpPr>
        <p:spPr>
          <a:xfrm>
            <a:off x="558571" y="2598272"/>
            <a:ext cx="4293785" cy="127791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177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600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</a:t>
            </a:r>
            <a:r>
              <a:rPr lang="es-ES" sz="3600" b="1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gracia</a:t>
            </a:r>
            <a:r>
              <a:rPr lang="es-ES" sz="3600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o la </a:t>
            </a:r>
            <a:r>
              <a:rPr lang="es-ES" sz="3600" b="1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justificación</a:t>
            </a:r>
            <a:r>
              <a:rPr lang="es-ES" sz="3600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4928B7B-D7C9-A0B2-5F41-C5C8A5B074B9}"/>
              </a:ext>
            </a:extLst>
          </p:cNvPr>
          <p:cNvSpPr txBox="1"/>
          <p:nvPr/>
        </p:nvSpPr>
        <p:spPr>
          <a:xfrm>
            <a:off x="7896200" y="1798290"/>
            <a:ext cx="2592288" cy="194412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177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endParaRPr lang="es-ES" sz="3600" kern="100" dirty="0">
              <a:solidFill>
                <a:schemeClr val="accent5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600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“</a:t>
            </a:r>
            <a:r>
              <a:rPr lang="es-ES" sz="3600" b="1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misterio</a:t>
            </a:r>
            <a:r>
              <a:rPr lang="es-ES" sz="3600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b="1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s-ES" sz="2800" kern="100" dirty="0">
              <a:solidFill>
                <a:schemeClr val="accent5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D7E6E461-EB1F-A62C-EA66-3FCD19356557}"/>
              </a:ext>
            </a:extLst>
          </p:cNvPr>
          <p:cNvSpPr/>
          <p:nvPr/>
        </p:nvSpPr>
        <p:spPr>
          <a:xfrm>
            <a:off x="10003856" y="3428999"/>
            <a:ext cx="484632" cy="1748413"/>
          </a:xfrm>
          <a:prstGeom prst="downArrow">
            <a:avLst/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Flecha: hacia abajo 1">
            <a:extLst>
              <a:ext uri="{FF2B5EF4-FFF2-40B4-BE49-F238E27FC236}">
                <a16:creationId xmlns:a16="http://schemas.microsoft.com/office/drawing/2014/main" id="{0F89A36D-BE49-5D13-1A20-9E85BC7C32FF}"/>
              </a:ext>
            </a:extLst>
          </p:cNvPr>
          <p:cNvSpPr/>
          <p:nvPr/>
        </p:nvSpPr>
        <p:spPr>
          <a:xfrm>
            <a:off x="323637" y="1056218"/>
            <a:ext cx="484632" cy="1748413"/>
          </a:xfrm>
          <a:prstGeom prst="downArrow">
            <a:avLst/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Flecha: hacia abajo 2">
            <a:extLst>
              <a:ext uri="{FF2B5EF4-FFF2-40B4-BE49-F238E27FC236}">
                <a16:creationId xmlns:a16="http://schemas.microsoft.com/office/drawing/2014/main" id="{3F800696-CC47-09BA-4266-09C9FD636013}"/>
              </a:ext>
            </a:extLst>
          </p:cNvPr>
          <p:cNvSpPr/>
          <p:nvPr/>
        </p:nvSpPr>
        <p:spPr>
          <a:xfrm>
            <a:off x="10668085" y="849859"/>
            <a:ext cx="484632" cy="1748413"/>
          </a:xfrm>
          <a:prstGeom prst="downArrow">
            <a:avLst/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823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  <p:bldP spid="8" grpId="0" animBg="1"/>
      <p:bldP spid="9" grpId="0" animBg="1"/>
      <p:bldP spid="10" grpId="0" animBg="1"/>
      <p:bldP spid="2" grpId="0" animBg="1"/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38E41-E75F-6581-BA46-127E57653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Señales y sellos de unión | Ministerios Ligonier">
            <a:extLst>
              <a:ext uri="{FF2B5EF4-FFF2-40B4-BE49-F238E27FC236}">
                <a16:creationId xmlns:a16="http://schemas.microsoft.com/office/drawing/2014/main" id="{2B65D84E-58A9-EF38-2C4E-B01FEADA7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06" y="-62351"/>
            <a:ext cx="6234555" cy="3491351"/>
          </a:xfrm>
          <a:prstGeom prst="rect">
            <a:avLst/>
          </a:prstGeom>
          <a:noFill/>
          <a:effectLst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D7809F-2E57-9639-0D9F-4E38863A8A84}"/>
              </a:ext>
            </a:extLst>
          </p:cNvPr>
          <p:cNvSpPr txBox="1"/>
          <p:nvPr/>
        </p:nvSpPr>
        <p:spPr>
          <a:xfrm>
            <a:off x="3600613" y="629526"/>
            <a:ext cx="8591387" cy="178766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165100"/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S" sz="3600" b="1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“misterio”</a:t>
            </a:r>
            <a:r>
              <a:rPr lang="es-ES" sz="3600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(Col 1, 26)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S" sz="3600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 </a:t>
            </a:r>
            <a:r>
              <a:rPr lang="es-ES" sz="3600" b="1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“Jesucristo dentro de </a:t>
            </a:r>
            <a:r>
              <a:rPr lang="es-ES" sz="3600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vosotros” (Col 1,27). </a:t>
            </a:r>
          </a:p>
        </p:txBody>
      </p:sp>
      <p:pic>
        <p:nvPicPr>
          <p:cNvPr id="4108" name="Picture 12" descr="Sofrimento e a Glória de Deus - Ministério Ligonier">
            <a:extLst>
              <a:ext uri="{FF2B5EF4-FFF2-40B4-BE49-F238E27FC236}">
                <a16:creationId xmlns:a16="http://schemas.microsoft.com/office/drawing/2014/main" id="{D48E57D6-E8AE-84E4-EC45-004E77D65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987" y="3671469"/>
            <a:ext cx="7076080" cy="3041473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464DCE6-535D-B139-ADD1-12C664A6EFAD}"/>
              </a:ext>
            </a:extLst>
          </p:cNvPr>
          <p:cNvSpPr txBox="1"/>
          <p:nvPr/>
        </p:nvSpPr>
        <p:spPr>
          <a:xfrm>
            <a:off x="-18462" y="3186531"/>
            <a:ext cx="9886968" cy="261866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165100"/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S" sz="3600" b="1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Nosotros en Cristo y él en nosotros</a:t>
            </a:r>
            <a:r>
              <a:rPr lang="es-ES" sz="3600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S" sz="3600" b="1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Nosotros somos miembros de Cristo</a:t>
            </a:r>
            <a:r>
              <a:rPr lang="es-ES" sz="3600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(1Cor 12, 12). </a:t>
            </a:r>
            <a:r>
              <a:rPr lang="es-ES" sz="3600" b="1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Vivimos “en Cristo”.</a:t>
            </a:r>
            <a:r>
              <a:rPr lang="es-ES" sz="3600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312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E5CA3-DC84-E2C4-0391-317EF4DD5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Señales y sellos de unión | Ministerios Ligonier">
            <a:extLst>
              <a:ext uri="{FF2B5EF4-FFF2-40B4-BE49-F238E27FC236}">
                <a16:creationId xmlns:a16="http://schemas.microsoft.com/office/drawing/2014/main" id="{F96CF4EE-19E6-3D7B-1AFD-950E93CB0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4024"/>
            <a:ext cx="5973169" cy="3344975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2E5DD5C-A5CC-DB10-3E23-776F1C70B8DF}"/>
              </a:ext>
            </a:extLst>
          </p:cNvPr>
          <p:cNvSpPr txBox="1"/>
          <p:nvPr/>
        </p:nvSpPr>
        <p:spPr>
          <a:xfrm>
            <a:off x="3768937" y="407877"/>
            <a:ext cx="8200273" cy="161069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165100"/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 través de la fe,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Cristo vive en nuestros corazones (</a:t>
            </a:r>
            <a:r>
              <a:rPr lang="es-ES" sz="3200" b="1" kern="100" dirty="0" err="1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Ef</a:t>
            </a:r>
            <a:r>
              <a:rPr lang="es-ES" sz="3200" b="1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3,17). </a:t>
            </a:r>
          </a:p>
        </p:txBody>
      </p:sp>
      <p:pic>
        <p:nvPicPr>
          <p:cNvPr id="4108" name="Picture 12" descr="Sofrimento e a Glória de Deus - Ministério Ligonier">
            <a:extLst>
              <a:ext uri="{FF2B5EF4-FFF2-40B4-BE49-F238E27FC236}">
                <a16:creationId xmlns:a16="http://schemas.microsoft.com/office/drawing/2014/main" id="{EDFDD04B-C2F9-4B7C-A205-21D6A03DB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012" y="3285041"/>
            <a:ext cx="7411005" cy="318543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620582F-C7B7-F47E-CA0F-ECCC21934FF5}"/>
              </a:ext>
            </a:extLst>
          </p:cNvPr>
          <p:cNvSpPr txBox="1"/>
          <p:nvPr/>
        </p:nvSpPr>
        <p:spPr>
          <a:xfrm>
            <a:off x="1991544" y="3941413"/>
            <a:ext cx="9577064" cy="150810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165100"/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Pablo mismo se ha transformado totalmente en Cristo. No es él quien vive, sino Cristo vive en él (Gal 2,20)</a:t>
            </a:r>
          </a:p>
        </p:txBody>
      </p:sp>
    </p:spTree>
    <p:extLst>
      <p:ext uri="{BB962C8B-B14F-4D97-AF65-F5344CB8AC3E}">
        <p14:creationId xmlns:p14="http://schemas.microsoft.com/office/powerpoint/2010/main" val="53147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3C987-C8F3-6EEA-C3CB-608B1D311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l Cristo interior (SIN COLECCION) : Melloni, Javier: Amazon.es: Libros">
            <a:extLst>
              <a:ext uri="{FF2B5EF4-FFF2-40B4-BE49-F238E27FC236}">
                <a16:creationId xmlns:a16="http://schemas.microsoft.com/office/drawing/2014/main" id="{488F5FB0-B91E-EA88-2205-0C06320E6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620688"/>
            <a:ext cx="345638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353EF6E-0DA5-2E4D-23D8-09F4915AA73D}"/>
              </a:ext>
            </a:extLst>
          </p:cNvPr>
          <p:cNvSpPr txBox="1"/>
          <p:nvPr/>
        </p:nvSpPr>
        <p:spPr>
          <a:xfrm>
            <a:off x="5375920" y="980728"/>
            <a:ext cx="6098458" cy="20512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400" i="1" kern="100" dirty="0">
                <a:solidFill>
                  <a:schemeClr val="accent5">
                    <a:lumMod val="2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“… permanecer en Jesús supone alcanzar una nueva calidad de existencia… este permanecer </a:t>
            </a:r>
            <a:r>
              <a:rPr lang="es-ES" sz="2400" i="1" kern="100" dirty="0" err="1">
                <a:solidFill>
                  <a:schemeClr val="accent5">
                    <a:lumMod val="2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cristificante</a:t>
            </a:r>
            <a:r>
              <a:rPr lang="es-ES" sz="2400" i="1" kern="100" dirty="0">
                <a:solidFill>
                  <a:schemeClr val="accent5">
                    <a:lumMod val="2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nos descentra  de  nosotros mismos… para que Cristo pueda vivir en nosotros…”</a:t>
            </a:r>
            <a:endParaRPr lang="es-ES" sz="2400" kern="100" dirty="0">
              <a:solidFill>
                <a:schemeClr val="accent5">
                  <a:lumMod val="2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5DC2734-DE55-1E06-F459-B4C9FD543071}"/>
              </a:ext>
            </a:extLst>
          </p:cNvPr>
          <p:cNvSpPr txBox="1"/>
          <p:nvPr/>
        </p:nvSpPr>
        <p:spPr>
          <a:xfrm>
            <a:off x="5375920" y="3826006"/>
            <a:ext cx="6098458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ES" sz="2400" dirty="0">
                <a:solidFill>
                  <a:schemeClr val="accent5">
                    <a:lumMod val="2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“… </a:t>
            </a:r>
            <a:r>
              <a:rPr lang="es-ES" sz="2400" i="1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</a:rPr>
              <a:t>A</a:t>
            </a:r>
            <a:r>
              <a:rPr lang="es-ES" sz="2400" i="1" dirty="0">
                <a:solidFill>
                  <a:schemeClr val="accent5">
                    <a:lumMod val="2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sí se prolonga el misterio de la encarnación… y nos adentra en una experiencia cada vez más honda que unifica la relación entre Creador y criatura, y nos abisma en la vida </a:t>
            </a:r>
            <a:r>
              <a:rPr lang="es-ES" sz="2400" i="1" dirty="0" err="1">
                <a:solidFill>
                  <a:schemeClr val="accent5">
                    <a:lumMod val="2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intradivina</a:t>
            </a:r>
            <a:r>
              <a:rPr lang="es-ES" sz="2400" i="1" dirty="0">
                <a:solidFill>
                  <a:schemeClr val="accent5">
                    <a:lumMod val="2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…” </a:t>
            </a:r>
            <a:endParaRPr lang="es-ES" sz="2400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4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787A1-8305-8331-C4EB-E766264EE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n Cristo | Ministerios Ligonier">
            <a:extLst>
              <a:ext uri="{FF2B5EF4-FFF2-40B4-BE49-F238E27FC236}">
                <a16:creationId xmlns:a16="http://schemas.microsoft.com/office/drawing/2014/main" id="{15FCD069-F01E-3985-0890-A2F400D4B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85015"/>
            <a:ext cx="4525094" cy="253405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A20397C2-9296-CC8A-357A-E95ADA4922B7}"/>
              </a:ext>
            </a:extLst>
          </p:cNvPr>
          <p:cNvGrpSpPr/>
          <p:nvPr/>
        </p:nvGrpSpPr>
        <p:grpSpPr>
          <a:xfrm>
            <a:off x="5007042" y="952507"/>
            <a:ext cx="3454045" cy="742629"/>
            <a:chOff x="382973" y="52805"/>
            <a:chExt cx="7659462" cy="804852"/>
          </a:xfrm>
        </p:grpSpPr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8B7DFD09-FE49-13FA-BCA1-94A8EFAB792B}"/>
                </a:ext>
              </a:extLst>
            </p:cNvPr>
            <p:cNvSpPr/>
            <p:nvPr/>
          </p:nvSpPr>
          <p:spPr>
            <a:xfrm>
              <a:off x="382973" y="52805"/>
              <a:ext cx="7659462" cy="804852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B4ED371F-C562-C070-C042-E3BE6EE4AFD3}"/>
                </a:ext>
              </a:extLst>
            </p:cNvPr>
            <p:cNvSpPr txBox="1"/>
            <p:nvPr/>
          </p:nvSpPr>
          <p:spPr>
            <a:xfrm>
              <a:off x="397396" y="52805"/>
              <a:ext cx="7580882" cy="726272"/>
            </a:xfrm>
            <a:prstGeom prst="rect">
              <a:avLst/>
            </a:prstGeom>
            <a:gradFill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2842" tIns="0" rIns="212842" bIns="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800" b="1" kern="1200" dirty="0">
                  <a:solidFill>
                    <a:srgbClr val="CC0000"/>
                  </a:solidFill>
                  <a:latin typeface="Bradley Hand ITC" panose="03070402050302030203" pitchFamily="66" charset="0"/>
                </a:rPr>
                <a:t>1. Dos decisiones</a:t>
              </a:r>
            </a:p>
          </p:txBody>
        </p:sp>
      </p:grpSp>
      <p:pic>
        <p:nvPicPr>
          <p:cNvPr id="6" name="Picture 4" descr="Joven explorando un bosque imagen de archivo. Imagen de individualidad -  214254577">
            <a:extLst>
              <a:ext uri="{FF2B5EF4-FFF2-40B4-BE49-F238E27FC236}">
                <a16:creationId xmlns:a16="http://schemas.microsoft.com/office/drawing/2014/main" id="{B777B986-25A6-A2D9-5BFF-54A832854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425" y="3140968"/>
            <a:ext cx="5052288" cy="3362068"/>
          </a:xfrm>
          <a:prstGeom prst="rect">
            <a:avLst/>
          </a:prstGeom>
          <a:noFill/>
          <a:effectLst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glesia y Nueva Evangelización: Jesucristo, el rostro de Dios">
            <a:extLst>
              <a:ext uri="{FF2B5EF4-FFF2-40B4-BE49-F238E27FC236}">
                <a16:creationId xmlns:a16="http://schemas.microsoft.com/office/drawing/2014/main" id="{A07FB204-377E-996D-4569-4A0BC8CF6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332656"/>
            <a:ext cx="2302853" cy="3873584"/>
          </a:xfrm>
          <a:prstGeom prst="rect">
            <a:avLst/>
          </a:prstGeom>
          <a:noFill/>
          <a:effectLst>
            <a:softEdge rad="342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Qué es la oración contemplativa? -">
            <a:extLst>
              <a:ext uri="{FF2B5EF4-FFF2-40B4-BE49-F238E27FC236}">
                <a16:creationId xmlns:a16="http://schemas.microsoft.com/office/drawing/2014/main" id="{0BD01A68-AA66-4F18-910C-7D5DF4A7C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13" y="980728"/>
            <a:ext cx="2728223" cy="2952328"/>
          </a:xfrm>
          <a:prstGeom prst="rect">
            <a:avLst/>
          </a:prstGeom>
          <a:noFill/>
          <a:effectLst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61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Joven explorando un bosque imagen de archivo. Imagen de individualidad -  214254577">
            <a:extLst>
              <a:ext uri="{FF2B5EF4-FFF2-40B4-BE49-F238E27FC236}">
                <a16:creationId xmlns:a16="http://schemas.microsoft.com/office/drawing/2014/main" id="{87BBFA29-4DBE-FE1E-48A8-A0805A2AF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046" y="2544247"/>
            <a:ext cx="5950297" cy="3959653"/>
          </a:xfrm>
          <a:prstGeom prst="rect">
            <a:avLst/>
          </a:prstGeom>
          <a:noFill/>
          <a:effectLst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80406B6D-6BC0-4D57-95D9-B11344575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469" y="667601"/>
            <a:ext cx="10972800" cy="1572768"/>
          </a:xfrm>
        </p:spPr>
        <p:txBody>
          <a:bodyPr/>
          <a:lstStyle/>
          <a:p>
            <a:br>
              <a:rPr lang="es-ES" sz="800">
                <a:solidFill>
                  <a:schemeClr val="accent5">
                    <a:lumMod val="25000"/>
                  </a:schemeClr>
                </a:solidFill>
              </a:rPr>
            </a:br>
            <a:r>
              <a:rPr lang="es-ES" sz="1800" kern="10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  <a:br>
              <a:rPr lang="es-ES" sz="1800" kern="10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</a:br>
            <a:endParaRPr lang="es-ES" sz="2400" dirty="0">
              <a:latin typeface="Bradley Hand ITC" panose="03070402050302030203" pitchFamily="66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83F2320-75E7-4EDF-A698-11AD9D92A6C5}"/>
              </a:ext>
            </a:extLst>
          </p:cNvPr>
          <p:cNvSpPr txBox="1"/>
          <p:nvPr/>
        </p:nvSpPr>
        <p:spPr>
          <a:xfrm>
            <a:off x="10128448" y="1722649"/>
            <a:ext cx="60983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2FB66D4A-893D-37EC-DD46-C297D9CAB0FC}"/>
              </a:ext>
            </a:extLst>
          </p:cNvPr>
          <p:cNvGrpSpPr/>
          <p:nvPr/>
        </p:nvGrpSpPr>
        <p:grpSpPr>
          <a:xfrm>
            <a:off x="625731" y="166091"/>
            <a:ext cx="7659462" cy="804852"/>
            <a:chOff x="382973" y="52805"/>
            <a:chExt cx="7659462" cy="804852"/>
          </a:xfrm>
        </p:grpSpPr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A2FFF4EA-538B-995F-ED92-9AF6A56A0966}"/>
                </a:ext>
              </a:extLst>
            </p:cNvPr>
            <p:cNvSpPr/>
            <p:nvPr/>
          </p:nvSpPr>
          <p:spPr>
            <a:xfrm>
              <a:off x="382973" y="52805"/>
              <a:ext cx="7659462" cy="804852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ángulo: esquinas redondeadas 4">
              <a:extLst>
                <a:ext uri="{FF2B5EF4-FFF2-40B4-BE49-F238E27FC236}">
                  <a16:creationId xmlns:a16="http://schemas.microsoft.com/office/drawing/2014/main" id="{5FAA944B-2B64-BB5F-FF9F-CD33D4FF1B21}"/>
                </a:ext>
              </a:extLst>
            </p:cNvPr>
            <p:cNvSpPr txBox="1"/>
            <p:nvPr/>
          </p:nvSpPr>
          <p:spPr>
            <a:xfrm>
              <a:off x="422263" y="92095"/>
              <a:ext cx="7580882" cy="726272"/>
            </a:xfrm>
            <a:prstGeom prst="rect">
              <a:avLst/>
            </a:prstGeom>
            <a:gradFill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2842" tIns="0" rIns="212842" bIns="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800" b="1" kern="1200" dirty="0">
                  <a:solidFill>
                    <a:srgbClr val="CC0000"/>
                  </a:solidFill>
                  <a:latin typeface="Bradley Hand ITC" panose="03070402050302030203" pitchFamily="66" charset="0"/>
                </a:rPr>
                <a:t>1. Dos decisiones:                              1º “decisión”</a:t>
              </a:r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E1A7F9C2-D860-D026-D854-0E8E91E21EF3}"/>
              </a:ext>
            </a:extLst>
          </p:cNvPr>
          <p:cNvSpPr txBox="1"/>
          <p:nvPr/>
        </p:nvSpPr>
        <p:spPr>
          <a:xfrm>
            <a:off x="683709" y="1917781"/>
            <a:ext cx="4059991" cy="95410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889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preguntas acerca del sentido de la vida…</a:t>
            </a:r>
            <a:endParaRPr lang="es-ES" sz="2800" dirty="0">
              <a:latin typeface="Bradley Hand ITC" panose="03070402050302030203" pitchFamily="66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681EF34-A723-DC46-9A11-669786B26879}"/>
              </a:ext>
            </a:extLst>
          </p:cNvPr>
          <p:cNvSpPr txBox="1"/>
          <p:nvPr/>
        </p:nvSpPr>
        <p:spPr>
          <a:xfrm>
            <a:off x="943747" y="4149080"/>
            <a:ext cx="3203382" cy="954107"/>
          </a:xfrm>
          <a:prstGeom prst="rect">
            <a:avLst/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effectLst>
            <a:softEdge rad="889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problemas existenciales…</a:t>
            </a:r>
            <a:r>
              <a:rPr lang="es-ES" sz="28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ES" sz="2800" dirty="0">
              <a:latin typeface="Bradley Hand ITC" panose="03070402050302030203" pitchFamily="66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4294D88-3FD2-0055-2A22-D4375778AF8E}"/>
              </a:ext>
            </a:extLst>
          </p:cNvPr>
          <p:cNvSpPr txBox="1"/>
          <p:nvPr/>
        </p:nvSpPr>
        <p:spPr>
          <a:xfrm>
            <a:off x="7246809" y="1333653"/>
            <a:ext cx="4945191" cy="200054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53000">
                <a:schemeClr val="accent1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1397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“</a:t>
            </a:r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</a:t>
            </a:r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legué a la conclusión de que </a:t>
            </a:r>
          </a:p>
          <a:p>
            <a:pPr algn="ctr"/>
            <a:r>
              <a:rPr lang="es-ES" sz="3200" b="1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Dios era el último fundamento </a:t>
            </a:r>
            <a:r>
              <a:rPr lang="es-ES" sz="32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y la última razón de mi vida</a:t>
            </a:r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”.</a:t>
            </a:r>
            <a:r>
              <a:rPr lang="es-ES" sz="28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ES" sz="2800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D28037F-61B6-A2D5-A662-0F6A17DAFA0F}"/>
              </a:ext>
            </a:extLst>
          </p:cNvPr>
          <p:cNvSpPr txBox="1"/>
          <p:nvPr/>
        </p:nvSpPr>
        <p:spPr>
          <a:xfrm>
            <a:off x="7509783" y="5113181"/>
            <a:ext cx="4269833" cy="107721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64000">
                <a:schemeClr val="accent1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381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“hilo conductor en mis años juveniles”</a:t>
            </a:r>
            <a:endParaRPr lang="es-ES" sz="3200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27ABB1-1CF0-AE95-DEA3-869AD718F7CC}"/>
              </a:ext>
            </a:extLst>
          </p:cNvPr>
          <p:cNvSpPr txBox="1"/>
          <p:nvPr/>
        </p:nvSpPr>
        <p:spPr>
          <a:xfrm>
            <a:off x="7500695" y="3477288"/>
            <a:ext cx="4269833" cy="113877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64000">
                <a:schemeClr val="accent1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381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“esta </a:t>
            </a:r>
            <a:r>
              <a:rPr lang="es-ES" sz="3600" b="1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decisión</a:t>
            </a:r>
            <a:r>
              <a:rPr lang="es-ES" sz="32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…</a:t>
            </a:r>
          </a:p>
          <a:p>
            <a:pPr algn="ctr"/>
            <a:r>
              <a:rPr lang="es-ES" sz="32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este </a:t>
            </a:r>
            <a:r>
              <a:rPr lang="es-ES" sz="3200" b="1" dirty="0">
                <a:solidFill>
                  <a:srgbClr val="C000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reconocimiento</a:t>
            </a:r>
            <a:r>
              <a:rPr lang="es-ES" sz="32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…</a:t>
            </a:r>
            <a:r>
              <a:rPr lang="es-ES" sz="32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endParaRPr lang="es-ES" sz="3200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8" name="Flecha: curvada hacia la derecha 7">
            <a:extLst>
              <a:ext uri="{FF2B5EF4-FFF2-40B4-BE49-F238E27FC236}">
                <a16:creationId xmlns:a16="http://schemas.microsoft.com/office/drawing/2014/main" id="{02525022-2462-A5AC-BF95-E885EC5DC7CA}"/>
              </a:ext>
            </a:extLst>
          </p:cNvPr>
          <p:cNvSpPr/>
          <p:nvPr/>
        </p:nvSpPr>
        <p:spPr>
          <a:xfrm>
            <a:off x="6466237" y="4524073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0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7" grpId="0" animBg="1"/>
      <p:bldP spid="19" grpId="0" animBg="1"/>
      <p:bldP spid="5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E2B2E-92A8-DE48-1A69-6CC0CB038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625.700+ Hombre Joven En La Naturaleza Fotografías de stock, fotos e  imágenes libres de derechos - iStock">
            <a:extLst>
              <a:ext uri="{FF2B5EF4-FFF2-40B4-BE49-F238E27FC236}">
                <a16:creationId xmlns:a16="http://schemas.microsoft.com/office/drawing/2014/main" id="{901758D9-70A8-8054-54A1-08549E3CA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1749496"/>
            <a:ext cx="5278446" cy="3512567"/>
          </a:xfrm>
          <a:prstGeom prst="rect">
            <a:avLst/>
          </a:prstGeom>
          <a:noFill/>
          <a:effectLst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6708FCD3-BA74-4A3A-42FA-F57B96790D8C}"/>
              </a:ext>
            </a:extLst>
          </p:cNvPr>
          <p:cNvGrpSpPr/>
          <p:nvPr/>
        </p:nvGrpSpPr>
        <p:grpSpPr>
          <a:xfrm>
            <a:off x="633530" y="263715"/>
            <a:ext cx="7659462" cy="804852"/>
            <a:chOff x="382973" y="52805"/>
            <a:chExt cx="7659462" cy="804852"/>
          </a:xfr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grpSpPr>
        <p:sp>
          <p:nvSpPr>
            <p:cNvPr id="3" name="Rectángulo: esquinas redondeadas 2">
              <a:extLst>
                <a:ext uri="{FF2B5EF4-FFF2-40B4-BE49-F238E27FC236}">
                  <a16:creationId xmlns:a16="http://schemas.microsoft.com/office/drawing/2014/main" id="{D9CF9E75-0522-1CB1-58D2-2480E3540098}"/>
                </a:ext>
              </a:extLst>
            </p:cNvPr>
            <p:cNvSpPr/>
            <p:nvPr/>
          </p:nvSpPr>
          <p:spPr>
            <a:xfrm>
              <a:off x="382973" y="52805"/>
              <a:ext cx="7659462" cy="804852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ángulo: esquinas redondeadas 4">
              <a:extLst>
                <a:ext uri="{FF2B5EF4-FFF2-40B4-BE49-F238E27FC236}">
                  <a16:creationId xmlns:a16="http://schemas.microsoft.com/office/drawing/2014/main" id="{F7947D81-A48A-85CA-D369-C6A0548DE8B2}"/>
                </a:ext>
              </a:extLst>
            </p:cNvPr>
            <p:cNvSpPr txBox="1"/>
            <p:nvPr/>
          </p:nvSpPr>
          <p:spPr>
            <a:xfrm>
              <a:off x="422263" y="92095"/>
              <a:ext cx="7580882" cy="7262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2842" tIns="0" rIns="212842" bIns="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800" b="1" kern="1200" dirty="0">
                  <a:solidFill>
                    <a:srgbClr val="CC0000"/>
                  </a:solidFill>
                  <a:latin typeface="Bradley Hand ITC" panose="03070402050302030203" pitchFamily="66" charset="0"/>
                </a:rPr>
                <a:t>1. Dos decisiones:                                 2º decisión</a:t>
              </a: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DF053F70-0766-9E2B-AC1D-4BD5E07E834B}"/>
              </a:ext>
            </a:extLst>
          </p:cNvPr>
          <p:cNvSpPr txBox="1"/>
          <p:nvPr/>
        </p:nvSpPr>
        <p:spPr>
          <a:xfrm>
            <a:off x="500895" y="1377784"/>
            <a:ext cx="4154946" cy="1384995"/>
          </a:xfrm>
          <a:prstGeom prst="rect">
            <a:avLst/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effectLst>
            <a:softEdge rad="889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En un ambiente adverso se cuestiona sobre la práctica de su religiosidad</a:t>
            </a:r>
            <a:endParaRPr lang="es-ES" sz="2800" b="1" dirty="0">
              <a:latin typeface="Bradley Hand ITC" panose="03070402050302030203" pitchFamily="66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182067D-D7C4-9813-4345-B2EC962A629D}"/>
              </a:ext>
            </a:extLst>
          </p:cNvPr>
          <p:cNvSpPr txBox="1"/>
          <p:nvPr/>
        </p:nvSpPr>
        <p:spPr>
          <a:xfrm>
            <a:off x="477648" y="4082646"/>
            <a:ext cx="4018901" cy="2246769"/>
          </a:xfrm>
          <a:prstGeom prst="rect">
            <a:avLst/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“¿Acaso todo esto no era más que una fe infantil tomada de otros, que sin el respaldo de la familia ya no tenía vigor?”… </a:t>
            </a:r>
            <a:endParaRPr lang="es-ES" sz="2800" b="1" dirty="0">
              <a:latin typeface="Bradley Hand ITC" panose="03070402050302030203" pitchFamily="66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AF6BC0C-A94E-0136-9FF5-D0480F3A34CF}"/>
              </a:ext>
            </a:extLst>
          </p:cNvPr>
          <p:cNvSpPr txBox="1"/>
          <p:nvPr/>
        </p:nvSpPr>
        <p:spPr>
          <a:xfrm>
            <a:off x="7712442" y="1259011"/>
            <a:ext cx="4383812" cy="224676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“Un paso esencial en el esclarecimiento …</a:t>
            </a:r>
          </a:p>
          <a:p>
            <a:pPr algn="ctr"/>
            <a:r>
              <a:rPr lang="es-ES" sz="28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el descubrimiento de que la respuesta dependía de la personalidad de Jesucristo”</a:t>
            </a:r>
            <a:r>
              <a:rPr lang="es-ES" sz="2800" dirty="0"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. </a:t>
            </a:r>
            <a:endParaRPr lang="es-ES" sz="2800" b="1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055E087-958D-A17D-809C-8320C8717739}"/>
              </a:ext>
            </a:extLst>
          </p:cNvPr>
          <p:cNvSpPr txBox="1"/>
          <p:nvPr/>
        </p:nvSpPr>
        <p:spPr>
          <a:xfrm>
            <a:off x="7681309" y="4906491"/>
            <a:ext cx="4203044" cy="18158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softEdge rad="889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¿Quién es él? </a:t>
            </a:r>
          </a:p>
          <a:p>
            <a:pPr algn="ctr"/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¿Es realmente Dios, tal como yo lo he oído y aprendido? </a:t>
            </a:r>
            <a:endParaRPr lang="es-ES" sz="2800" b="1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5" name="Flecha: curvada hacia la derecha 4">
            <a:extLst>
              <a:ext uri="{FF2B5EF4-FFF2-40B4-BE49-F238E27FC236}">
                <a16:creationId xmlns:a16="http://schemas.microsoft.com/office/drawing/2014/main" id="{DF48775A-5465-DC12-7E08-49F22605150B}"/>
              </a:ext>
            </a:extLst>
          </p:cNvPr>
          <p:cNvSpPr/>
          <p:nvPr/>
        </p:nvSpPr>
        <p:spPr>
          <a:xfrm>
            <a:off x="8832304" y="3489735"/>
            <a:ext cx="551253" cy="1385211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18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5" grpId="0" animBg="1"/>
      <p:bldP spid="17" grpId="0" animBg="1"/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E1820-72F8-7DEA-28D9-863733658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8" descr="Manos extendidas">
            <a:extLst>
              <a:ext uri="{FF2B5EF4-FFF2-40B4-BE49-F238E27FC236}">
                <a16:creationId xmlns:a16="http://schemas.microsoft.com/office/drawing/2014/main" id="{C81C02E8-484C-D28F-9409-EABE44A7A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835" y="2206103"/>
            <a:ext cx="4608512" cy="3471933"/>
          </a:xfrm>
          <a:prstGeom prst="rect">
            <a:avLst/>
          </a:prstGeom>
          <a:effectLst>
            <a:softEdge rad="927100"/>
          </a:effectLst>
        </p:spPr>
      </p:pic>
      <p:pic>
        <p:nvPicPr>
          <p:cNvPr id="9" name="Picture 2" descr="Qué es la naturaleza?">
            <a:extLst>
              <a:ext uri="{FF2B5EF4-FFF2-40B4-BE49-F238E27FC236}">
                <a16:creationId xmlns:a16="http://schemas.microsoft.com/office/drawing/2014/main" id="{B7375709-D7F5-85A6-BADD-9938EF4AB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793" y="2891979"/>
            <a:ext cx="6514305" cy="413496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joven solo y triste en la naturaleza 2580951 Foto de stock en Vecteezy">
            <a:extLst>
              <a:ext uri="{FF2B5EF4-FFF2-40B4-BE49-F238E27FC236}">
                <a16:creationId xmlns:a16="http://schemas.microsoft.com/office/drawing/2014/main" id="{D6031947-6E48-F92E-AD82-FA25A47BC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360" y="63165"/>
            <a:ext cx="3910866" cy="2602503"/>
          </a:xfrm>
          <a:prstGeom prst="rect">
            <a:avLst/>
          </a:prstGeom>
          <a:noFill/>
          <a:effectLst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D6FCB1B-1DC9-2B93-6D7E-17B47E33807E}"/>
              </a:ext>
            </a:extLst>
          </p:cNvPr>
          <p:cNvSpPr txBox="1"/>
          <p:nvPr/>
        </p:nvSpPr>
        <p:spPr>
          <a:xfrm>
            <a:off x="2517505" y="3030669"/>
            <a:ext cx="5184576" cy="14754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44000">
                <a:schemeClr val="accent1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139700"/>
          </a:effectLst>
        </p:spPr>
        <p:txBody>
          <a:bodyPr wrap="square">
            <a:spAutoFit/>
          </a:bodyPr>
          <a:lstStyle/>
          <a:p>
            <a:pPr indent="276225" algn="ctr"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“…</a:t>
            </a: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llegué a sentir con claridad</a:t>
            </a:r>
            <a:r>
              <a:rPr lang="es-ES" sz="28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que </a:t>
            </a: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vida de Jesús</a:t>
            </a:r>
            <a:r>
              <a:rPr lang="es-ES" sz="28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… </a:t>
            </a: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era un asunto importante para mí…”</a:t>
            </a:r>
            <a:endParaRPr lang="es-ES" sz="28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71DF0FE-30A9-7D24-8258-D769FB2DBE75}"/>
              </a:ext>
            </a:extLst>
          </p:cNvPr>
          <p:cNvSpPr txBox="1"/>
          <p:nvPr/>
        </p:nvSpPr>
        <p:spPr>
          <a:xfrm>
            <a:off x="601067" y="623415"/>
            <a:ext cx="3456384" cy="101438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139700"/>
          </a:effectLst>
        </p:spPr>
        <p:txBody>
          <a:bodyPr wrap="square">
            <a:spAutoFit/>
          </a:bodyPr>
          <a:lstStyle/>
          <a:p>
            <a:pPr indent="276225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momentos de duda y de reflexión.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46A9A4C-916B-0D1A-683E-66651D7C62C7}"/>
              </a:ext>
            </a:extLst>
          </p:cNvPr>
          <p:cNvSpPr txBox="1"/>
          <p:nvPr/>
        </p:nvSpPr>
        <p:spPr>
          <a:xfrm>
            <a:off x="697978" y="5187380"/>
            <a:ext cx="4176464" cy="1277850"/>
          </a:xfrm>
          <a:prstGeom prst="rect">
            <a:avLst/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effectLst>
            <a:softEdge rad="215900"/>
          </a:effectLst>
        </p:spPr>
        <p:txBody>
          <a:bodyPr wrap="square">
            <a:spAutoFit/>
          </a:bodyPr>
          <a:lstStyle/>
          <a:p>
            <a:pPr indent="276225" algn="ctr">
              <a:lnSpc>
                <a:spcPct val="107000"/>
              </a:lnSpc>
              <a:spcAft>
                <a:spcPts val="800"/>
              </a:spcAft>
            </a:pPr>
            <a:r>
              <a:rPr lang="es-ES" sz="20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“</a:t>
            </a: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Me resultó decisiva la fe viva de mis padres y de otras personas importantes para mí”.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BDC5F03-0AD7-0BF3-8583-55794F94D421}"/>
              </a:ext>
            </a:extLst>
          </p:cNvPr>
          <p:cNvSpPr txBox="1"/>
          <p:nvPr/>
        </p:nvSpPr>
        <p:spPr>
          <a:xfrm>
            <a:off x="7264800" y="1130605"/>
            <a:ext cx="4608511" cy="167315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165100"/>
          </a:effectLst>
        </p:spPr>
        <p:txBody>
          <a:bodyPr wrap="square">
            <a:spAutoFit/>
          </a:bodyPr>
          <a:lstStyle/>
          <a:p>
            <a:pPr indent="276225" algn="ctr">
              <a:lnSpc>
                <a:spcPct val="107000"/>
              </a:lnSpc>
              <a:spcAft>
                <a:spcPts val="800"/>
              </a:spcAft>
            </a:pPr>
            <a:r>
              <a:rPr lang="es-ES" sz="32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“… pude </a:t>
            </a: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comprometerme conscientemente con Jesucristo”</a:t>
            </a:r>
            <a:r>
              <a:rPr lang="es-ES" sz="32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DF286D7-0331-10AD-7B19-77C0ABF64A66}"/>
              </a:ext>
            </a:extLst>
          </p:cNvPr>
          <p:cNvSpPr txBox="1"/>
          <p:nvPr/>
        </p:nvSpPr>
        <p:spPr>
          <a:xfrm>
            <a:off x="7264800" y="4711192"/>
            <a:ext cx="4384348" cy="160717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276225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“Reflexioné un tiempo y </a:t>
            </a:r>
            <a:r>
              <a:rPr lang="es-ES" sz="36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tomé la decisión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de creer en él…”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BA6E03B-7323-8434-D88E-655F3D54A60F}"/>
              </a:ext>
            </a:extLst>
          </p:cNvPr>
          <p:cNvSpPr txBox="1"/>
          <p:nvPr/>
        </p:nvSpPr>
        <p:spPr>
          <a:xfrm>
            <a:off x="540278" y="2195893"/>
            <a:ext cx="4608511" cy="101438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139700"/>
          </a:effectLst>
        </p:spPr>
        <p:txBody>
          <a:bodyPr wrap="square">
            <a:spAutoFit/>
          </a:bodyPr>
          <a:lstStyle/>
          <a:p>
            <a:pPr indent="276225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“ después de un tiempo de búsqueda interior… </a:t>
            </a:r>
          </a:p>
        </p:txBody>
      </p:sp>
    </p:spTree>
    <p:extLst>
      <p:ext uri="{BB962C8B-B14F-4D97-AF65-F5344CB8AC3E}">
        <p14:creationId xmlns:p14="http://schemas.microsoft.com/office/powerpoint/2010/main" val="175663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344D3-07E7-16C7-2981-E4743E072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Vista del mar accediendo desde una playa">
            <a:extLst>
              <a:ext uri="{FF2B5EF4-FFF2-40B4-BE49-F238E27FC236}">
                <a16:creationId xmlns:a16="http://schemas.microsoft.com/office/drawing/2014/main" id="{74AA1A6B-7987-453B-32E5-E701A37E6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15" y="836712"/>
            <a:ext cx="11870570" cy="5674131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1C08A33D-BECA-CE65-7EA7-F960198F8D65}"/>
              </a:ext>
            </a:extLst>
          </p:cNvPr>
          <p:cNvSpPr txBox="1"/>
          <p:nvPr/>
        </p:nvSpPr>
        <p:spPr>
          <a:xfrm>
            <a:off x="3791744" y="364895"/>
            <a:ext cx="4608512" cy="1569660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effectLst>
            <a:softEdge rad="1651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“Desde entonces supe </a:t>
            </a:r>
          </a:p>
          <a:p>
            <a:pPr algn="ctr"/>
            <a:r>
              <a:rPr lang="es-ES" sz="32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cuál era mi camino </a:t>
            </a:r>
          </a:p>
          <a:p>
            <a:pPr algn="ctr"/>
            <a:r>
              <a:rPr lang="es-ES" sz="32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y lo asumí”</a:t>
            </a:r>
            <a:endParaRPr lang="es-ES" sz="3200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74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7A85A-F2BF-EE32-06F4-5F63273DB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5555F9E-B37A-C4DE-457E-3996294AD7EE}"/>
              </a:ext>
            </a:extLst>
          </p:cNvPr>
          <p:cNvSpPr txBox="1"/>
          <p:nvPr/>
        </p:nvSpPr>
        <p:spPr>
          <a:xfrm>
            <a:off x="2279576" y="196410"/>
            <a:ext cx="8596303" cy="187827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rgbClr val="C000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“ </a:t>
            </a:r>
            <a:r>
              <a:rPr lang="es-ES" sz="3200" b="1" kern="100" dirty="0">
                <a:solidFill>
                  <a:srgbClr val="C000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</a:t>
            </a:r>
            <a:r>
              <a:rPr lang="es-ES" sz="32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epetir el nombre de Jesús …</a:t>
            </a:r>
            <a:endParaRPr lang="es-ES" sz="3200" b="1" kern="100" dirty="0">
              <a:solidFill>
                <a:srgbClr val="C00000"/>
              </a:solidFill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que </a:t>
            </a:r>
            <a:r>
              <a:rPr lang="es-ES" sz="36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descienda a nuestro corazón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y esté presente en forma ininterrumpida”.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2CD6D9C-A87D-9BF6-D3D2-811F075C33C2}"/>
              </a:ext>
            </a:extLst>
          </p:cNvPr>
          <p:cNvSpPr txBox="1"/>
          <p:nvPr/>
        </p:nvSpPr>
        <p:spPr>
          <a:xfrm>
            <a:off x="8696220" y="3357816"/>
            <a:ext cx="3306721" cy="127791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… </a:t>
            </a:r>
            <a:r>
              <a:rPr lang="es-ES" sz="36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se llena de él</a:t>
            </a:r>
          </a:p>
        </p:txBody>
      </p:sp>
      <p:pic>
        <p:nvPicPr>
          <p:cNvPr id="3080" name="Picture 8" descr="Catequesis Misionera Viernes : Que Cristo habite en sus corazones por la  fe, que estén arraigados en el amor y en él puedan edificarse. Que sean  capaces de comprender, con todos los">
            <a:extLst>
              <a:ext uri="{FF2B5EF4-FFF2-40B4-BE49-F238E27FC236}">
                <a16:creationId xmlns:a16="http://schemas.microsoft.com/office/drawing/2014/main" id="{1D93DB72-4B68-31E2-477C-F79204311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241" y="2284828"/>
            <a:ext cx="4634694" cy="4573172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BBCE2AF-DC17-70CD-D82B-A640677360C0}"/>
              </a:ext>
            </a:extLst>
          </p:cNvPr>
          <p:cNvSpPr txBox="1"/>
          <p:nvPr/>
        </p:nvSpPr>
        <p:spPr>
          <a:xfrm>
            <a:off x="189059" y="3057606"/>
            <a:ext cx="3556380" cy="187833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effectLst>
            <a:softEdge rad="1651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Quien repite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su nombre con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veneración…</a:t>
            </a:r>
          </a:p>
        </p:txBody>
      </p:sp>
    </p:spTree>
    <p:extLst>
      <p:ext uri="{BB962C8B-B14F-4D97-AF65-F5344CB8AC3E}">
        <p14:creationId xmlns:p14="http://schemas.microsoft.com/office/powerpoint/2010/main" val="413312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0A5BE-C54D-F2AC-B499-73067C68B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259BA1C9-1BE1-6724-0B60-E47DDBA2E41D}"/>
              </a:ext>
            </a:extLst>
          </p:cNvPr>
          <p:cNvSpPr txBox="1"/>
          <p:nvPr/>
        </p:nvSpPr>
        <p:spPr>
          <a:xfrm>
            <a:off x="1127448" y="404664"/>
            <a:ext cx="10243658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softEdge rad="762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Bradley Hand ITC" panose="03070402050302030203" pitchFamily="66" charset="0"/>
                <a:ea typeface="Aptos" panose="020B0004020202020204" pitchFamily="34" charset="0"/>
              </a:rPr>
              <a:t>T</a:t>
            </a:r>
            <a:r>
              <a:rPr lang="es-ES" sz="28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ambién para nosotros</a:t>
            </a:r>
            <a:r>
              <a:rPr lang="es-ES" sz="2800" b="1" dirty="0">
                <a:latin typeface="Bradley Hand ITC" panose="03070402050302030203" pitchFamily="66" charset="0"/>
                <a:ea typeface="Aptos" panose="020B0004020202020204" pitchFamily="34" charset="0"/>
              </a:rPr>
              <a:t> …</a:t>
            </a:r>
            <a:r>
              <a:rPr lang="es-ES" sz="28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la decisión tiene un papel fundamental… </a:t>
            </a:r>
            <a:endParaRPr lang="es-ES" sz="2800" b="1" dirty="0">
              <a:latin typeface="Bradley Hand ITC" panose="03070402050302030203" pitchFamily="66" charset="0"/>
            </a:endParaRPr>
          </a:p>
        </p:txBody>
      </p:sp>
      <p:pic>
        <p:nvPicPr>
          <p:cNvPr id="1030" name="Picture 6" descr="Domingo II. ¿Dónde vives, Maestro? | Familia Franciscana">
            <a:extLst>
              <a:ext uri="{FF2B5EF4-FFF2-40B4-BE49-F238E27FC236}">
                <a16:creationId xmlns:a16="http://schemas.microsoft.com/office/drawing/2014/main" id="{882B60DC-A6F3-425F-1E85-4F5CD71A6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33" y="1669082"/>
            <a:ext cx="4640238" cy="4640238"/>
          </a:xfrm>
          <a:prstGeom prst="rect">
            <a:avLst/>
          </a:prstGeom>
          <a:noFill/>
          <a:effectLst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0B3B5A2-97D9-2A75-0ECF-491EAF44795D}"/>
              </a:ext>
            </a:extLst>
          </p:cNvPr>
          <p:cNvSpPr txBox="1"/>
          <p:nvPr/>
        </p:nvSpPr>
        <p:spPr>
          <a:xfrm>
            <a:off x="5447928" y="1669082"/>
            <a:ext cx="6098458" cy="1014380"/>
          </a:xfrm>
          <a:prstGeom prst="rect">
            <a:avLst/>
          </a:prstGeom>
          <a:gradFill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  <a:effectLst>
            <a:softEdge rad="1397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ntonces fueron, lo vieron y se quedaron con el aquel día…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36E6C2C-B478-0ED7-2988-DA26BD2030B3}"/>
              </a:ext>
            </a:extLst>
          </p:cNvPr>
          <p:cNvSpPr txBox="1"/>
          <p:nvPr/>
        </p:nvSpPr>
        <p:spPr>
          <a:xfrm>
            <a:off x="5663952" y="4005064"/>
            <a:ext cx="6098458" cy="1944058"/>
          </a:xfrm>
          <a:prstGeom prst="rect">
            <a:avLst/>
          </a:prstGeom>
          <a:gradFill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  <a:effectLst>
            <a:softEdge rad="1143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Para “verlo” hay que tomar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44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decisión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 “ir donde el vive”…</a:t>
            </a:r>
          </a:p>
        </p:txBody>
      </p:sp>
    </p:spTree>
    <p:extLst>
      <p:ext uri="{BB962C8B-B14F-4D97-AF65-F5344CB8AC3E}">
        <p14:creationId xmlns:p14="http://schemas.microsoft.com/office/powerpoint/2010/main" val="276312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39B5E-0BC3-BE08-9711-A87AA4188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4" descr="Vista del mar accediendo desde una playa">
            <a:extLst>
              <a:ext uri="{FF2B5EF4-FFF2-40B4-BE49-F238E27FC236}">
                <a16:creationId xmlns:a16="http://schemas.microsoft.com/office/drawing/2014/main" id="{9C6D2533-E471-9AE8-1571-522395ECC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198" y="3984730"/>
            <a:ext cx="4766842" cy="2278550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90ED244-6D5D-8D7F-6DC7-C5249F47A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24" y="376198"/>
            <a:ext cx="5074096" cy="4143845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EA5F47D-D417-42F4-C73D-6FBAFE0DC658}"/>
              </a:ext>
            </a:extLst>
          </p:cNvPr>
          <p:cNvSpPr txBox="1"/>
          <p:nvPr/>
        </p:nvSpPr>
        <p:spPr>
          <a:xfrm>
            <a:off x="5871120" y="594720"/>
            <a:ext cx="6224229" cy="283705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37000">
                <a:schemeClr val="accent1">
                  <a:lumMod val="97000"/>
                  <a:lumOff val="3000"/>
                </a:schemeClr>
              </a:gs>
              <a:gs pos="18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2667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Cuando nos </a:t>
            </a: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decidimos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ir donde el vive, nos adentramos en un mundo nuevo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 el que </a:t>
            </a: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fe y la confianza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nos llevan a vivir desde su perspectiva.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CC6AC25-35A1-180D-A93A-61979630C656}"/>
              </a:ext>
            </a:extLst>
          </p:cNvPr>
          <p:cNvSpPr txBox="1"/>
          <p:nvPr/>
        </p:nvSpPr>
        <p:spPr>
          <a:xfrm>
            <a:off x="-138274" y="4520043"/>
            <a:ext cx="6703480" cy="1775743"/>
          </a:xfrm>
          <a:prstGeom prst="rect">
            <a:avLst/>
          </a:prstGeom>
          <a:gradFill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  <a:effectLst>
            <a:softEdge rad="2667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Ver donde vive Jesús y quedarse con él supone ir asimilando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su mensaje y estilo de vida. </a:t>
            </a:r>
          </a:p>
        </p:txBody>
      </p:sp>
    </p:spTree>
    <p:extLst>
      <p:ext uri="{BB962C8B-B14F-4D97-AF65-F5344CB8AC3E}">
        <p14:creationId xmlns:p14="http://schemas.microsoft.com/office/powerpoint/2010/main" val="13249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AC306-0BE3-9237-8EF9-F4AB38209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4" descr="Vista del mar accediendo desde una playa">
            <a:extLst>
              <a:ext uri="{FF2B5EF4-FFF2-40B4-BE49-F238E27FC236}">
                <a16:creationId xmlns:a16="http://schemas.microsoft.com/office/drawing/2014/main" id="{BD3F5236-F303-5FE6-2911-71203EB3F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1700808"/>
            <a:ext cx="9972054" cy="4766641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9B0B7DD-1174-B9BE-18F5-FCE1239A2B9E}"/>
              </a:ext>
            </a:extLst>
          </p:cNvPr>
          <p:cNvSpPr txBox="1"/>
          <p:nvPr/>
        </p:nvSpPr>
        <p:spPr>
          <a:xfrm>
            <a:off x="978304" y="591880"/>
            <a:ext cx="10654939" cy="619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Se nos abre un mundo nuevo, donde ya nada no será igual…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4FF2159-847B-0D11-4C53-9C01CD49ECD2}"/>
              </a:ext>
            </a:extLst>
          </p:cNvPr>
          <p:cNvSpPr txBox="1"/>
          <p:nvPr/>
        </p:nvSpPr>
        <p:spPr>
          <a:xfrm>
            <a:off x="1014145" y="2060848"/>
            <a:ext cx="106549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ES" sz="32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Por ahí comienza </a:t>
            </a:r>
          </a:p>
          <a:p>
            <a:pPr algn="ctr">
              <a:buNone/>
            </a:pPr>
            <a:r>
              <a:rPr lang="es-ES" sz="32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el camino de la contemplación… </a:t>
            </a:r>
            <a:endParaRPr lang="es-ES" sz="3200" b="1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8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DB1F78-FCA8-648D-2630-506DB5E8A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ás de 100 vídeos en HD y 4K gratis de Hombre+Solo y Hombre - Pixabay">
            <a:extLst>
              <a:ext uri="{FF2B5EF4-FFF2-40B4-BE49-F238E27FC236}">
                <a16:creationId xmlns:a16="http://schemas.microsoft.com/office/drawing/2014/main" id="{AD8FB519-C7E8-6476-44A4-02B4F9FEC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691" y="1431621"/>
            <a:ext cx="3038772" cy="5426379"/>
          </a:xfrm>
          <a:prstGeom prst="rect">
            <a:avLst/>
          </a:prstGeom>
          <a:noFill/>
          <a:effectLst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iscepoli di cristo immagini e fotografie stock ad alta risoluzione - Alamy">
            <a:extLst>
              <a:ext uri="{FF2B5EF4-FFF2-40B4-BE49-F238E27FC236}">
                <a16:creationId xmlns:a16="http://schemas.microsoft.com/office/drawing/2014/main" id="{DEE5B5E1-7487-BF61-1D4A-B1EC4988B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1916832"/>
            <a:ext cx="3236811" cy="5211814"/>
          </a:xfrm>
          <a:prstGeom prst="rect">
            <a:avLst/>
          </a:prstGeom>
          <a:noFill/>
          <a:effectLst>
            <a:softEdge rad="393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982768F-1477-621D-D748-C9BCC53B443B}"/>
              </a:ext>
            </a:extLst>
          </p:cNvPr>
          <p:cNvSpPr txBox="1"/>
          <p:nvPr/>
        </p:nvSpPr>
        <p:spPr>
          <a:xfrm>
            <a:off x="335360" y="334669"/>
            <a:ext cx="5165043" cy="17465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1397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decisión 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 favor de Cristo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se convierte en fundamento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 la propia vida</a:t>
            </a:r>
            <a:endParaRPr lang="es-E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88DDE6-714E-433F-3F09-53E22425F7CA}"/>
              </a:ext>
            </a:extLst>
          </p:cNvPr>
          <p:cNvSpPr txBox="1"/>
          <p:nvPr/>
        </p:nvSpPr>
        <p:spPr>
          <a:xfrm>
            <a:off x="5089160" y="1328391"/>
            <a:ext cx="4679248" cy="11169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1397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Pueden atravesarse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crisis..</a:t>
            </a:r>
            <a:endParaRPr lang="es-ES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E4356BB-13DB-498B-5477-FCABBC542752}"/>
              </a:ext>
            </a:extLst>
          </p:cNvPr>
          <p:cNvSpPr txBox="1"/>
          <p:nvPr/>
        </p:nvSpPr>
        <p:spPr>
          <a:xfrm>
            <a:off x="7752184" y="4943819"/>
            <a:ext cx="4032448" cy="157799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1397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momentos o 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épocas en los que la gracia de Dios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nos fortalece</a:t>
            </a:r>
            <a:endParaRPr lang="es-E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El amor de Dios — EB Global: Enfoque Bíblico / Bible Focus">
            <a:extLst>
              <a:ext uri="{FF2B5EF4-FFF2-40B4-BE49-F238E27FC236}">
                <a16:creationId xmlns:a16="http://schemas.microsoft.com/office/drawing/2014/main" id="{33291EBE-7381-2B67-4040-B3E891572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994" y="2781219"/>
            <a:ext cx="3450944" cy="1938992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60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99D09-5716-4CAF-6139-A8F39DA95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F78FDBE-8A46-A1B8-782F-3FFDE281A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31" y="-364083"/>
            <a:ext cx="6108869" cy="4072579"/>
          </a:xfrm>
          <a:prstGeom prst="rect">
            <a:avLst/>
          </a:prstGeom>
          <a:noFill/>
          <a:ln>
            <a:noFill/>
          </a:ln>
          <a:effectLst>
            <a:softEdge rad="469900"/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BCD1E14-F619-4D14-E891-26CFA22476BA}"/>
              </a:ext>
            </a:extLst>
          </p:cNvPr>
          <p:cNvSpPr txBox="1"/>
          <p:nvPr/>
        </p:nvSpPr>
        <p:spPr>
          <a:xfrm>
            <a:off x="839111" y="570923"/>
            <a:ext cx="4690788" cy="167315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1397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</a:t>
            </a: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relación con Jesucristo</a:t>
            </a:r>
            <a:r>
              <a:rPr lang="es-ES" sz="32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se desarrolla a lo largo de </a:t>
            </a: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diferentes etapas …</a:t>
            </a:r>
            <a:endParaRPr lang="es-ES" sz="32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F5E7A29-BFA8-D156-C028-612D5BA8FC5E}"/>
              </a:ext>
            </a:extLst>
          </p:cNvPr>
          <p:cNvSpPr txBox="1"/>
          <p:nvPr/>
        </p:nvSpPr>
        <p:spPr>
          <a:xfrm>
            <a:off x="6509274" y="2945903"/>
            <a:ext cx="5256581" cy="170982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1397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… simplificándose cada vez más</a:t>
            </a:r>
            <a:r>
              <a:rPr lang="es-ES" sz="32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y más…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ES" sz="2800" kern="100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DSC06323 – Diocesi di CALTAGIRONE">
            <a:extLst>
              <a:ext uri="{FF2B5EF4-FFF2-40B4-BE49-F238E27FC236}">
                <a16:creationId xmlns:a16="http://schemas.microsoft.com/office/drawing/2014/main" id="{DC7C4C67-E58A-CD03-DB84-FD36A35F7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7" y="2727270"/>
            <a:ext cx="4752526" cy="3559807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D8C3730-5D93-7023-4529-54EA439B3640}"/>
              </a:ext>
            </a:extLst>
          </p:cNvPr>
          <p:cNvSpPr txBox="1"/>
          <p:nvPr/>
        </p:nvSpPr>
        <p:spPr>
          <a:xfrm>
            <a:off x="6761301" y="4655730"/>
            <a:ext cx="4752525" cy="1673150"/>
          </a:xfrm>
          <a:prstGeom prst="rect">
            <a:avLst/>
          </a:prstGeom>
          <a:gradFill flip="none" rotWithShape="1">
            <a:gsLst>
              <a:gs pos="2000">
                <a:schemeClr val="accent1">
                  <a:lumMod val="67000"/>
                </a:schemeClr>
              </a:gs>
              <a:gs pos="21000">
                <a:schemeClr val="accent1">
                  <a:lumMod val="97000"/>
                  <a:lumOff val="3000"/>
                </a:schemeClr>
              </a:gs>
              <a:gs pos="98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1397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Y esta simplificación </a:t>
            </a: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desemboca en el camino del Nombre</a:t>
            </a:r>
            <a:endParaRPr lang="es-ES" sz="3200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54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31606-61E0-A725-0127-49C6FF4CA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BF1E82D-F9E7-76AD-CD5B-830DC96C43AF}"/>
              </a:ext>
            </a:extLst>
          </p:cNvPr>
          <p:cNvSpPr txBox="1"/>
          <p:nvPr/>
        </p:nvSpPr>
        <p:spPr>
          <a:xfrm>
            <a:off x="525004" y="525071"/>
            <a:ext cx="6383331" cy="289528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1397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“</a:t>
            </a:r>
            <a:r>
              <a:rPr lang="es-ES" sz="40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</a:t>
            </a:r>
            <a:r>
              <a:rPr lang="es-ES" sz="40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camino hacia el nombre de Jesucristo</a:t>
            </a:r>
            <a:r>
              <a:rPr lang="es-ES" sz="40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lo encontré a través de un prolongado e intenso contacto con las sagradas Escrituras”. </a:t>
            </a:r>
            <a:endParaRPr lang="es-ES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uáles son las relaciones amorosas? | Relaciones afectivas">
            <a:extLst>
              <a:ext uri="{FF2B5EF4-FFF2-40B4-BE49-F238E27FC236}">
                <a16:creationId xmlns:a16="http://schemas.microsoft.com/office/drawing/2014/main" id="{11587CB1-0641-2F2C-0D9A-3AA03E6B7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354" y="3398228"/>
            <a:ext cx="4977602" cy="3312368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0DD2749-6BB5-933F-32A0-9C89AFD38A3D}"/>
              </a:ext>
            </a:extLst>
          </p:cNvPr>
          <p:cNvSpPr txBox="1"/>
          <p:nvPr/>
        </p:nvSpPr>
        <p:spPr>
          <a:xfrm>
            <a:off x="6876533" y="4952406"/>
            <a:ext cx="4968552" cy="15350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1397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“Todo el misterio cristiano se halla contenido en él”.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E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AA9F1BA-27D0-9398-8AD8-1A8BA2375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485" y="260648"/>
            <a:ext cx="3141640" cy="4467926"/>
          </a:xfrm>
          <a:prstGeom prst="rect">
            <a:avLst/>
          </a:prstGeom>
          <a:effectLst>
            <a:softEdge rad="355600"/>
          </a:effectLst>
        </p:spPr>
      </p:pic>
    </p:spTree>
    <p:extLst>
      <p:ext uri="{BB962C8B-B14F-4D97-AF65-F5344CB8AC3E}">
        <p14:creationId xmlns:p14="http://schemas.microsoft.com/office/powerpoint/2010/main" val="68647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7DB60-1328-C87D-3425-5DCF25019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SC06323 – Diocesi di CALTAGIRONE">
            <a:extLst>
              <a:ext uri="{FF2B5EF4-FFF2-40B4-BE49-F238E27FC236}">
                <a16:creationId xmlns:a16="http://schemas.microsoft.com/office/drawing/2014/main" id="{43A8810D-16CA-F50C-0D62-0F35D4618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988" y="304508"/>
            <a:ext cx="4392487" cy="3290125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arcador de contenido 4" descr="Vista del mar accediendo desde una playa">
            <a:extLst>
              <a:ext uri="{FF2B5EF4-FFF2-40B4-BE49-F238E27FC236}">
                <a16:creationId xmlns:a16="http://schemas.microsoft.com/office/drawing/2014/main" id="{FADEB862-C11F-7149-A0D9-532ED966C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448" y="3412895"/>
            <a:ext cx="7411148" cy="3542528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4F214DD-39ED-520F-DD7B-6014C2F8CC7E}"/>
              </a:ext>
            </a:extLst>
          </p:cNvPr>
          <p:cNvSpPr txBox="1"/>
          <p:nvPr/>
        </p:nvSpPr>
        <p:spPr>
          <a:xfrm>
            <a:off x="4549065" y="182970"/>
            <a:ext cx="3852428" cy="523220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Este Santo Nombre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07CF505-0969-678A-7637-FFA5B633799E}"/>
              </a:ext>
            </a:extLst>
          </p:cNvPr>
          <p:cNvSpPr txBox="1"/>
          <p:nvPr/>
        </p:nvSpPr>
        <p:spPr>
          <a:xfrm>
            <a:off x="8666475" y="1832140"/>
            <a:ext cx="3222358" cy="954107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compañero de ruta para toda la vida.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C1C1BBC-656E-4FBB-EC13-3B527AF85871}"/>
              </a:ext>
            </a:extLst>
          </p:cNvPr>
          <p:cNvSpPr txBox="1"/>
          <p:nvPr/>
        </p:nvSpPr>
        <p:spPr>
          <a:xfrm>
            <a:off x="3134671" y="3334912"/>
            <a:ext cx="6408712" cy="523220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Un camino que el mismo recorrió: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5F06DC8-2604-59ED-DE60-14E98C7D4A2F}"/>
              </a:ext>
            </a:extLst>
          </p:cNvPr>
          <p:cNvSpPr txBox="1"/>
          <p:nvPr/>
        </p:nvSpPr>
        <p:spPr>
          <a:xfrm>
            <a:off x="1415480" y="1706067"/>
            <a:ext cx="2304256" cy="95410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nos ha sido dado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8156B74-A949-0FA3-9002-EF13D6054170}"/>
              </a:ext>
            </a:extLst>
          </p:cNvPr>
          <p:cNvSpPr txBox="1"/>
          <p:nvPr/>
        </p:nvSpPr>
        <p:spPr>
          <a:xfrm>
            <a:off x="5303912" y="1792260"/>
            <a:ext cx="2070230" cy="954107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es un tesoro inagotable.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1A17A5C-A7C5-5DCE-1B43-1E2A9D219EC9}"/>
              </a:ext>
            </a:extLst>
          </p:cNvPr>
          <p:cNvSpPr txBox="1"/>
          <p:nvPr/>
        </p:nvSpPr>
        <p:spPr>
          <a:xfrm>
            <a:off x="3530717" y="6030272"/>
            <a:ext cx="5490610" cy="523220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puede transmitírselo a los demás</a:t>
            </a:r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B8B16776-FAF6-5175-BDD7-0B6304F9EA01}"/>
              </a:ext>
            </a:extLst>
          </p:cNvPr>
          <p:cNvSpPr/>
          <p:nvPr/>
        </p:nvSpPr>
        <p:spPr>
          <a:xfrm rot="2707858">
            <a:off x="3931865" y="66468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: hacia abajo 10">
            <a:extLst>
              <a:ext uri="{FF2B5EF4-FFF2-40B4-BE49-F238E27FC236}">
                <a16:creationId xmlns:a16="http://schemas.microsoft.com/office/drawing/2014/main" id="{9A2085B1-4EC2-824D-BCE4-E8C977694D9B}"/>
              </a:ext>
            </a:extLst>
          </p:cNvPr>
          <p:cNvSpPr/>
          <p:nvPr/>
        </p:nvSpPr>
        <p:spPr>
          <a:xfrm rot="18742883">
            <a:off x="8663663" y="673567"/>
            <a:ext cx="463456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908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  <p:bldP spid="5" grpId="0" animBg="1"/>
      <p:bldP spid="6" grpId="0" animBg="1"/>
      <p:bldP spid="7" grpId="0" animBg="1"/>
      <p:bldP spid="10" grpId="0" animBg="1"/>
      <p:bldP spid="1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0F146-6616-FEDC-8E2A-1E64B6F5C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s mosaicos del padre Rupnik. | Observando el paraíso">
            <a:extLst>
              <a:ext uri="{FF2B5EF4-FFF2-40B4-BE49-F238E27FC236}">
                <a16:creationId xmlns:a16="http://schemas.microsoft.com/office/drawing/2014/main" id="{8D6FC39B-675E-494D-8ACE-D42C5C018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72898"/>
            <a:ext cx="3440583" cy="654344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0472E9D-8F4A-0F9D-DB15-CC60B69F0A09}"/>
              </a:ext>
            </a:extLst>
          </p:cNvPr>
          <p:cNvSpPr txBox="1"/>
          <p:nvPr/>
        </p:nvSpPr>
        <p:spPr>
          <a:xfrm>
            <a:off x="4651950" y="5043869"/>
            <a:ext cx="7338395" cy="5847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accent5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Nuestra es la DECISIÓN… de seguirlo …</a:t>
            </a:r>
            <a:endParaRPr lang="es-ES" sz="3200" b="1" dirty="0">
              <a:solidFill>
                <a:schemeClr val="accent5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C0CC055-8049-1934-9289-052596107304}"/>
              </a:ext>
            </a:extLst>
          </p:cNvPr>
          <p:cNvSpPr txBox="1"/>
          <p:nvPr/>
        </p:nvSpPr>
        <p:spPr>
          <a:xfrm>
            <a:off x="4605685" y="1916832"/>
            <a:ext cx="7338395" cy="1248803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effectLst>
            <a:softEdge rad="1397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 un camino de transformación…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es-ES" sz="3200" b="1" kern="100" dirty="0" err="1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cristificación</a:t>
            </a:r>
            <a:r>
              <a:rPr lang="es-ES" sz="32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60585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2180" y="5784168"/>
            <a:ext cx="2400944" cy="867504"/>
          </a:xfrm>
          <a:solidFill>
            <a:schemeClr val="accent3">
              <a:lumMod val="20000"/>
              <a:lumOff val="80000"/>
            </a:schemeClr>
          </a:solidFill>
          <a:effectLst>
            <a:softEdge rad="406400"/>
          </a:effectLst>
        </p:spPr>
        <p:txBody>
          <a:bodyPr rtlCol="0" anchor="t">
            <a:normAutofit fontScale="92500"/>
          </a:bodyPr>
          <a:lstStyle>
            <a:defPPr>
              <a:defRPr lang="en-US"/>
            </a:defPPr>
          </a:lstStyle>
          <a:p>
            <a:pPr marL="0" indent="0" algn="ctr" rtl="0">
              <a:buNone/>
            </a:pPr>
            <a:endParaRPr lang="pt-PT" b="1" dirty="0">
              <a:solidFill>
                <a:schemeClr val="accent4">
                  <a:lumMod val="50000"/>
                </a:schemeClr>
              </a:solidFill>
              <a:latin typeface="Abadi Extra Light" panose="020B0204020104020204" pitchFamily="34" charset="0"/>
            </a:endParaRPr>
          </a:p>
          <a:p>
            <a:pPr marL="0" indent="0" algn="ctr" rtl="0">
              <a:buNone/>
            </a:pPr>
            <a:r>
              <a:rPr lang="pt-PT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  <a:t>E</a:t>
            </a:r>
            <a:r>
              <a:rPr lang="pt-PT" b="1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  <a:t>l Santo Nombre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BAD7E4D-2845-1C65-C68C-17256EE5F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16" y="175898"/>
            <a:ext cx="4248472" cy="6042022"/>
          </a:xfrm>
          <a:prstGeom prst="rect">
            <a:avLst/>
          </a:prstGeom>
          <a:effectLst>
            <a:softEdge rad="355600"/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ACA7EAF-0C5B-93FB-26A9-6DFD61EE771C}"/>
              </a:ext>
            </a:extLst>
          </p:cNvPr>
          <p:cNvSpPr txBox="1"/>
          <p:nvPr/>
        </p:nvSpPr>
        <p:spPr>
          <a:xfrm>
            <a:off x="5735960" y="2844644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¡¡¡ Mucho ánimo y adelante !!!</a:t>
            </a:r>
          </a:p>
        </p:txBody>
      </p:sp>
    </p:spTree>
    <p:extLst>
      <p:ext uri="{BB962C8B-B14F-4D97-AF65-F5344CB8AC3E}">
        <p14:creationId xmlns:p14="http://schemas.microsoft.com/office/powerpoint/2010/main" val="62773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DDF93-1A23-D466-DE8A-3BCBDFB60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rmación de desiertos: Precipitaciones y evaporación">
            <a:extLst>
              <a:ext uri="{FF2B5EF4-FFF2-40B4-BE49-F238E27FC236}">
                <a16:creationId xmlns:a16="http://schemas.microsoft.com/office/drawing/2014/main" id="{3F2E5A1A-8480-0912-9ED1-A8F3AA2C9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845" y="2165259"/>
            <a:ext cx="6744155" cy="4692741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F89DEDB-2CBF-995E-DE29-EA03B9CBEF32}"/>
              </a:ext>
            </a:extLst>
          </p:cNvPr>
          <p:cNvSpPr txBox="1"/>
          <p:nvPr/>
        </p:nvSpPr>
        <p:spPr>
          <a:xfrm>
            <a:off x="7794500" y="5373749"/>
            <a:ext cx="3193245" cy="114621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1143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épocas de desierto</a:t>
            </a:r>
            <a:endParaRPr lang="es-ES" sz="32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D1B10BD-144A-843B-6E90-2DCE1E7C754E}"/>
              </a:ext>
            </a:extLst>
          </p:cNvPr>
          <p:cNvSpPr txBox="1"/>
          <p:nvPr/>
        </p:nvSpPr>
        <p:spPr>
          <a:xfrm>
            <a:off x="3312581" y="338040"/>
            <a:ext cx="6098458" cy="55335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88900"/>
          </a:effectLst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nombre nos conduce hasta Cristo</a:t>
            </a:r>
            <a:r>
              <a:rPr lang="es-ES" sz="28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C218CD9-3CB1-E20D-5869-D68743A15A0C}"/>
              </a:ext>
            </a:extLst>
          </p:cNvPr>
          <p:cNvSpPr txBox="1"/>
          <p:nvPr/>
        </p:nvSpPr>
        <p:spPr>
          <a:xfrm>
            <a:off x="595329" y="1630093"/>
            <a:ext cx="4730306" cy="1680588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1778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iempos en los que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Su Nombre nos brindará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consuelo y ánimo</a:t>
            </a:r>
            <a:r>
              <a:rPr lang="es-ES" sz="28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4E83CA8-DDB5-1F1F-2A2D-C0D8422BDBDE}"/>
              </a:ext>
            </a:extLst>
          </p:cNvPr>
          <p:cNvSpPr txBox="1"/>
          <p:nvPr/>
        </p:nvSpPr>
        <p:spPr>
          <a:xfrm>
            <a:off x="6675624" y="1650877"/>
            <a:ext cx="5040560" cy="224420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1397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iempos en los que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 experimentaremos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ni sentimientos elevados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ni una fuerza perceptible</a:t>
            </a:r>
            <a:endParaRPr lang="es-ES" sz="28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Jesus christ lettering in portuguese | Premium AI-generated vector">
            <a:extLst>
              <a:ext uri="{FF2B5EF4-FFF2-40B4-BE49-F238E27FC236}">
                <a16:creationId xmlns:a16="http://schemas.microsoft.com/office/drawing/2014/main" id="{BBF7CC34-57CA-6064-9332-3A6616E09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39" y="6494"/>
            <a:ext cx="1666505" cy="1644383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CE1EF1A1-69B4-280B-313E-DC9CC97AC3FA}"/>
              </a:ext>
            </a:extLst>
          </p:cNvPr>
          <p:cNvSpPr/>
          <p:nvPr/>
        </p:nvSpPr>
        <p:spPr>
          <a:xfrm rot="2124817">
            <a:off x="5496988" y="838506"/>
            <a:ext cx="484632" cy="978408"/>
          </a:xfrm>
          <a:prstGeom prst="downArrow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80C16EF2-8DDE-85F0-3B8C-9A9921075631}"/>
              </a:ext>
            </a:extLst>
          </p:cNvPr>
          <p:cNvSpPr/>
          <p:nvPr/>
        </p:nvSpPr>
        <p:spPr>
          <a:xfrm rot="19687997">
            <a:off x="7088117" y="850575"/>
            <a:ext cx="484632" cy="978408"/>
          </a:xfrm>
          <a:prstGeom prst="downArrow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2" descr="▷ ¡Las Mejores 500 Imágenes Cristianas de Ánimo! ❤️">
            <a:extLst>
              <a:ext uri="{FF2B5EF4-FFF2-40B4-BE49-F238E27FC236}">
                <a16:creationId xmlns:a16="http://schemas.microsoft.com/office/drawing/2014/main" id="{D3BE3B52-2FAE-0412-A569-DD2A6255C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0" y="3159407"/>
            <a:ext cx="4379272" cy="3841842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74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  <p:bldP spid="5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6BD15-C11B-8E6B-3180-DC7942645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ormación de desiertos: Precipitaciones y evaporación">
            <a:extLst>
              <a:ext uri="{FF2B5EF4-FFF2-40B4-BE49-F238E27FC236}">
                <a16:creationId xmlns:a16="http://schemas.microsoft.com/office/drawing/2014/main" id="{77CE6271-C140-51A3-25ED-16074E0E7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0885" cy="4133807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sus cuerdas de amor oseas 11:4 ❤️ 🙌 | La gran importancia de cuidar nuestro  corazón ♥️ 🙌🏻🫂📖 Es por aquello que es relevante abrir el corazón a  Cristo y que su obra regeneradora... | Instagram">
            <a:extLst>
              <a:ext uri="{FF2B5EF4-FFF2-40B4-BE49-F238E27FC236}">
                <a16:creationId xmlns:a16="http://schemas.microsoft.com/office/drawing/2014/main" id="{CF714515-93FD-04CB-55E8-9E3FB5B58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804" y="2409754"/>
            <a:ext cx="5832648" cy="4448246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3AEDD1A-0F09-99BC-246C-AFA56FC7B505}"/>
              </a:ext>
            </a:extLst>
          </p:cNvPr>
          <p:cNvSpPr txBox="1"/>
          <p:nvPr/>
        </p:nvSpPr>
        <p:spPr>
          <a:xfrm>
            <a:off x="4727848" y="581167"/>
            <a:ext cx="7200800" cy="127791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1905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6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es-ES" sz="36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rofundizar el vínculo con Jesucristo</a:t>
            </a:r>
            <a:r>
              <a:rPr lang="es-ES" sz="36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69F7761-B587-32D1-6D15-9ECCE0D92166}"/>
              </a:ext>
            </a:extLst>
          </p:cNvPr>
          <p:cNvSpPr txBox="1"/>
          <p:nvPr/>
        </p:nvSpPr>
        <p:spPr>
          <a:xfrm>
            <a:off x="214901" y="647018"/>
            <a:ext cx="3193245" cy="114621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1143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épocas de desierto</a:t>
            </a:r>
            <a:endParaRPr lang="es-ES" sz="32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9FC9EFFE-2525-C1E2-724A-1FBC994CAE6D}"/>
              </a:ext>
            </a:extLst>
          </p:cNvPr>
          <p:cNvSpPr/>
          <p:nvPr/>
        </p:nvSpPr>
        <p:spPr>
          <a:xfrm>
            <a:off x="3578793" y="977807"/>
            <a:ext cx="978408" cy="484632"/>
          </a:xfrm>
          <a:prstGeom prst="rightArrow">
            <a:avLst/>
          </a:prstGeom>
          <a:gradFill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65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6D9C6-278C-A93C-3172-80A7E32D9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l Sáhara más inédito en el Egipto de los desiertos - El rincón de Sele">
            <a:extLst>
              <a:ext uri="{FF2B5EF4-FFF2-40B4-BE49-F238E27FC236}">
                <a16:creationId xmlns:a16="http://schemas.microsoft.com/office/drawing/2014/main" id="{AF4018C5-48EF-64E2-5E84-E7A659618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685" y="0"/>
            <a:ext cx="9041143" cy="6780857"/>
          </a:xfrm>
          <a:prstGeom prst="rect">
            <a:avLst/>
          </a:prstGeom>
          <a:noFill/>
          <a:effectLst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8A9DDF9-87B0-AB80-757F-471E5A4B03F8}"/>
              </a:ext>
            </a:extLst>
          </p:cNvPr>
          <p:cNvSpPr txBox="1"/>
          <p:nvPr/>
        </p:nvSpPr>
        <p:spPr>
          <a:xfrm>
            <a:off x="6646978" y="5141439"/>
            <a:ext cx="5292554" cy="114621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effectLst>
            <a:softEdge rad="1651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independencia respecto a los sentimientos</a:t>
            </a:r>
            <a:endParaRPr lang="es-ES" sz="32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2F7B026-2837-C7C7-5150-ED21D7467A9E}"/>
              </a:ext>
            </a:extLst>
          </p:cNvPr>
          <p:cNvSpPr txBox="1"/>
          <p:nvPr/>
        </p:nvSpPr>
        <p:spPr>
          <a:xfrm>
            <a:off x="3365227" y="150492"/>
            <a:ext cx="6098458" cy="68512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600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“</a:t>
            </a:r>
            <a:r>
              <a:rPr lang="es-ES" sz="36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estado de purificación”</a:t>
            </a:r>
            <a:endParaRPr lang="es-ES" sz="36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251F430-89C2-3B7A-4901-A54A5607801B}"/>
              </a:ext>
            </a:extLst>
          </p:cNvPr>
          <p:cNvSpPr txBox="1"/>
          <p:nvPr/>
        </p:nvSpPr>
        <p:spPr>
          <a:xfrm>
            <a:off x="479376" y="1556792"/>
            <a:ext cx="3168352" cy="111697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effectLst>
            <a:softEdge rad="1016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Permanecemos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 la percepción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ADAA034-DC5D-7D2E-095C-D6E16D164B28}"/>
              </a:ext>
            </a:extLst>
          </p:cNvPr>
          <p:cNvSpPr txBox="1"/>
          <p:nvPr/>
        </p:nvSpPr>
        <p:spPr>
          <a:xfrm>
            <a:off x="7548361" y="1659384"/>
            <a:ext cx="4536504" cy="111697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effectLst>
            <a:softEdge rad="762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</a:t>
            </a: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repetición del nombre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 sombría y árida</a:t>
            </a:r>
            <a:r>
              <a:rPr lang="es-ES" sz="28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3FBE5CB-B45C-B8CB-9EAC-37E8350986F2}"/>
              </a:ext>
            </a:extLst>
          </p:cNvPr>
          <p:cNvSpPr txBox="1"/>
          <p:nvPr/>
        </p:nvSpPr>
        <p:spPr>
          <a:xfrm>
            <a:off x="4367808" y="3300320"/>
            <a:ext cx="3744416" cy="124880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effectLst>
            <a:softEdge rad="1651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Se desciende a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las </a:t>
            </a: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profundidades</a:t>
            </a:r>
            <a:endParaRPr lang="es-ES" sz="32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D4BB451-3072-2E97-FDC7-C50FAA7E60EF}"/>
              </a:ext>
            </a:extLst>
          </p:cNvPr>
          <p:cNvSpPr txBox="1"/>
          <p:nvPr/>
        </p:nvSpPr>
        <p:spPr>
          <a:xfrm>
            <a:off x="1642951" y="5071359"/>
            <a:ext cx="3384376" cy="114621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effectLst>
            <a:softEdge rad="165100"/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se </a:t>
            </a: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atraviesan las zonas oscuras</a:t>
            </a:r>
            <a:r>
              <a:rPr lang="es-ES" sz="32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Flecha: curvada hacia la derecha 7">
            <a:extLst>
              <a:ext uri="{FF2B5EF4-FFF2-40B4-BE49-F238E27FC236}">
                <a16:creationId xmlns:a16="http://schemas.microsoft.com/office/drawing/2014/main" id="{1AA7DCFB-5B0A-39CF-38C5-64A5A4F33E3E}"/>
              </a:ext>
            </a:extLst>
          </p:cNvPr>
          <p:cNvSpPr/>
          <p:nvPr/>
        </p:nvSpPr>
        <p:spPr>
          <a:xfrm rot="2165838">
            <a:off x="2197834" y="167016"/>
            <a:ext cx="800572" cy="1242892"/>
          </a:xfrm>
          <a:prstGeom prst="curvedRightArrow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Flecha: curvada hacia la izquierda 8">
            <a:extLst>
              <a:ext uri="{FF2B5EF4-FFF2-40B4-BE49-F238E27FC236}">
                <a16:creationId xmlns:a16="http://schemas.microsoft.com/office/drawing/2014/main" id="{02DF2476-9589-C05B-0606-E8D02DB9B04D}"/>
              </a:ext>
            </a:extLst>
          </p:cNvPr>
          <p:cNvSpPr/>
          <p:nvPr/>
        </p:nvSpPr>
        <p:spPr>
          <a:xfrm rot="20676127">
            <a:off x="9964941" y="247721"/>
            <a:ext cx="731520" cy="1216152"/>
          </a:xfrm>
          <a:prstGeom prst="curvedLeftArrow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D0522331-0939-7735-C53E-D8F21978C49A}"/>
              </a:ext>
            </a:extLst>
          </p:cNvPr>
          <p:cNvSpPr/>
          <p:nvPr/>
        </p:nvSpPr>
        <p:spPr>
          <a:xfrm>
            <a:off x="5807968" y="986108"/>
            <a:ext cx="576064" cy="2314212"/>
          </a:xfrm>
          <a:prstGeom prst="downArrow">
            <a:avLst/>
          </a:prstGeom>
          <a:gradFill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898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Droplet">
      <a:dk1>
        <a:srgbClr val="000000"/>
      </a:dk1>
      <a:lt1>
        <a:srgbClr val="FFFFFF"/>
      </a:lt1>
      <a:dk2>
        <a:srgbClr val="0065A8"/>
      </a:dk2>
      <a:lt2>
        <a:srgbClr val="E7E6E6"/>
      </a:lt2>
      <a:accent1>
        <a:srgbClr val="FDCFFD"/>
      </a:accent1>
      <a:accent2>
        <a:srgbClr val="B6DFFF"/>
      </a:accent2>
      <a:accent3>
        <a:srgbClr val="8AE3A8"/>
      </a:accent3>
      <a:accent4>
        <a:srgbClr val="A69BFB"/>
      </a:accent4>
      <a:accent5>
        <a:srgbClr val="B5C3FF"/>
      </a:accent5>
      <a:accent6>
        <a:srgbClr val="73E9C4"/>
      </a:accent6>
      <a:hlink>
        <a:srgbClr val="0563C1"/>
      </a:hlink>
      <a:folHlink>
        <a:srgbClr val="954F72"/>
      </a:folHlink>
    </a:clrScheme>
    <a:fontScheme name="Custom 2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8771602_TF34316244_Win32" id="{77E1457E-92B3-4FAA-AF7B-27035F114E14}" vid="{58FC7C76-5E31-42F5-97F3-3A15C5772164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B9CED55E8F8543BEFD54205924B97E" ma:contentTypeVersion="15" ma:contentTypeDescription="Create a new document." ma:contentTypeScope="" ma:versionID="7934cfc98febfa177962bc8a36be076c">
  <xsd:schema xmlns:xsd="http://www.w3.org/2001/XMLSchema" xmlns:xs="http://www.w3.org/2001/XMLSchema" xmlns:p="http://schemas.microsoft.com/office/2006/metadata/properties" xmlns:ns2="4f0d45a2-344c-4fe0-9811-4277bf2c2e17" xmlns:ns3="bb13cd20-357b-48a5-aff4-3bb4b52aae3e" targetNamespace="http://schemas.microsoft.com/office/2006/metadata/properties" ma:root="true" ma:fieldsID="aa190bc864bcebc737c679dbb323a16d" ns2:_="" ns3:_="">
    <xsd:import namespace="4f0d45a2-344c-4fe0-9811-4277bf2c2e17"/>
    <xsd:import namespace="bb13cd20-357b-48a5-aff4-3bb4b52aae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0d45a2-344c-4fe0-9811-4277bf2c2e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42cf434-6fa7-423d-b9b2-a30b23ae4b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13cd20-357b-48a5-aff4-3bb4b52aae3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8435a69-c5f6-4b2d-823a-b7e1eae613dc}" ma:internalName="TaxCatchAll" ma:showField="CatchAllData" ma:web="bb13cd20-357b-48a5-aff4-3bb4b52aae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b13cd20-357b-48a5-aff4-3bb4b52aae3e" xsi:nil="true"/>
    <MediaServiceKeyPoints xmlns="4f0d45a2-344c-4fe0-9811-4277bf2c2e17" xsi:nil="true"/>
    <lcf76f155ced4ddcb4097134ff3c332f xmlns="4f0d45a2-344c-4fe0-9811-4277bf2c2e1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974BCD7-D258-485B-BD7F-372BBAC1E0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0d45a2-344c-4fe0-9811-4277bf2c2e17"/>
    <ds:schemaRef ds:uri="bb13cd20-357b-48a5-aff4-3bb4b52aae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421B937-7172-47A3-B8EF-010B04CBBB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4FA603-F875-4A03-93C9-402691CFAD8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  <ds:schemaRef ds:uri="bb13cd20-357b-48a5-aff4-3bb4b52aae3e"/>
    <ds:schemaRef ds:uri="4f0d45a2-344c-4fe0-9811-4277bf2c2e17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Estrutura de gotícula</Template>
  <TotalTime>8403</TotalTime>
  <Words>2326</Words>
  <Application>Microsoft Office PowerPoint</Application>
  <PresentationFormat>Panorámica</PresentationFormat>
  <Paragraphs>369</Paragraphs>
  <Slides>68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68</vt:i4>
      </vt:variant>
    </vt:vector>
  </HeadingPairs>
  <TitlesOfParts>
    <vt:vector size="74" baseType="lpstr">
      <vt:lpstr>Abadi Extra Light</vt:lpstr>
      <vt:lpstr>Aptos</vt:lpstr>
      <vt:lpstr>Arial</vt:lpstr>
      <vt:lpstr>Bradley Hand ITC</vt:lpstr>
      <vt:lpstr>Calibri</vt:lpstr>
      <vt:lpstr>Tema do Office</vt:lpstr>
      <vt:lpstr> Ejercicios de contemplación en la vida cotidiana</vt:lpstr>
      <vt:lpstr>El9º  tiempo o etapa:   El nombre  de  Jesucristo  </vt:lpstr>
      <vt:lpstr>El nombre de Jesucristo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DA APRESENTAÇÃO</dc:title>
  <dc:creator>Vicente</dc:creator>
  <cp:lastModifiedBy>Pilar Sanchez Orozco</cp:lastModifiedBy>
  <cp:revision>110</cp:revision>
  <dcterms:created xsi:type="dcterms:W3CDTF">2024-11-01T17:25:07Z</dcterms:created>
  <dcterms:modified xsi:type="dcterms:W3CDTF">2025-07-29T18:08:40Z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0x0101003AB9CED55E8F8543BEFD54205924B97E</vt:lpwstr>
  </property>
</Properties>
</file>