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92" r:id="rId3"/>
    <p:sldId id="304" r:id="rId4"/>
    <p:sldId id="305" r:id="rId5"/>
    <p:sldId id="306" r:id="rId6"/>
    <p:sldId id="293" r:id="rId7"/>
    <p:sldId id="295" r:id="rId8"/>
    <p:sldId id="307" r:id="rId9"/>
    <p:sldId id="296" r:id="rId10"/>
    <p:sldId id="308" r:id="rId11"/>
    <p:sldId id="297" r:id="rId12"/>
    <p:sldId id="309" r:id="rId13"/>
    <p:sldId id="298" r:id="rId14"/>
    <p:sldId id="310" r:id="rId15"/>
    <p:sldId id="299" r:id="rId16"/>
    <p:sldId id="300" r:id="rId17"/>
    <p:sldId id="301" r:id="rId18"/>
    <p:sldId id="302" r:id="rId19"/>
    <p:sldId id="30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F0B"/>
    <a:srgbClr val="C5D3FF"/>
    <a:srgbClr val="A20000"/>
    <a:srgbClr val="FFFFBD"/>
    <a:srgbClr val="FFEA75"/>
    <a:srgbClr val="FFFA8A"/>
    <a:srgbClr val="94FDAE"/>
    <a:srgbClr val="EBF8FF"/>
    <a:srgbClr val="E4FFB5"/>
    <a:srgbClr val="E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8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01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395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0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300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5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9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4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7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2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1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3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4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9B407-1F38-433B-9D46-AD04DA1C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0"/>
            <a:ext cx="8915399" cy="2262781"/>
          </a:xfrm>
        </p:spPr>
        <p:txBody>
          <a:bodyPr>
            <a:normAutofit/>
          </a:bodyPr>
          <a:lstStyle/>
          <a:p>
            <a:r>
              <a:rPr lang="es-ES" dirty="0"/>
              <a:t>Algunas claves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DFC07-8A8C-4018-B037-F50FCF5AF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5690" y="4595219"/>
            <a:ext cx="8915399" cy="1126283"/>
          </a:xfrm>
        </p:spPr>
        <p:txBody>
          <a:bodyPr>
            <a:normAutofit fontScale="70000" lnSpcReduction="20000"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Ejercicios de contemplación. Franz </a:t>
            </a:r>
            <a:r>
              <a:rPr lang="es-ES" sz="2800" dirty="0" err="1">
                <a:solidFill>
                  <a:schemeClr val="accent1">
                    <a:lumMod val="50000"/>
                  </a:schemeClr>
                </a:solidFill>
              </a:rPr>
              <a:t>Jalics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Tiempo 9: El nombre de Jesucristo</a:t>
            </a:r>
          </a:p>
          <a:p>
            <a:r>
              <a:rPr lang="es-ES" sz="2800" b="1" dirty="0">
                <a:solidFill>
                  <a:schemeClr val="accent1">
                    <a:lumMod val="50000"/>
                  </a:schemeClr>
                </a:solidFill>
              </a:rPr>
              <a:t>Practica contemplativa: (primera parte)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39CF7B-0F59-8D85-17A3-F5BC6E9E4E6E}"/>
              </a:ext>
            </a:extLst>
          </p:cNvPr>
          <p:cNvSpPr txBox="1"/>
          <p:nvPr/>
        </p:nvSpPr>
        <p:spPr>
          <a:xfrm rot="16200000">
            <a:off x="8841201" y="3136613"/>
            <a:ext cx="5326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Materiales elaborados desde la “Fraternidad de Santo Nombre.” Pilar de </a:t>
            </a:r>
            <a:r>
              <a:rPr lang="es-ES" sz="1600" i="1" dirty="0" err="1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Mambré</a:t>
            </a:r>
            <a:endParaRPr lang="es-ES" i="1" dirty="0">
              <a:solidFill>
                <a:schemeClr val="tx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03. Shen khar venakhi - Georgian Hymn (2)">
            <a:hlinkClick r:id="" action="ppaction://media"/>
            <a:extLst>
              <a:ext uri="{FF2B5EF4-FFF2-40B4-BE49-F238E27FC236}">
                <a16:creationId xmlns:a16="http://schemas.microsoft.com/office/drawing/2014/main" id="{3086939E-E8EC-492A-1948-8E5D71214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000">
        <p159:morph option="byObject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614A-249E-A5A4-FF06-56431C4A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616B25E-381A-DDC7-11D6-6C065A5DFEFC}"/>
              </a:ext>
            </a:extLst>
          </p:cNvPr>
          <p:cNvSpPr txBox="1"/>
          <p:nvPr/>
        </p:nvSpPr>
        <p:spPr>
          <a:xfrm>
            <a:off x="136477" y="1812475"/>
            <a:ext cx="123284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Permanece junto a ti, sin verte separado de tus sentimientos.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Estos sentimientos  pueden estar ahí, pero tú no te ocupas de ellos.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Así, poco a poco pasarán a un segundo plano.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85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E1403-0C11-0629-58BF-4BBE89B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465" y="651406"/>
            <a:ext cx="1033090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5. </a:t>
            </a:r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En la meditación: 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¿ Buscas a Dios o buscas tu sensación de felicidad?.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s-ES" dirty="0"/>
              <a:t> </a:t>
            </a:r>
            <a:br>
              <a:rPr lang="es-ES" dirty="0"/>
            </a:b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9AA812-597B-B0F7-01D4-E3B9F6633D86}"/>
              </a:ext>
            </a:extLst>
          </p:cNvPr>
          <p:cNvSpPr txBox="1"/>
          <p:nvPr/>
        </p:nvSpPr>
        <p:spPr>
          <a:xfrm>
            <a:off x="1310185" y="2934268"/>
            <a:ext cx="100993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Entrégate a Dios. Trata de servir a Dios, de alabar a Dios. De ahí proviene la verdadera felicidad. </a:t>
            </a:r>
            <a:endParaRPr lang="es-ES" sz="3200" dirty="0">
              <a:solidFill>
                <a:srgbClr val="101F0B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67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4FA4B-49B6-34AD-C1B9-437013C0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2DB69E2-4106-43D9-799D-0442489A185C}"/>
              </a:ext>
            </a:extLst>
          </p:cNvPr>
          <p:cNvSpPr txBox="1"/>
          <p:nvPr/>
        </p:nvSpPr>
        <p:spPr>
          <a:xfrm>
            <a:off x="1487606" y="1293860"/>
            <a:ext cx="101402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Sumérgete tanto en la atención de aquello que está, </a:t>
            </a:r>
          </a:p>
          <a:p>
            <a:pPr lvl="0"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que te olvides de ti mismo. </a:t>
            </a:r>
          </a:p>
          <a:p>
            <a:pPr lvl="0"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Mantente totalmente en la percepción. </a:t>
            </a:r>
          </a:p>
          <a:p>
            <a:pPr lvl="0" algn="ctr"/>
            <a:endParaRPr lang="es-ES" sz="32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lvl="0" algn="ctr"/>
            <a:endParaRPr lang="es-ES" sz="32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El estar continuamente alerta frente a la luz del presente te apartará del estado de desilusión e insatisfacción.</a:t>
            </a:r>
            <a:endParaRPr lang="es-ES" sz="3200" dirty="0">
              <a:solidFill>
                <a:srgbClr val="101F0B"/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5EF87-4B91-E41F-960C-5DF61855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272" y="622431"/>
            <a:ext cx="9587415" cy="1280890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5. Trata de dejar que se te acerque más la idea de </a:t>
            </a:r>
            <a:br>
              <a:rPr lang="es-E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tu propia muerte</a:t>
            </a:r>
            <a:br>
              <a:rPr lang="es-ES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29545D-6FFC-6B7B-F016-8CB105464631}"/>
              </a:ext>
            </a:extLst>
          </p:cNvPr>
          <p:cNvSpPr txBox="1"/>
          <p:nvPr/>
        </p:nvSpPr>
        <p:spPr>
          <a:xfrm>
            <a:off x="1351128" y="2589017"/>
            <a:ext cx="99355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radley Hand ITC" panose="03070402050302030203" pitchFamily="66" charset="0"/>
              </a:rPr>
              <a:t>Pero al mismo tiempo tienes que estar decidido a volver con todos tus sentidos al presente y al ser. </a:t>
            </a:r>
          </a:p>
          <a:p>
            <a:pPr algn="ctr"/>
            <a:endParaRPr lang="es-ES" sz="32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latin typeface="Bradley Hand ITC" panose="03070402050302030203" pitchFamily="66" charset="0"/>
              </a:rPr>
              <a:t>El estar conectado con el propio centro proporciona una seguridad con la que se puede abordar todo.</a:t>
            </a:r>
          </a:p>
        </p:txBody>
      </p:sp>
    </p:spTree>
    <p:extLst>
      <p:ext uri="{BB962C8B-B14F-4D97-AF65-F5344CB8AC3E}">
        <p14:creationId xmlns:p14="http://schemas.microsoft.com/office/powerpoint/2010/main" val="243578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34305-882A-D0CF-7293-F7DC8E9CF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5CF475B-C956-485B-EBE8-3A46F213B101}"/>
              </a:ext>
            </a:extLst>
          </p:cNvPr>
          <p:cNvSpPr txBox="1"/>
          <p:nvPr/>
        </p:nvSpPr>
        <p:spPr>
          <a:xfrm>
            <a:off x="286603" y="2041702"/>
            <a:ext cx="120418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Proporciona una gran libertad e independencia frente al mundo. </a:t>
            </a:r>
          </a:p>
          <a:p>
            <a:pPr algn="ctr"/>
            <a:endParaRPr lang="es-ES" sz="3200" dirty="0">
              <a:solidFill>
                <a:srgbClr val="101F0B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Posibilita </a:t>
            </a: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relativizar el mundo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 y </a:t>
            </a: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colocar nuestro fundamento y seguridad en Dios y no en el mundo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. </a:t>
            </a:r>
          </a:p>
          <a:p>
            <a:pPr algn="ctr"/>
            <a:endParaRPr lang="es-ES" sz="3200" dirty="0">
              <a:solidFill>
                <a:srgbClr val="101F0B"/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03A173-E03B-C516-C1C0-E9C23E375189}"/>
              </a:ext>
            </a:extLst>
          </p:cNvPr>
          <p:cNvSpPr txBox="1"/>
          <p:nvPr/>
        </p:nvSpPr>
        <p:spPr>
          <a:xfrm>
            <a:off x="1337481" y="650628"/>
            <a:ext cx="102358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Vivenciar que Dios es el primero, que Dios es la realidad, </a:t>
            </a:r>
          </a:p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y que aquí no encontramos una patria duradera: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42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C3110-0DC2-F942-B129-C9AA87C5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618" y="709014"/>
            <a:ext cx="9289275" cy="1280890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6. El permanecer en el centro de nuestro ser: </a:t>
            </a:r>
            <a:br>
              <a:rPr lang="es-E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s-ES" sz="2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9FAE00-50D7-89E8-DCAD-F7AC67924AC9}"/>
              </a:ext>
            </a:extLst>
          </p:cNvPr>
          <p:cNvSpPr txBox="1"/>
          <p:nvPr/>
        </p:nvSpPr>
        <p:spPr>
          <a:xfrm>
            <a:off x="545911" y="2194161"/>
            <a:ext cx="1146057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nos libera aún más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de las identificaciones innecesarias con el mundo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nos posibilita ser lo que somos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y </a:t>
            </a: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sentirnos libres y responsables frente al mundo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. </a:t>
            </a:r>
          </a:p>
          <a:p>
            <a:pPr algn="ctr"/>
            <a:endParaRPr lang="es-ES" sz="2800" kern="100" dirty="0"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7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97ACD-EAB1-511F-B607-65651405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698" y="392518"/>
            <a:ext cx="8188655" cy="1280890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7.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Aunque sientas miedo no debes desistir de seguir avanzando. </a:t>
            </a:r>
            <a:br>
              <a:rPr lang="es-E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s-ES" sz="2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8F1616-EB1A-87A1-B1B2-1E742CA08DA5}"/>
              </a:ext>
            </a:extLst>
          </p:cNvPr>
          <p:cNvSpPr txBox="1"/>
          <p:nvPr/>
        </p:nvSpPr>
        <p:spPr>
          <a:xfrm>
            <a:off x="327546" y="1925516"/>
            <a:ext cx="11627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Debajo de esta zona gris, de dónde surge el miedo, está la presencia de Dios</a:t>
            </a:r>
            <a:endParaRPr lang="es-ES" sz="2800" dirty="0">
              <a:solidFill>
                <a:srgbClr val="101F0B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62983C-5F6D-C3E4-AFD1-BDD7B9E734D2}"/>
              </a:ext>
            </a:extLst>
          </p:cNvPr>
          <p:cNvSpPr txBox="1"/>
          <p:nvPr/>
        </p:nvSpPr>
        <p:spPr>
          <a:xfrm>
            <a:off x="1808327" y="3079679"/>
            <a:ext cx="9485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tu mismo centro</a:t>
            </a:r>
            <a:r>
              <a:rPr lang="es-ES" sz="2800" b="1" dirty="0">
                <a:solidFill>
                  <a:srgbClr val="101F0B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encuentra Dios y te está esperando</a:t>
            </a:r>
            <a:r>
              <a:rPr lang="es-ES" sz="28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2800" dirty="0">
              <a:solidFill>
                <a:srgbClr val="101F0B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FBB46B-9D29-F1AF-10E2-BEB69880CA2F}"/>
              </a:ext>
            </a:extLst>
          </p:cNvPr>
          <p:cNvSpPr txBox="1"/>
          <p:nvPr/>
        </p:nvSpPr>
        <p:spPr>
          <a:xfrm>
            <a:off x="327546" y="4233842"/>
            <a:ext cx="11627893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nombre de Jesucristo hay salvación y seguridad</a:t>
            </a:r>
            <a:r>
              <a:rPr lang="es-ES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Él te protege. </a:t>
            </a:r>
            <a:r>
              <a:rPr lang="es-ES" sz="28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Mantente fiel a su nombre y te llevará por encima de todos los abismos</a:t>
            </a:r>
            <a:r>
              <a:rPr lang="es-ES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659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6D21F8E-57B3-97A7-94F9-71B25ED1FB8E}"/>
              </a:ext>
            </a:extLst>
          </p:cNvPr>
          <p:cNvSpPr txBox="1"/>
          <p:nvPr/>
        </p:nvSpPr>
        <p:spPr>
          <a:xfrm>
            <a:off x="1451212" y="579229"/>
            <a:ext cx="10272216" cy="982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8. Lo que siento es muy pesado, muy desconsolador. </a:t>
            </a:r>
          </a:p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No tengo dudas de que Dios está ahí. Pero no lo siento.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6C67EC-8690-A59C-99CF-E2932D99F7AB}"/>
              </a:ext>
            </a:extLst>
          </p:cNvPr>
          <p:cNvSpPr txBox="1"/>
          <p:nvPr/>
        </p:nvSpPr>
        <p:spPr>
          <a:xfrm>
            <a:off x="573206" y="2576333"/>
            <a:ext cx="11618794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Atraviesas un túnel oscuro, sabes que la luz existe, pero no la ves.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2808A56-7AD1-7B00-8772-D0FE58D60035}"/>
              </a:ext>
            </a:extLst>
          </p:cNvPr>
          <p:cNvSpPr txBox="1"/>
          <p:nvPr/>
        </p:nvSpPr>
        <p:spPr>
          <a:xfrm>
            <a:off x="2023849" y="3787007"/>
            <a:ext cx="8144301" cy="124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101F0B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s-ES" sz="3200" b="1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ay que pasar por esto.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Estás sostenido por la gracia. </a:t>
            </a:r>
          </a:p>
        </p:txBody>
      </p:sp>
    </p:spTree>
    <p:extLst>
      <p:ext uri="{BB962C8B-B14F-4D97-AF65-F5344CB8AC3E}">
        <p14:creationId xmlns:p14="http://schemas.microsoft.com/office/powerpoint/2010/main" val="279165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E55A5A-0ABE-E633-D381-B5FAFB5B2AD3}"/>
              </a:ext>
            </a:extLst>
          </p:cNvPr>
          <p:cNvSpPr txBox="1"/>
          <p:nvPr/>
        </p:nvSpPr>
        <p:spPr>
          <a:xfrm>
            <a:off x="4992914" y="1826123"/>
            <a:ext cx="6348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00095D-5484-DA1C-A4BC-0A9F38713546}"/>
              </a:ext>
            </a:extLst>
          </p:cNvPr>
          <p:cNvSpPr txBox="1"/>
          <p:nvPr/>
        </p:nvSpPr>
        <p:spPr>
          <a:xfrm>
            <a:off x="2565779" y="2775986"/>
            <a:ext cx="81204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Somos sostenidos por la gracia.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Sostenidos por la Presencia Viva del Espíritu.</a:t>
            </a:r>
          </a:p>
        </p:txBody>
      </p:sp>
    </p:spTree>
    <p:extLst>
      <p:ext uri="{BB962C8B-B14F-4D97-AF65-F5344CB8AC3E}">
        <p14:creationId xmlns:p14="http://schemas.microsoft.com/office/powerpoint/2010/main" val="344251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AD3B-67BD-D9E6-6AD9-F3159219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316479-77B7-98C1-BDF2-55A684FB4D88}"/>
              </a:ext>
            </a:extLst>
          </p:cNvPr>
          <p:cNvSpPr txBox="1"/>
          <p:nvPr/>
        </p:nvSpPr>
        <p:spPr>
          <a:xfrm>
            <a:off x="2373046" y="5560498"/>
            <a:ext cx="799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 El Santo Nombre”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AEB70B-4465-9DFF-2EA7-6A33EE67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32" y="1257329"/>
            <a:ext cx="2699182" cy="383868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73508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192DF-7CC3-2C6E-9804-E2B4DA03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37" y="637758"/>
            <a:ext cx="1053460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1. Hay una gran diferencia entre 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“el girar alrededor de sí mismo” y “el estar con uno mismo”. 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CC5014-3E6D-BB7D-792F-8195DBEC9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24" y="2638568"/>
            <a:ext cx="11072207" cy="3777622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“Giramos alrededor de nosotros”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 cuando nos detenemos en cuestionamientos sobre nosotros mismos.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El “llegar a sí mismo”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 siempre está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vinculado con el permanecer en la percepción.</a:t>
            </a:r>
          </a:p>
          <a:p>
            <a:pPr marL="0" indent="0" algn="ctr">
              <a:buNone/>
            </a:pPr>
            <a:endParaRPr lang="es-ES" sz="40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AC807-36AD-E595-BB5D-61E7946FA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FF5FC3F-D058-83D9-335B-3AA40C676D89}"/>
              </a:ext>
            </a:extLst>
          </p:cNvPr>
          <p:cNvSpPr txBox="1"/>
          <p:nvPr/>
        </p:nvSpPr>
        <p:spPr>
          <a:xfrm>
            <a:off x="4992914" y="1826123"/>
            <a:ext cx="2699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1585E3-74C9-C739-08C4-7AEA4EB2145C}"/>
              </a:ext>
            </a:extLst>
          </p:cNvPr>
          <p:cNvSpPr txBox="1"/>
          <p:nvPr/>
        </p:nvSpPr>
        <p:spPr>
          <a:xfrm>
            <a:off x="1869744" y="1687250"/>
            <a:ext cx="9485194" cy="308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 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permanecer en la percepción</a:t>
            </a: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necesariamente 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surge la conciencia de uno mismo</a:t>
            </a: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s-ES" sz="3200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desaparece todo lo relacionado con el yo de superficie…  y queda la </a:t>
            </a:r>
            <a:r>
              <a:rPr lang="es-ES" sz="3200" b="1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percepción</a:t>
            </a:r>
            <a:r>
              <a:rPr lang="es-ES" sz="3200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del “uno mismo”</a:t>
            </a:r>
            <a:r>
              <a:rPr lang="es-ES" sz="3200" kern="100" dirty="0">
                <a:solidFill>
                  <a:srgbClr val="101F0B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3966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63A3F-52D4-96F0-5871-196D01CD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ADBCB72-74A3-DF47-611D-4D54706100F4}"/>
              </a:ext>
            </a:extLst>
          </p:cNvPr>
          <p:cNvSpPr txBox="1"/>
          <p:nvPr/>
        </p:nvSpPr>
        <p:spPr>
          <a:xfrm>
            <a:off x="4992914" y="1826123"/>
            <a:ext cx="2699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A823AB-D638-71B4-9F9B-DB430EBC518C}"/>
              </a:ext>
            </a:extLst>
          </p:cNvPr>
          <p:cNvSpPr txBox="1"/>
          <p:nvPr/>
        </p:nvSpPr>
        <p:spPr>
          <a:xfrm>
            <a:off x="1296538" y="1708707"/>
            <a:ext cx="1074078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seguimos escuchando</a:t>
            </a: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esta conciencia … 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queda </a:t>
            </a:r>
          </a:p>
          <a:p>
            <a:pPr lvl="0" algn="ctr">
              <a:lnSpc>
                <a:spcPct val="150000"/>
              </a:lnSpc>
            </a:pP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percepción del ser</a:t>
            </a: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</a:t>
            </a:r>
          </a:p>
          <a:p>
            <a:pPr lvl="0" algn="ctr">
              <a:lnSpc>
                <a:spcPct val="150000"/>
              </a:lnSpc>
            </a:pP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Luego, en estas profundidades del alma, 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percibimos como nosotros estamos en Dios y como Dios está en nosotro</a:t>
            </a: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s.</a:t>
            </a:r>
          </a:p>
        </p:txBody>
      </p:sp>
    </p:spTree>
    <p:extLst>
      <p:ext uri="{BB962C8B-B14F-4D97-AF65-F5344CB8AC3E}">
        <p14:creationId xmlns:p14="http://schemas.microsoft.com/office/powerpoint/2010/main" val="2761388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CC271-8374-ACE6-910A-257A4BBC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5BEC8B4-5204-52D7-3AD6-F80A19FD905D}"/>
              </a:ext>
            </a:extLst>
          </p:cNvPr>
          <p:cNvSpPr txBox="1"/>
          <p:nvPr/>
        </p:nvSpPr>
        <p:spPr>
          <a:xfrm>
            <a:off x="1364776" y="2412978"/>
            <a:ext cx="10181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Sólo Él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 es el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centro más profundo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 y el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último fundamento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de nuestro</a:t>
            </a: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 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“uno mismo”.</a:t>
            </a:r>
          </a:p>
        </p:txBody>
      </p:sp>
    </p:spTree>
    <p:extLst>
      <p:ext uri="{BB962C8B-B14F-4D97-AF65-F5344CB8AC3E}">
        <p14:creationId xmlns:p14="http://schemas.microsoft.com/office/powerpoint/2010/main" val="36731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E1A09-E366-F0CF-171D-52C51BEB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828827"/>
            <a:ext cx="10863166" cy="93173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2. El gran regalo de la contemplación: 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s-ES" sz="4000" dirty="0"/>
            </a:br>
            <a:endParaRPr lang="es-ES" sz="44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2F61FF9-978E-437E-6CA5-65CFFC2639B8}"/>
              </a:ext>
            </a:extLst>
          </p:cNvPr>
          <p:cNvSpPr txBox="1"/>
          <p:nvPr/>
        </p:nvSpPr>
        <p:spPr>
          <a:xfrm>
            <a:off x="154676" y="2358042"/>
            <a:ext cx="12182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Mantenerse centrado, despierto y orientado hacia adentro, completamente con uno mismo y con Dios, </a:t>
            </a:r>
          </a:p>
          <a:p>
            <a:pPr algn="ctr"/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sin deseos ni pensamientos, en total quietud. </a:t>
            </a:r>
            <a:b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Un estado sereno y sencillo en el que se olvida el  paso del tiempo.</a:t>
            </a:r>
            <a:b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83933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779A1-18D1-5338-5541-F14EDDA0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13" y="529669"/>
            <a:ext cx="1079492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2. </a:t>
            </a:r>
            <a:r>
              <a:rPr lang="es-ES" sz="3100" dirty="0">
                <a:solidFill>
                  <a:schemeClr val="accent1">
                    <a:lumMod val="50000"/>
                  </a:schemeClr>
                </a:solidFill>
              </a:rPr>
              <a:t>Las sagradas escrituras, el mensaje de Dios, 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3100" dirty="0">
                <a:solidFill>
                  <a:schemeClr val="accent1">
                    <a:lumMod val="50000"/>
                  </a:schemeClr>
                </a:solidFill>
              </a:rPr>
              <a:t>ya está dentro de ti.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</a:rPr>
            </a:br>
            <a:endParaRPr lang="es-ES" sz="3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3ECF94-6963-4659-8B35-DE4FD2728FB0}"/>
              </a:ext>
            </a:extLst>
          </p:cNvPr>
          <p:cNvSpPr txBox="1"/>
          <p:nvPr/>
        </p:nvSpPr>
        <p:spPr>
          <a:xfrm>
            <a:off x="491320" y="2402045"/>
            <a:ext cx="11521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El mismo vive y actúa dentro de ti. </a:t>
            </a:r>
          </a:p>
          <a:p>
            <a:pPr lvl="0" algn="ctr">
              <a:lnSpc>
                <a:spcPct val="150000"/>
              </a:lnSpc>
            </a:pP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Mantén este contacto vivo y todo fluirá tranquilamente en ti. </a:t>
            </a:r>
          </a:p>
          <a:p>
            <a:pPr lvl="0" algn="ctr">
              <a:lnSpc>
                <a:spcPct val="150000"/>
              </a:lnSpc>
            </a:pP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La fuerza de Jesucristo te sostiene. Confía en ella, entrégate a él.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994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04DE5-FFD1-5AA3-5F5A-C32FE1770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3768748-432C-37E9-5238-18B075CB8C0C}"/>
              </a:ext>
            </a:extLst>
          </p:cNvPr>
          <p:cNvSpPr txBox="1"/>
          <p:nvPr/>
        </p:nvSpPr>
        <p:spPr>
          <a:xfrm>
            <a:off x="614150" y="1282602"/>
            <a:ext cx="120919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Pero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cuando quiera rezar,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ya no necesitarás trabajar en forma discursiva con un texto. </a:t>
            </a:r>
          </a:p>
          <a:p>
            <a:pPr algn="ctr"/>
            <a:endParaRPr lang="es-ES" sz="32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Tu contacto con Jesucristo se ha vuelto más directo. </a:t>
            </a:r>
          </a:p>
          <a:p>
            <a:pPr algn="ctr"/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Jesucristo, la palabra viviente de Dios, está dentro de ti. </a:t>
            </a:r>
          </a:p>
          <a:p>
            <a:pPr algn="ctr"/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 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96729F-4D37-FF1B-5D23-0238A0F933EA}"/>
              </a:ext>
            </a:extLst>
          </p:cNvPr>
          <p:cNvSpPr txBox="1"/>
          <p:nvPr/>
        </p:nvSpPr>
        <p:spPr>
          <a:xfrm>
            <a:off x="382138" y="861850"/>
            <a:ext cx="11709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Puedes leer y estudiar las Escrituras, eso no te resultará imposible. </a:t>
            </a:r>
          </a:p>
        </p:txBody>
      </p:sp>
    </p:spTree>
    <p:extLst>
      <p:ext uri="{BB962C8B-B14F-4D97-AF65-F5344CB8AC3E}">
        <p14:creationId xmlns:p14="http://schemas.microsoft.com/office/powerpoint/2010/main" val="2133610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B8C2F-1B34-BEAF-81E9-1789BF78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34" y="378450"/>
            <a:ext cx="1122986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3. En lugar de reprimir tus sentimientos mediante la razón, puedes también decirte: 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s-ES" sz="31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“este sentimiento está y lo que está tiene derecho a estar”</a:t>
            </a:r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 </a:t>
            </a:r>
            <a:br>
              <a:rPr lang="es-ES" dirty="0"/>
            </a:br>
            <a:r>
              <a:rPr lang="es-ES" dirty="0"/>
              <a:t> </a:t>
            </a:r>
            <a:br>
              <a:rPr lang="es-ES" dirty="0"/>
            </a:b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A628E9-6287-6090-9BD7-B9143E44BCE5}"/>
              </a:ext>
            </a:extLst>
          </p:cNvPr>
          <p:cNvSpPr txBox="1"/>
          <p:nvPr/>
        </p:nvSpPr>
        <p:spPr>
          <a:xfrm>
            <a:off x="136479" y="2603133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Mira tus sentimientos con amabilidad unos segundos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: </a:t>
            </a:r>
          </a:p>
          <a:p>
            <a:pPr algn="ctr"/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así </a:t>
            </a: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estarás en la percepción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 y </a:t>
            </a:r>
            <a:r>
              <a:rPr lang="es-ES" sz="3200" b="1" dirty="0">
                <a:solidFill>
                  <a:srgbClr val="101F0B"/>
                </a:solidFill>
                <a:latin typeface="Bradley Hand ITC" panose="03070402050302030203" pitchFamily="66" charset="0"/>
              </a:rPr>
              <a:t>dentro de ti surgirá la tranquilidad</a:t>
            </a:r>
            <a:r>
              <a:rPr lang="es-ES" sz="3200" dirty="0">
                <a:solidFill>
                  <a:srgbClr val="101F0B"/>
                </a:solidFill>
                <a:latin typeface="Bradley Hand ITC" panose="03070402050302030203" pitchFamily="66" charset="0"/>
              </a:rPr>
              <a:t>. </a:t>
            </a:r>
          </a:p>
          <a:p>
            <a:pPr algn="ctr"/>
            <a:endParaRPr lang="es-ES" sz="32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Luego vuelve a la meditación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: </a:t>
            </a:r>
          </a:p>
          <a:p>
            <a:pPr algn="ctr"/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a las manos, al nombre, a la percepción del presente.</a:t>
            </a:r>
          </a:p>
        </p:txBody>
      </p:sp>
    </p:spTree>
    <p:extLst>
      <p:ext uri="{BB962C8B-B14F-4D97-AF65-F5344CB8AC3E}">
        <p14:creationId xmlns:p14="http://schemas.microsoft.com/office/powerpoint/2010/main" val="410462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3068</TotalTime>
  <Words>824</Words>
  <Application>Microsoft Office PowerPoint</Application>
  <PresentationFormat>Panorámica</PresentationFormat>
  <Paragraphs>80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Abadi Extra Light</vt:lpstr>
      <vt:lpstr>Arial</vt:lpstr>
      <vt:lpstr>Bradley Hand ITC</vt:lpstr>
      <vt:lpstr>Century Gothic</vt:lpstr>
      <vt:lpstr>Wingdings 3</vt:lpstr>
      <vt:lpstr>Espiral</vt:lpstr>
      <vt:lpstr>Algunas claves</vt:lpstr>
      <vt:lpstr>1. Hay una gran diferencia entre  “el girar alrededor de sí mismo” y “el estar con uno mismo”.  </vt:lpstr>
      <vt:lpstr>Presentación de PowerPoint</vt:lpstr>
      <vt:lpstr>Presentación de PowerPoint</vt:lpstr>
      <vt:lpstr>Presentación de PowerPoint</vt:lpstr>
      <vt:lpstr>2. El gran regalo de la contemplación:     </vt:lpstr>
      <vt:lpstr>2. Las sagradas escrituras, el mensaje de Dios,  ya está dentro de ti. </vt:lpstr>
      <vt:lpstr>Presentación de PowerPoint</vt:lpstr>
      <vt:lpstr>3. En lugar de reprimir tus sentimientos mediante la razón, puedes también decirte:  “este sentimiento está y lo que está tiene derecho a estar”.    </vt:lpstr>
      <vt:lpstr>Presentación de PowerPoint</vt:lpstr>
      <vt:lpstr>5. En la meditación:  ¿ Buscas a Dios o buscas tu sensación de felicidad?.   </vt:lpstr>
      <vt:lpstr>Presentación de PowerPoint</vt:lpstr>
      <vt:lpstr>5. Trata de dejar que se te acerque más la idea de  tu propia muerte </vt:lpstr>
      <vt:lpstr>Presentación de PowerPoint</vt:lpstr>
      <vt:lpstr>6. El permanecer en el centro de nuestro ser:  </vt:lpstr>
      <vt:lpstr>7. Aunque sientas miedo no debes desistir de seguir avanzando.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Diálogos</dc:title>
  <dc:creator>Pilar Sanchez Orozco</dc:creator>
  <cp:lastModifiedBy>Pilar Sanchez Orozco</cp:lastModifiedBy>
  <cp:revision>65</cp:revision>
  <dcterms:created xsi:type="dcterms:W3CDTF">2024-12-07T19:32:59Z</dcterms:created>
  <dcterms:modified xsi:type="dcterms:W3CDTF">2025-08-05T14:44:42Z</dcterms:modified>
</cp:coreProperties>
</file>