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56" r:id="rId2"/>
    <p:sldId id="292" r:id="rId3"/>
    <p:sldId id="293" r:id="rId4"/>
    <p:sldId id="304" r:id="rId5"/>
    <p:sldId id="295" r:id="rId6"/>
    <p:sldId id="296" r:id="rId7"/>
    <p:sldId id="297" r:id="rId8"/>
    <p:sldId id="305" r:id="rId9"/>
    <p:sldId id="298" r:id="rId10"/>
    <p:sldId id="299" r:id="rId11"/>
    <p:sldId id="300" r:id="rId12"/>
    <p:sldId id="301" r:id="rId13"/>
    <p:sldId id="306" r:id="rId14"/>
    <p:sldId id="302" r:id="rId15"/>
    <p:sldId id="30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D17"/>
    <a:srgbClr val="C5D3FF"/>
    <a:srgbClr val="A20000"/>
    <a:srgbClr val="FFFFBD"/>
    <a:srgbClr val="FFEA75"/>
    <a:srgbClr val="FFFA8A"/>
    <a:srgbClr val="94FDAE"/>
    <a:srgbClr val="EBF8FF"/>
    <a:srgbClr val="E4FFB5"/>
    <a:srgbClr val="E1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84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901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8395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05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3007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24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556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293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3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94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177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420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816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03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3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745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0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 advTm="6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29B407-1F38-433B-9D46-AD04DA1CE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0"/>
            <a:ext cx="8915399" cy="2262781"/>
          </a:xfrm>
        </p:spPr>
        <p:txBody>
          <a:bodyPr>
            <a:normAutofit/>
          </a:bodyPr>
          <a:lstStyle/>
          <a:p>
            <a:r>
              <a:rPr lang="es-ES" dirty="0"/>
              <a:t>Algunas claves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1DFC07-8A8C-4018-B037-F50FCF5AF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6824" y="4226729"/>
            <a:ext cx="8915399" cy="1126283"/>
          </a:xfrm>
        </p:spPr>
        <p:txBody>
          <a:bodyPr>
            <a:normAutofit fontScale="70000" lnSpcReduction="20000"/>
          </a:bodyPr>
          <a:lstStyle/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Ejercicios de contemplación. Franz </a:t>
            </a:r>
            <a:r>
              <a:rPr lang="es-ES" sz="2800" dirty="0" err="1">
                <a:solidFill>
                  <a:schemeClr val="accent1">
                    <a:lumMod val="50000"/>
                  </a:schemeClr>
                </a:solidFill>
              </a:rPr>
              <a:t>Jalics</a:t>
            </a: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Tiempo 9 : El nombre de Jesucristo</a:t>
            </a:r>
          </a:p>
          <a:p>
            <a:r>
              <a:rPr lang="es-ES" sz="2800" b="1" dirty="0">
                <a:solidFill>
                  <a:schemeClr val="accent1">
                    <a:lumMod val="50000"/>
                  </a:schemeClr>
                </a:solidFill>
              </a:rPr>
              <a:t>Practica contemplativa: (segunda parte)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339CF7B-0F59-8D85-17A3-F5BC6E9E4E6E}"/>
              </a:ext>
            </a:extLst>
          </p:cNvPr>
          <p:cNvSpPr txBox="1"/>
          <p:nvPr/>
        </p:nvSpPr>
        <p:spPr>
          <a:xfrm rot="16200000">
            <a:off x="8841201" y="3136613"/>
            <a:ext cx="5326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Materiales elaborados desde la “Fraternidad de Santo Nombre.” Pilar de </a:t>
            </a:r>
            <a:r>
              <a:rPr lang="es-ES" sz="1600" i="1" dirty="0" err="1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Mambré</a:t>
            </a:r>
            <a:endParaRPr lang="es-ES" i="1" dirty="0">
              <a:solidFill>
                <a:schemeClr val="tx2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7" name="03. Shen khar venakhi - Georgian Hymn (2)">
            <a:hlinkClick r:id="" action="ppaction://media"/>
            <a:extLst>
              <a:ext uri="{FF2B5EF4-FFF2-40B4-BE49-F238E27FC236}">
                <a16:creationId xmlns:a16="http://schemas.microsoft.com/office/drawing/2014/main" id="{3086939E-E8EC-492A-1948-8E5D71214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26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000">
        <p159:morph option="byObject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C3110-0DC2-F942-B129-C9AA87C5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732" y="968322"/>
            <a:ext cx="10038426" cy="1280890"/>
          </a:xfrm>
        </p:spPr>
        <p:txBody>
          <a:bodyPr>
            <a:noAutofit/>
          </a:bodyPr>
          <a:lstStyle/>
          <a:p>
            <a:pPr algn="ctr"/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15. El orgullo y la arrogancia son los pecados “más agradables”. Nos resulta imposible superarlos.</a:t>
            </a:r>
            <a:br>
              <a:rPr lang="es-ES" sz="2800" dirty="0"/>
            </a:br>
            <a:endParaRPr lang="es-ES" sz="28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FE5737-A0B1-BC1E-FC3B-CA8180ABFCD4}"/>
              </a:ext>
            </a:extLst>
          </p:cNvPr>
          <p:cNvSpPr txBox="1"/>
          <p:nvPr/>
        </p:nvSpPr>
        <p:spPr>
          <a:xfrm>
            <a:off x="1239615" y="2613318"/>
            <a:ext cx="1056466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pPr algn="ctr"/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Creer haberlos superado sería el máximo orgullo. </a:t>
            </a:r>
          </a:p>
          <a:p>
            <a:pPr algn="ctr"/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Tan solo pueden desaparecer por obra de la gracia pura. </a:t>
            </a:r>
          </a:p>
          <a:p>
            <a:pPr algn="ctr"/>
            <a:endParaRPr lang="es-ES" sz="3200" b="1" dirty="0">
              <a:solidFill>
                <a:srgbClr val="213D17"/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Podemos mirarlo a Él, hasta que Él mismo </a:t>
            </a:r>
          </a:p>
          <a:p>
            <a:pPr algn="ctr"/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haga desaparecer nuestro orgullo. </a:t>
            </a:r>
          </a:p>
          <a:p>
            <a:endParaRPr lang="es-ES" sz="3600" b="1" dirty="0">
              <a:solidFill>
                <a:srgbClr val="A2000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679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E97ACD-EAB1-511F-B607-656514056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321" y="755663"/>
            <a:ext cx="9717206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100" dirty="0">
                <a:solidFill>
                  <a:schemeClr val="accent1">
                    <a:lumMod val="50000"/>
                  </a:schemeClr>
                </a:solidFill>
              </a:rPr>
              <a:t>16. Aprende a aceptar las limitaciones de tu cuerpo. Acéptalo con amor. </a:t>
            </a:r>
            <a:br>
              <a:rPr lang="es-ES" dirty="0"/>
            </a:br>
            <a:br>
              <a:rPr lang="es-ES" dirty="0"/>
            </a:br>
            <a:r>
              <a:rPr lang="es-ES" sz="4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s-ES" sz="40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B4B06C-C963-20C6-EFDA-AF940F939667}"/>
              </a:ext>
            </a:extLst>
          </p:cNvPr>
          <p:cNvSpPr txBox="1"/>
          <p:nvPr/>
        </p:nvSpPr>
        <p:spPr>
          <a:xfrm>
            <a:off x="1237397" y="2760240"/>
            <a:ext cx="971720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Permite que todo lo que ocurra, ocurra a su modo.</a:t>
            </a:r>
          </a:p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Muchas de tus tensiones desaparecerán </a:t>
            </a:r>
          </a:p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y podrás vivir verdaderamente en el presente.</a:t>
            </a:r>
          </a:p>
        </p:txBody>
      </p:sp>
    </p:spTree>
    <p:extLst>
      <p:ext uri="{BB962C8B-B14F-4D97-AF65-F5344CB8AC3E}">
        <p14:creationId xmlns:p14="http://schemas.microsoft.com/office/powerpoint/2010/main" val="4066599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811AD-D424-6FEB-6516-F0A984FEC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678" y="719562"/>
            <a:ext cx="10385945" cy="2037203"/>
          </a:xfrm>
          <a:noFill/>
        </p:spPr>
        <p:txBody>
          <a:bodyPr>
            <a:normAutofit/>
          </a:bodyPr>
          <a:lstStyle/>
          <a:p>
            <a:pPr algn="ctr"/>
            <a:r>
              <a:rPr lang="es-ES" sz="2800" dirty="0">
                <a:solidFill>
                  <a:srgbClr val="213D17"/>
                </a:solidFill>
              </a:rPr>
              <a:t>17. La meditación es descanso y el descanso es meditación. </a:t>
            </a:r>
            <a:br>
              <a:rPr lang="es-ES" sz="2800" dirty="0">
                <a:solidFill>
                  <a:srgbClr val="213D17"/>
                </a:solidFill>
              </a:rPr>
            </a:br>
            <a:endParaRPr lang="es-ES" sz="2800" dirty="0">
              <a:solidFill>
                <a:srgbClr val="213D17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D21F8E-57B3-97A7-94F9-71B25ED1FB8E}"/>
              </a:ext>
            </a:extLst>
          </p:cNvPr>
          <p:cNvSpPr txBox="1"/>
          <p:nvPr/>
        </p:nvSpPr>
        <p:spPr>
          <a:xfrm>
            <a:off x="1355678" y="2756765"/>
            <a:ext cx="994467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Quien medita satisfactoriamente descansa o se recupera y quien descansa satisfactoriamente es llevado a la contemplación. </a:t>
            </a:r>
          </a:p>
        </p:txBody>
      </p:sp>
    </p:spTree>
    <p:extLst>
      <p:ext uri="{BB962C8B-B14F-4D97-AF65-F5344CB8AC3E}">
        <p14:creationId xmlns:p14="http://schemas.microsoft.com/office/powerpoint/2010/main" val="2791658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9F1AC-E202-2B28-5F30-C11D18036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424536C-E9B9-C947-B959-FD093DDCB165}"/>
              </a:ext>
            </a:extLst>
          </p:cNvPr>
          <p:cNvSpPr txBox="1"/>
          <p:nvPr/>
        </p:nvSpPr>
        <p:spPr>
          <a:xfrm>
            <a:off x="36394" y="2962240"/>
            <a:ext cx="12119211" cy="2991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rgbClr val="213D17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lang="es-ES" sz="3200" b="1" kern="100" dirty="0">
                <a:solidFill>
                  <a:srgbClr val="213D17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 soledad absoluta, la quietud inmóvil y la repetición del nombre </a:t>
            </a:r>
          </a:p>
          <a:p>
            <a:pPr marL="457200"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rgbClr val="213D17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llevan más a la profundidad </a:t>
            </a:r>
          </a:p>
          <a:p>
            <a:pPr marL="457200"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rgbClr val="213D17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que un paseo distendido por la naturaleza.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S" sz="18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s-E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95EA5B-1606-3BDF-79A1-95D606C3A557}"/>
              </a:ext>
            </a:extLst>
          </p:cNvPr>
          <p:cNvSpPr txBox="1"/>
          <p:nvPr/>
        </p:nvSpPr>
        <p:spPr>
          <a:xfrm>
            <a:off x="996285" y="788476"/>
            <a:ext cx="10549720" cy="1303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  <a:buNone/>
            </a:pPr>
            <a:r>
              <a:rPr lang="es-ES" sz="28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La naturaleza nos libera de nuestras preocupaciones, pero también puede apartarnos de nuestro centro. </a:t>
            </a:r>
          </a:p>
        </p:txBody>
      </p:sp>
    </p:spTree>
    <p:extLst>
      <p:ext uri="{BB962C8B-B14F-4D97-AF65-F5344CB8AC3E}">
        <p14:creationId xmlns:p14="http://schemas.microsoft.com/office/powerpoint/2010/main" val="3882937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51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AAD3B-67BD-D9E6-6AD9-F31592193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8316479-77B7-98C1-BDF2-55A684FB4D88}"/>
              </a:ext>
            </a:extLst>
          </p:cNvPr>
          <p:cNvSpPr txBox="1"/>
          <p:nvPr/>
        </p:nvSpPr>
        <p:spPr>
          <a:xfrm>
            <a:off x="2373046" y="5560498"/>
            <a:ext cx="7990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i="1" dirty="0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“</a:t>
            </a:r>
            <a:r>
              <a:rPr lang="es-ES" sz="3600" i="1" dirty="0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El Santo Nombre”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AEB70B-4465-9DFF-2EA7-6A33EE672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932" y="1257329"/>
            <a:ext cx="2699182" cy="3838680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1735086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3192DF-7CC3-2C6E-9804-E2B4DA03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838" y="637758"/>
            <a:ext cx="10042832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100" dirty="0">
                <a:solidFill>
                  <a:schemeClr val="accent1">
                    <a:lumMod val="50000"/>
                  </a:schemeClr>
                </a:solidFill>
              </a:rPr>
              <a:t>9. Gracias a la meditación puedes mirar más profundamente dentro de ti y pueden aparecer cosas ocultas que no sospechabas.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CC5014-3E6D-BB7D-792F-8195DBEC9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762" y="2693159"/>
            <a:ext cx="10042832" cy="377762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Sigue meditando, </a:t>
            </a:r>
            <a:r>
              <a:rPr lang="es-ES" sz="3200" b="1" kern="100" dirty="0">
                <a:solidFill>
                  <a:srgbClr val="213D17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renueva tu propósito de alabar a Dios,</a:t>
            </a:r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 sigue poniendo toda tu atención en el Nombre, y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poco a poco, todo será redimido y te verás libre de ello.</a:t>
            </a:r>
          </a:p>
        </p:txBody>
      </p:sp>
    </p:spTree>
    <p:extLst>
      <p:ext uri="{BB962C8B-B14F-4D97-AF65-F5344CB8AC3E}">
        <p14:creationId xmlns:p14="http://schemas.microsoft.com/office/powerpoint/2010/main" val="374253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8000">
        <p159:morph option="byObject"/>
      </p:transition>
    </mc:Choice>
    <mc:Fallback xmlns="">
      <p:transition spd="slow" advClick="0" advTm="1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1E1A09-E366-F0CF-171D-52C51BEB4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26" y="828827"/>
            <a:ext cx="10863166" cy="1422004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10.</a:t>
            </a:r>
            <a:r>
              <a:rPr lang="es-ES" sz="3100" kern="100" dirty="0">
                <a:solidFill>
                  <a:schemeClr val="accent1">
                    <a:lumMod val="50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La oración contemplativa exige un compromiso total y una entrega intensa. </a:t>
            </a:r>
            <a:br>
              <a:rPr lang="es-E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br>
              <a:rPr lang="es-E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br>
              <a:rPr lang="es-ES" sz="4000" dirty="0"/>
            </a:br>
            <a:br>
              <a:rPr lang="es-ES" sz="4000" dirty="0"/>
            </a:br>
            <a:endParaRPr lang="es-ES" sz="4400" b="1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AFB1C63-665A-7CC1-BFC4-2F858D42841E}"/>
              </a:ext>
            </a:extLst>
          </p:cNvPr>
          <p:cNvSpPr txBox="1"/>
          <p:nvPr/>
        </p:nvSpPr>
        <p:spPr>
          <a:xfrm>
            <a:off x="1514901" y="2597281"/>
            <a:ext cx="96080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 solo exige que dirijas tu atención hacia las manos, sino que desplaces todo tu interés desde el mundo exterior hacia adentro. </a:t>
            </a:r>
          </a:p>
        </p:txBody>
      </p:sp>
    </p:spTree>
    <p:extLst>
      <p:ext uri="{BB962C8B-B14F-4D97-AF65-F5344CB8AC3E}">
        <p14:creationId xmlns:p14="http://schemas.microsoft.com/office/powerpoint/2010/main" val="1839334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8000">
        <p159:morph option="byObject"/>
      </p:transition>
    </mc:Choice>
    <mc:Fallback xmlns="">
      <p:transition spd="slow" advClick="0" advTm="1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F740F-96FA-E8D1-08BE-562AAC2B0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897382F-06C9-B3FD-E79A-D51648DA19F5}"/>
              </a:ext>
            </a:extLst>
          </p:cNvPr>
          <p:cNvSpPr txBox="1"/>
          <p:nvPr/>
        </p:nvSpPr>
        <p:spPr>
          <a:xfrm>
            <a:off x="664191" y="2522158"/>
            <a:ext cx="113048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Aunque sea por media hora resulta necesario un viraje radical desde el mundo hacia Dios. </a:t>
            </a:r>
          </a:p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Entonces podrás permanecer en el presente.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9AB33A-285A-E3C2-C054-A301B49E8C3E}"/>
              </a:ext>
            </a:extLst>
          </p:cNvPr>
          <p:cNvSpPr txBox="1"/>
          <p:nvPr/>
        </p:nvSpPr>
        <p:spPr>
          <a:xfrm>
            <a:off x="2288843" y="1118696"/>
            <a:ext cx="8055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Tu atención está allí donde está tu corazón.</a:t>
            </a:r>
          </a:p>
        </p:txBody>
      </p:sp>
    </p:spTree>
    <p:extLst>
      <p:ext uri="{BB962C8B-B14F-4D97-AF65-F5344CB8AC3E}">
        <p14:creationId xmlns:p14="http://schemas.microsoft.com/office/powerpoint/2010/main" val="581981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C779A1-18D1-5338-5541-F14EDDA0B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027" y="666146"/>
            <a:ext cx="10299059" cy="1200329"/>
          </a:xfrm>
        </p:spPr>
        <p:txBody>
          <a:bodyPr>
            <a:noAutofit/>
          </a:bodyPr>
          <a:lstStyle/>
          <a:p>
            <a:pPr algn="ctr"/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11. La autocompasión es una señal de que no te aceptas ni a ti misma ni a tu vida.</a:t>
            </a:r>
            <a:br>
              <a:rPr lang="es-ES" sz="28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ES" sz="2800" dirty="0">
                <a:solidFill>
                  <a:schemeClr val="accent1">
                    <a:lumMod val="50000"/>
                  </a:schemeClr>
                </a:solidFill>
              </a:rPr>
            </a:b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3ECF94-6963-4659-8B35-DE4FD2728FB0}"/>
              </a:ext>
            </a:extLst>
          </p:cNvPr>
          <p:cNvSpPr txBox="1"/>
          <p:nvPr/>
        </p:nvSpPr>
        <p:spPr>
          <a:xfrm>
            <a:off x="859808" y="2297582"/>
            <a:ext cx="1110927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Asume tu destino y prepárate a padecer todo lo que la vida te impone como sufrimiento</a:t>
            </a: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.</a:t>
            </a: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 </a:t>
            </a:r>
          </a:p>
          <a:p>
            <a:pPr algn="ctr"/>
            <a:endParaRPr lang="es-ES" sz="3200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Deja de darle importancia a tus lágrimas </a:t>
            </a:r>
          </a:p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y no te preocupes de tus heridas</a:t>
            </a: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. </a:t>
            </a:r>
          </a:p>
          <a:p>
            <a:pPr algn="ctr"/>
            <a:endParaRPr lang="es-ES" sz="3200" b="1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Oriéntate por completo hacia Dios. Interésate por él. </a:t>
            </a:r>
            <a:endParaRPr lang="es-ES" sz="3200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944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B8C2F-1B34-BEAF-81E9-1789BF78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637758"/>
            <a:ext cx="10058399" cy="1280890"/>
          </a:xfrm>
        </p:spPr>
        <p:txBody>
          <a:bodyPr>
            <a:noAutofit/>
          </a:bodyPr>
          <a:lstStyle/>
          <a:p>
            <a:pPr algn="ctr"/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12. Si sientes un punto algo a la derecha por encima del corazón, como si fluyera algo, permanece siempre en él.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A628E9-6287-6090-9BD7-B9143E44BCE5}"/>
              </a:ext>
            </a:extLst>
          </p:cNvPr>
          <p:cNvSpPr txBox="1"/>
          <p:nvPr/>
        </p:nvSpPr>
        <p:spPr>
          <a:xfrm>
            <a:off x="670981" y="2671372"/>
            <a:ext cx="1152101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dirty="0"/>
          </a:p>
          <a:p>
            <a:pPr algn="ctr"/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Si no lo sientes, vuelve primero a las manos, </a:t>
            </a:r>
          </a:p>
          <a:p>
            <a:pPr algn="ctr"/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y cuando vuelvas a percibirlo, dirige tu atención </a:t>
            </a:r>
          </a:p>
          <a:p>
            <a:pPr algn="ctr"/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a este fluir del corazón, por llamarlo así. </a:t>
            </a:r>
          </a:p>
        </p:txBody>
      </p:sp>
    </p:spTree>
    <p:extLst>
      <p:ext uri="{BB962C8B-B14F-4D97-AF65-F5344CB8AC3E}">
        <p14:creationId xmlns:p14="http://schemas.microsoft.com/office/powerpoint/2010/main" val="4104623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E1403-0C11-0629-58BF-4BBE89BC3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36" y="910713"/>
            <a:ext cx="11495964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100" dirty="0">
                <a:solidFill>
                  <a:schemeClr val="accent1">
                    <a:lumMod val="50000"/>
                  </a:schemeClr>
                </a:solidFill>
              </a:rPr>
              <a:t>13. Mira hacia adentro. Cuando sientes: “Yo existo”, </a:t>
            </a:r>
            <a:br>
              <a:rPr lang="es-ES" sz="31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3100" dirty="0">
                <a:solidFill>
                  <a:schemeClr val="accent1">
                    <a:lumMod val="50000"/>
                  </a:schemeClr>
                </a:solidFill>
              </a:rPr>
              <a:t>has encontrado el fundamento que no depende de los demás. 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54A621-A0F3-D30B-9F3D-FF6E25BF47C7}"/>
              </a:ext>
            </a:extLst>
          </p:cNvPr>
          <p:cNvSpPr txBox="1"/>
          <p:nvPr/>
        </p:nvSpPr>
        <p:spPr>
          <a:xfrm>
            <a:off x="696036" y="2693748"/>
            <a:ext cx="11332191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Cuando contemplas la presencia de Dios en el fondo de tu alma, encuentras algo que está contenido en sí mismo. </a:t>
            </a:r>
          </a:p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Este punto no necesita ser confirmado o sostenido desde afuera. </a:t>
            </a:r>
            <a:b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</a:br>
            <a:endParaRPr lang="es-ES" sz="3200" b="1" dirty="0">
              <a:solidFill>
                <a:srgbClr val="213D17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067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B5E2C-F1B2-0187-2DAD-1089E342F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D66F9B8-A7E4-222C-6F4F-F2EEDF2FAAAD}"/>
              </a:ext>
            </a:extLst>
          </p:cNvPr>
          <p:cNvSpPr txBox="1"/>
          <p:nvPr/>
        </p:nvSpPr>
        <p:spPr>
          <a:xfrm>
            <a:off x="4992914" y="1826123"/>
            <a:ext cx="2699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A9AA812-597B-B0F7-01D4-E3B9F6633D86}"/>
              </a:ext>
            </a:extLst>
          </p:cNvPr>
          <p:cNvSpPr txBox="1"/>
          <p:nvPr/>
        </p:nvSpPr>
        <p:spPr>
          <a:xfrm>
            <a:off x="467381" y="2364732"/>
            <a:ext cx="117507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Al contemplar la presencia de Dios dentro de ti </a:t>
            </a:r>
          </a:p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y experimentarte a ti mismo como constituido por dicha presencia, </a:t>
            </a:r>
          </a:p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te liberarás de las comparaciones.</a:t>
            </a:r>
            <a:endParaRPr lang="es-ES" sz="3200" dirty="0">
              <a:solidFill>
                <a:srgbClr val="213D17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523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5EF87-4B91-E41F-960C-5DF618550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762" y="1086455"/>
            <a:ext cx="9587415" cy="1280890"/>
          </a:xfrm>
        </p:spPr>
        <p:txBody>
          <a:bodyPr>
            <a:noAutofit/>
          </a:bodyPr>
          <a:lstStyle/>
          <a:p>
            <a:pPr algn="ctr"/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14. Jesucristo está aquí. Está dentro de ti. </a:t>
            </a:r>
            <a:br>
              <a:rPr lang="es-ES" sz="28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ES" sz="2800" dirty="0">
                <a:solidFill>
                  <a:schemeClr val="accent1">
                    <a:lumMod val="50000"/>
                  </a:schemeClr>
                </a:solidFill>
              </a:rPr>
            </a:b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29545D-6FFC-6B7B-F016-8CB105464631}"/>
              </a:ext>
            </a:extLst>
          </p:cNvPr>
          <p:cNvSpPr txBox="1"/>
          <p:nvPr/>
        </p:nvSpPr>
        <p:spPr>
          <a:xfrm>
            <a:off x="1282889" y="2965998"/>
            <a:ext cx="1002028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El contemplarlo a él y el contemplarte a ti </a:t>
            </a:r>
          </a:p>
          <a:p>
            <a:pPr algn="ctr"/>
            <a:r>
              <a:rPr lang="es-ES" sz="3200" b="1" dirty="0">
                <a:solidFill>
                  <a:srgbClr val="213D17"/>
                </a:solidFill>
                <a:latin typeface="Bradley Hand ITC" panose="03070402050302030203" pitchFamily="66" charset="0"/>
              </a:rPr>
              <a:t>se vuelven una sola cosa.</a:t>
            </a:r>
            <a:r>
              <a:rPr lang="es-ES" sz="3200" dirty="0">
                <a:solidFill>
                  <a:srgbClr val="213D17"/>
                </a:solidFill>
                <a:latin typeface="Bradley Hand ITC" panose="03070402050302030203" pitchFamily="66" charset="0"/>
              </a:rPr>
              <a:t> </a:t>
            </a:r>
          </a:p>
          <a:p>
            <a:pPr algn="ctr"/>
            <a:endParaRPr lang="es-ES" sz="4000" b="1" kern="100" dirty="0">
              <a:solidFill>
                <a:schemeClr val="tx2">
                  <a:lumMod val="75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78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theme/theme1.xml><?xml version="1.0" encoding="utf-8"?>
<a:theme xmlns:a="http://schemas.openxmlformats.org/drawingml/2006/main" name="Espiral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2685</TotalTime>
  <Words>577</Words>
  <Application>Microsoft Office PowerPoint</Application>
  <PresentationFormat>Panorámica</PresentationFormat>
  <Paragraphs>53</Paragraphs>
  <Slides>15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Abadi Extra Light</vt:lpstr>
      <vt:lpstr>Aptos</vt:lpstr>
      <vt:lpstr>Arial</vt:lpstr>
      <vt:lpstr>Bradley Hand ITC</vt:lpstr>
      <vt:lpstr>Century Gothic</vt:lpstr>
      <vt:lpstr>Wingdings 3</vt:lpstr>
      <vt:lpstr>Espiral</vt:lpstr>
      <vt:lpstr>Algunas claves</vt:lpstr>
      <vt:lpstr>9. Gracias a la meditación puedes mirar más profundamente dentro de ti y pueden aparecer cosas ocultas que no sospechabas.  </vt:lpstr>
      <vt:lpstr>10. La oración contemplativa exige un compromiso total y una entrega intensa.     </vt:lpstr>
      <vt:lpstr>Presentación de PowerPoint</vt:lpstr>
      <vt:lpstr>11. La autocompasión es una señal de que no te aceptas ni a ti misma ni a tu vida.  </vt:lpstr>
      <vt:lpstr>12. Si sientes un punto algo a la derecha por encima del corazón, como si fluyera algo, permanece siempre en él. </vt:lpstr>
      <vt:lpstr>13. Mira hacia adentro. Cuando sientes: “Yo existo”,  has encontrado el fundamento que no depende de los demás.   </vt:lpstr>
      <vt:lpstr>Presentación de PowerPoint</vt:lpstr>
      <vt:lpstr>14. Jesucristo está aquí. Está dentro de ti.   </vt:lpstr>
      <vt:lpstr>15. El orgullo y la arrogancia son los pecados “más agradables”. Nos resulta imposible superarlos. </vt:lpstr>
      <vt:lpstr>16. Aprende a aceptar las limitaciones de tu cuerpo. Acéptalo con amor.   . </vt:lpstr>
      <vt:lpstr>17. La meditación es descanso y el descanso es meditación. 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Diálogos</dc:title>
  <dc:creator>Pilar Sanchez Orozco</dc:creator>
  <cp:lastModifiedBy>Mario del Santo Nombre</cp:lastModifiedBy>
  <cp:revision>59</cp:revision>
  <dcterms:created xsi:type="dcterms:W3CDTF">2024-12-07T19:32:59Z</dcterms:created>
  <dcterms:modified xsi:type="dcterms:W3CDTF">2025-08-13T19:42:26Z</dcterms:modified>
</cp:coreProperties>
</file>